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2" r:id="rId4"/>
  </p:sldMasterIdLst>
  <p:notesMasterIdLst>
    <p:notesMasterId r:id="rId36"/>
  </p:notesMasterIdLst>
  <p:sldIdLst>
    <p:sldId id="260" r:id="rId5"/>
    <p:sldId id="563" r:id="rId6"/>
    <p:sldId id="564" r:id="rId7"/>
    <p:sldId id="585" r:id="rId8"/>
    <p:sldId id="401" r:id="rId9"/>
    <p:sldId id="625" r:id="rId10"/>
    <p:sldId id="644" r:id="rId11"/>
    <p:sldId id="626" r:id="rId12"/>
    <p:sldId id="627" r:id="rId13"/>
    <p:sldId id="645" r:id="rId14"/>
    <p:sldId id="646" r:id="rId15"/>
    <p:sldId id="630" r:id="rId16"/>
    <p:sldId id="637" r:id="rId17"/>
    <p:sldId id="638" r:id="rId18"/>
    <p:sldId id="639" r:id="rId19"/>
    <p:sldId id="647" r:id="rId20"/>
    <p:sldId id="648" r:id="rId21"/>
    <p:sldId id="649" r:id="rId22"/>
    <p:sldId id="650" r:id="rId23"/>
    <p:sldId id="651" r:id="rId24"/>
    <p:sldId id="652" r:id="rId25"/>
    <p:sldId id="653" r:id="rId26"/>
    <p:sldId id="654" r:id="rId27"/>
    <p:sldId id="655" r:id="rId28"/>
    <p:sldId id="656" r:id="rId29"/>
    <p:sldId id="657" r:id="rId30"/>
    <p:sldId id="659" r:id="rId31"/>
    <p:sldId id="658" r:id="rId32"/>
    <p:sldId id="620" r:id="rId33"/>
    <p:sldId id="621" r:id="rId34"/>
    <p:sldId id="624" r:id="rId35"/>
  </p:sldIdLst>
  <p:sldSz cx="12192000" cy="6858000"/>
  <p:notesSz cx="6858000" cy="9144000"/>
  <p:embeddedFontLst>
    <p:embeddedFont>
      <p:font typeface="Arial Narrow" panose="020B0606020202030204" pitchFamily="34" charset="0"/>
      <p:regular r:id="rId37"/>
      <p:bold r:id="rId38"/>
      <p:italic r:id="rId39"/>
      <p:boldItalic r:id="rId40"/>
    </p:embeddedFont>
    <p:embeddedFont>
      <p:font typeface="Calibri" panose="020F0502020204030204" pitchFamily="34" charset="0"/>
      <p:regular r:id="rId41"/>
      <p:bold r:id="rId42"/>
      <p:italic r:id="rId43"/>
      <p:boldItalic r:id="rId44"/>
    </p:embeddedFont>
    <p:embeddedFont>
      <p:font typeface="Montserrat" panose="020B0604020202020204" charset="0"/>
      <p:regular r:id="rId45"/>
      <p:bold r:id="rId46"/>
      <p:italic r:id="rId47"/>
      <p:boldItalic r:id="rId48"/>
    </p:embeddedFont>
    <p:embeddedFont>
      <p:font typeface="Source Sans Pro" panose="020B0503030403020204" pitchFamily="34" charset="0"/>
      <p:regular r:id="rId49"/>
      <p:bold r:id="rId50"/>
      <p:italic r:id="rId51"/>
      <p:boldItalic r:id="rId52"/>
    </p:embeddedFont>
    <p:embeddedFont>
      <p:font typeface="Stag Book" panose="02000503060000020004" charset="0"/>
      <p:regular r:id="rId53"/>
      <p:italic r:id="rId54"/>
    </p:embeddedFont>
  </p:embeddedFontLst>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00ED"/>
    <a:srgbClr val="FFCA24"/>
    <a:srgbClr val="E91A30"/>
    <a:srgbClr val="E8182F"/>
    <a:srgbClr val="EA1A2F"/>
    <a:srgbClr val="E38A7F"/>
    <a:srgbClr val="E66365"/>
    <a:srgbClr val="E5353F"/>
    <a:srgbClr val="E54809"/>
    <a:srgbClr val="EA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44560D-A5E8-4C6E-8F03-8838AAEC3F82}" v="85" dt="2021-07-05T05:34:08.577"/>
    <p1510:client id="{EFCE253F-E9F3-E419-827E-8960B48D0D7A}" v="76" dt="2021-07-09T03:28:08.28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38" autoAdjust="0"/>
    <p:restoredTop sz="86351" autoAdjust="0"/>
  </p:normalViewPr>
  <p:slideViewPr>
    <p:cSldViewPr snapToGrid="0">
      <p:cViewPr varScale="1">
        <p:scale>
          <a:sx n="69" d="100"/>
          <a:sy n="69" d="100"/>
        </p:scale>
        <p:origin x="672" y="29"/>
      </p:cViewPr>
      <p:guideLst/>
    </p:cSldViewPr>
  </p:slideViewPr>
  <p:outlineViewPr>
    <p:cViewPr>
      <p:scale>
        <a:sx n="33" d="100"/>
        <a:sy n="33" d="100"/>
      </p:scale>
      <p:origin x="0" y="-1572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font" Target="fonts/font16.fntdata"/><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sarrollo Curricular" clId="Web-{06C68F80-7D7B-4332-8A34-27E25E5ADEDF}"/>
    <pc:docChg chg="modSld">
      <pc:chgData name="Desarrollo Curricular" userId="" providerId="" clId="Web-{06C68F80-7D7B-4332-8A34-27E25E5ADEDF}" dt="2021-05-31T22:00:53.597" v="121" actId="20577"/>
      <pc:docMkLst>
        <pc:docMk/>
      </pc:docMkLst>
      <pc:sldChg chg="modSp">
        <pc:chgData name="Desarrollo Curricular" userId="" providerId="" clId="Web-{06C68F80-7D7B-4332-8A34-27E25E5ADEDF}" dt="2021-05-31T21:29:24.351" v="5" actId="20577"/>
        <pc:sldMkLst>
          <pc:docMk/>
          <pc:sldMk cId="4227363741" sldId="260"/>
        </pc:sldMkLst>
        <pc:spChg chg="mod">
          <ac:chgData name="Desarrollo Curricular" userId="" providerId="" clId="Web-{06C68F80-7D7B-4332-8A34-27E25E5ADEDF}" dt="2021-05-31T21:29:24.351" v="5" actId="20577"/>
          <ac:spMkLst>
            <pc:docMk/>
            <pc:sldMk cId="4227363741" sldId="260"/>
            <ac:spMk id="2" creationId="{51FB5928-6A9D-4A40-A59B-3E296900738E}"/>
          </ac:spMkLst>
        </pc:spChg>
      </pc:sldChg>
      <pc:sldChg chg="modSp">
        <pc:chgData name="Desarrollo Curricular" userId="" providerId="" clId="Web-{06C68F80-7D7B-4332-8A34-27E25E5ADEDF}" dt="2021-05-31T21:32:53.323" v="80" actId="20577"/>
        <pc:sldMkLst>
          <pc:docMk/>
          <pc:sldMk cId="2866921917" sldId="563"/>
        </pc:sldMkLst>
        <pc:spChg chg="mod">
          <ac:chgData name="Desarrollo Curricular" userId="" providerId="" clId="Web-{06C68F80-7D7B-4332-8A34-27E25E5ADEDF}" dt="2021-05-31T21:32:53.323" v="80" actId="20577"/>
          <ac:spMkLst>
            <pc:docMk/>
            <pc:sldMk cId="2866921917" sldId="563"/>
            <ac:spMk id="2" creationId="{7273257F-D179-0F4C-B01F-BB2035DAEC54}"/>
          </ac:spMkLst>
        </pc:spChg>
      </pc:sldChg>
      <pc:sldChg chg="delSp modSp">
        <pc:chgData name="Desarrollo Curricular" userId="" providerId="" clId="Web-{06C68F80-7D7B-4332-8A34-27E25E5ADEDF}" dt="2021-05-31T22:00:53.597" v="121" actId="20577"/>
        <pc:sldMkLst>
          <pc:docMk/>
          <pc:sldMk cId="1026487" sldId="564"/>
        </pc:sldMkLst>
        <pc:spChg chg="del">
          <ac:chgData name="Desarrollo Curricular" userId="" providerId="" clId="Web-{06C68F80-7D7B-4332-8A34-27E25E5ADEDF}" dt="2021-05-31T21:33:45.526" v="90"/>
          <ac:spMkLst>
            <pc:docMk/>
            <pc:sldMk cId="1026487" sldId="564"/>
            <ac:spMk id="3" creationId="{BC057E80-EF45-4BFA-81AB-236A4564C5A5}"/>
          </ac:spMkLst>
        </pc:spChg>
        <pc:spChg chg="mod">
          <ac:chgData name="Desarrollo Curricular" userId="" providerId="" clId="Web-{06C68F80-7D7B-4332-8A34-27E25E5ADEDF}" dt="2021-05-31T22:00:53.597" v="121" actId="20577"/>
          <ac:spMkLst>
            <pc:docMk/>
            <pc:sldMk cId="1026487" sldId="564"/>
            <ac:spMk id="5" creationId="{079F80E9-C8D2-8B42-B481-B910D99A780C}"/>
          </ac:spMkLst>
        </pc:spChg>
      </pc:sldChg>
      <pc:sldChg chg="modSp">
        <pc:chgData name="Desarrollo Curricular" userId="" providerId="" clId="Web-{06C68F80-7D7B-4332-8A34-27E25E5ADEDF}" dt="2021-05-31T22:00:24.315" v="119" actId="14100"/>
        <pc:sldMkLst>
          <pc:docMk/>
          <pc:sldMk cId="3657153734" sldId="625"/>
        </pc:sldMkLst>
        <pc:spChg chg="mod">
          <ac:chgData name="Desarrollo Curricular" userId="" providerId="" clId="Web-{06C68F80-7D7B-4332-8A34-27E25E5ADEDF}" dt="2021-05-31T22:00:24.315" v="119" actId="14100"/>
          <ac:spMkLst>
            <pc:docMk/>
            <pc:sldMk cId="3657153734" sldId="625"/>
            <ac:spMk id="3" creationId="{7279C2AC-66F9-4C8F-929B-40A387D8CCE2}"/>
          </ac:spMkLst>
        </pc:spChg>
      </pc:sldChg>
    </pc:docChg>
  </pc:docChgLst>
  <pc:docChgLst>
    <pc:chgData name="Desarrollo Curricular" clId="Web-{B7DFFAD3-7D6E-48D4-9AB2-3DDB625B36D8}"/>
    <pc:docChg chg="modSld">
      <pc:chgData name="Desarrollo Curricular" userId="" providerId="" clId="Web-{B7DFFAD3-7D6E-48D4-9AB2-3DDB625B36D8}" dt="2021-05-31T22:26:43.093" v="1" actId="20577"/>
      <pc:docMkLst>
        <pc:docMk/>
      </pc:docMkLst>
      <pc:sldChg chg="modSp">
        <pc:chgData name="Desarrollo Curricular" userId="" providerId="" clId="Web-{B7DFFAD3-7D6E-48D4-9AB2-3DDB625B36D8}" dt="2021-05-31T22:26:43.093" v="1" actId="20577"/>
        <pc:sldMkLst>
          <pc:docMk/>
          <pc:sldMk cId="4227363741" sldId="260"/>
        </pc:sldMkLst>
        <pc:spChg chg="mod">
          <ac:chgData name="Desarrollo Curricular" userId="" providerId="" clId="Web-{B7DFFAD3-7D6E-48D4-9AB2-3DDB625B36D8}" dt="2021-05-31T22:26:43.093" v="1" actId="20577"/>
          <ac:spMkLst>
            <pc:docMk/>
            <pc:sldMk cId="4227363741" sldId="260"/>
            <ac:spMk id="2" creationId="{51FB5928-6A9D-4A40-A59B-3E296900738E}"/>
          </ac:spMkLst>
        </pc:spChg>
      </pc:sldChg>
    </pc:docChg>
  </pc:docChgLst>
  <pc:docChgLst>
    <pc:chgData name="EXTACADEMICO5" userId="S::extacademico5@inlearning.edu.pe::7e6ffdc5-3277-4583-ab6b-407c7ddbdcea" providerId="AD" clId="Web-{EFCE253F-E9F3-E419-827E-8960B48D0D7A}"/>
    <pc:docChg chg="modSld">
      <pc:chgData name="EXTACADEMICO5" userId="S::extacademico5@inlearning.edu.pe::7e6ffdc5-3277-4583-ab6b-407c7ddbdcea" providerId="AD" clId="Web-{EFCE253F-E9F3-E419-827E-8960B48D0D7A}" dt="2021-07-09T03:28:06.469" v="58" actId="20577"/>
      <pc:docMkLst>
        <pc:docMk/>
      </pc:docMkLst>
      <pc:sldChg chg="modSp">
        <pc:chgData name="EXTACADEMICO5" userId="S::extacademico5@inlearning.edu.pe::7e6ffdc5-3277-4583-ab6b-407c7ddbdcea" providerId="AD" clId="Web-{EFCE253F-E9F3-E419-827E-8960B48D0D7A}" dt="2021-07-09T03:18:50.921" v="4" actId="1076"/>
        <pc:sldMkLst>
          <pc:docMk/>
          <pc:sldMk cId="2973504888" sldId="626"/>
        </pc:sldMkLst>
        <pc:spChg chg="mod">
          <ac:chgData name="EXTACADEMICO5" userId="S::extacademico5@inlearning.edu.pe::7e6ffdc5-3277-4583-ab6b-407c7ddbdcea" providerId="AD" clId="Web-{EFCE253F-E9F3-E419-827E-8960B48D0D7A}" dt="2021-07-09T03:18:30.014" v="0" actId="1076"/>
          <ac:spMkLst>
            <pc:docMk/>
            <pc:sldMk cId="2973504888" sldId="626"/>
            <ac:spMk id="27" creationId="{EFA0B4E6-343D-42FB-BD3D-5123807BEC4E}"/>
          </ac:spMkLst>
        </pc:spChg>
        <pc:spChg chg="mod">
          <ac:chgData name="EXTACADEMICO5" userId="S::extacademico5@inlearning.edu.pe::7e6ffdc5-3277-4583-ab6b-407c7ddbdcea" providerId="AD" clId="Web-{EFCE253F-E9F3-E419-827E-8960B48D0D7A}" dt="2021-07-09T03:18:50.921" v="4" actId="1076"/>
          <ac:spMkLst>
            <pc:docMk/>
            <pc:sldMk cId="2973504888" sldId="626"/>
            <ac:spMk id="29" creationId="{C0FC5CCE-4ADC-41F4-BF4D-A3D4DBD75D7B}"/>
          </ac:spMkLst>
        </pc:spChg>
        <pc:picChg chg="mod">
          <ac:chgData name="EXTACADEMICO5" userId="S::extacademico5@inlearning.edu.pe::7e6ffdc5-3277-4583-ab6b-407c7ddbdcea" providerId="AD" clId="Web-{EFCE253F-E9F3-E419-827E-8960B48D0D7A}" dt="2021-07-09T03:18:46.687" v="3" actId="1076"/>
          <ac:picMkLst>
            <pc:docMk/>
            <pc:sldMk cId="2973504888" sldId="626"/>
            <ac:picMk id="28" creationId="{CFE0C533-E90E-45CE-8FBC-5E98207A4CB9}"/>
          </ac:picMkLst>
        </pc:picChg>
      </pc:sldChg>
      <pc:sldChg chg="modSp">
        <pc:chgData name="EXTACADEMICO5" userId="S::extacademico5@inlearning.edu.pe::7e6ffdc5-3277-4583-ab6b-407c7ddbdcea" providerId="AD" clId="Web-{EFCE253F-E9F3-E419-827E-8960B48D0D7A}" dt="2021-07-09T03:19:51.394" v="12" actId="14100"/>
        <pc:sldMkLst>
          <pc:docMk/>
          <pc:sldMk cId="510528538" sldId="627"/>
        </pc:sldMkLst>
        <pc:spChg chg="mod">
          <ac:chgData name="EXTACADEMICO5" userId="S::extacademico5@inlearning.edu.pe::7e6ffdc5-3277-4583-ab6b-407c7ddbdcea" providerId="AD" clId="Web-{EFCE253F-E9F3-E419-827E-8960B48D0D7A}" dt="2021-07-09T03:19:41.784" v="10" actId="1076"/>
          <ac:spMkLst>
            <pc:docMk/>
            <pc:sldMk cId="510528538" sldId="627"/>
            <ac:spMk id="2" creationId="{4AFA518F-E112-4F04-BE51-BEA80B33A8A4}"/>
          </ac:spMkLst>
        </pc:spChg>
        <pc:spChg chg="mod">
          <ac:chgData name="EXTACADEMICO5" userId="S::extacademico5@inlearning.edu.pe::7e6ffdc5-3277-4583-ab6b-407c7ddbdcea" providerId="AD" clId="Web-{EFCE253F-E9F3-E419-827E-8960B48D0D7A}" dt="2021-07-09T03:19:51.394" v="12" actId="14100"/>
          <ac:spMkLst>
            <pc:docMk/>
            <pc:sldMk cId="510528538" sldId="627"/>
            <ac:spMk id="6" creationId="{684EC59A-6D05-4BED-A13B-6BBA33E67649}"/>
          </ac:spMkLst>
        </pc:spChg>
        <pc:spChg chg="mod">
          <ac:chgData name="EXTACADEMICO5" userId="S::extacademico5@inlearning.edu.pe::7e6ffdc5-3277-4583-ab6b-407c7ddbdcea" providerId="AD" clId="Web-{EFCE253F-E9F3-E419-827E-8960B48D0D7A}" dt="2021-07-09T03:19:20.799" v="7" actId="1076"/>
          <ac:spMkLst>
            <pc:docMk/>
            <pc:sldMk cId="510528538" sldId="627"/>
            <ac:spMk id="14" creationId="{AFFBB162-F923-4123-8D50-034254C72E97}"/>
          </ac:spMkLst>
        </pc:spChg>
        <pc:grpChg chg="mod">
          <ac:chgData name="EXTACADEMICO5" userId="S::extacademico5@inlearning.edu.pe::7e6ffdc5-3277-4583-ab6b-407c7ddbdcea" providerId="AD" clId="Web-{EFCE253F-E9F3-E419-827E-8960B48D0D7A}" dt="2021-07-09T03:19:28.518" v="8" actId="1076"/>
          <ac:grpSpMkLst>
            <pc:docMk/>
            <pc:sldMk cId="510528538" sldId="627"/>
            <ac:grpSpMk id="8" creationId="{530D06F2-3752-4C51-9D99-2EBDBE286C1C}"/>
          </ac:grpSpMkLst>
        </pc:grpChg>
      </pc:sldChg>
      <pc:sldChg chg="modSp">
        <pc:chgData name="EXTACADEMICO5" userId="S::extacademico5@inlearning.edu.pe::7e6ffdc5-3277-4583-ab6b-407c7ddbdcea" providerId="AD" clId="Web-{EFCE253F-E9F3-E419-827E-8960B48D0D7A}" dt="2021-07-09T03:21:27.682" v="21" actId="14100"/>
        <pc:sldMkLst>
          <pc:docMk/>
          <pc:sldMk cId="2711072544" sldId="630"/>
        </pc:sldMkLst>
        <pc:spChg chg="mod">
          <ac:chgData name="EXTACADEMICO5" userId="S::extacademico5@inlearning.edu.pe::7e6ffdc5-3277-4583-ab6b-407c7ddbdcea" providerId="AD" clId="Web-{EFCE253F-E9F3-E419-827E-8960B48D0D7A}" dt="2021-07-09T03:21:14.900" v="17" actId="1076"/>
          <ac:spMkLst>
            <pc:docMk/>
            <pc:sldMk cId="2711072544" sldId="630"/>
            <ac:spMk id="2" creationId="{77CE30D3-6D1F-44E5-9729-912C865A8051}"/>
          </ac:spMkLst>
        </pc:spChg>
        <pc:picChg chg="mod">
          <ac:chgData name="EXTACADEMICO5" userId="S::extacademico5@inlearning.edu.pe::7e6ffdc5-3277-4583-ab6b-407c7ddbdcea" providerId="AD" clId="Web-{EFCE253F-E9F3-E419-827E-8960B48D0D7A}" dt="2021-07-09T03:21:18.525" v="18" actId="1076"/>
          <ac:picMkLst>
            <pc:docMk/>
            <pc:sldMk cId="2711072544" sldId="630"/>
            <ac:picMk id="31" creationId="{28EF82BB-17F6-4759-88ED-CD3C72D04526}"/>
          </ac:picMkLst>
        </pc:picChg>
        <pc:picChg chg="mod">
          <ac:chgData name="EXTACADEMICO5" userId="S::extacademico5@inlearning.edu.pe::7e6ffdc5-3277-4583-ab6b-407c7ddbdcea" providerId="AD" clId="Web-{EFCE253F-E9F3-E419-827E-8960B48D0D7A}" dt="2021-07-09T03:21:27.682" v="21" actId="14100"/>
          <ac:picMkLst>
            <pc:docMk/>
            <pc:sldMk cId="2711072544" sldId="630"/>
            <ac:picMk id="33" creationId="{24C7767E-FDC3-47C0-B810-9EC90066DC98}"/>
          </ac:picMkLst>
        </pc:picChg>
      </pc:sldChg>
      <pc:sldChg chg="modSp">
        <pc:chgData name="EXTACADEMICO5" userId="S::extacademico5@inlearning.edu.pe::7e6ffdc5-3277-4583-ab6b-407c7ddbdcea" providerId="AD" clId="Web-{EFCE253F-E9F3-E419-827E-8960B48D0D7A}" dt="2021-07-09T03:20:37.491" v="15" actId="1076"/>
        <pc:sldMkLst>
          <pc:docMk/>
          <pc:sldMk cId="59195724" sldId="645"/>
        </pc:sldMkLst>
        <pc:spChg chg="mod">
          <ac:chgData name="EXTACADEMICO5" userId="S::extacademico5@inlearning.edu.pe::7e6ffdc5-3277-4583-ab6b-407c7ddbdcea" providerId="AD" clId="Web-{EFCE253F-E9F3-E419-827E-8960B48D0D7A}" dt="2021-07-09T03:20:31.913" v="14" actId="1076"/>
          <ac:spMkLst>
            <pc:docMk/>
            <pc:sldMk cId="59195724" sldId="645"/>
            <ac:spMk id="2" creationId="{4AFA518F-E112-4F04-BE51-BEA80B33A8A4}"/>
          </ac:spMkLst>
        </pc:spChg>
        <pc:spChg chg="mod">
          <ac:chgData name="EXTACADEMICO5" userId="S::extacademico5@inlearning.edu.pe::7e6ffdc5-3277-4583-ab6b-407c7ddbdcea" providerId="AD" clId="Web-{EFCE253F-E9F3-E419-827E-8960B48D0D7A}" dt="2021-07-09T03:20:37.491" v="15" actId="1076"/>
          <ac:spMkLst>
            <pc:docMk/>
            <pc:sldMk cId="59195724" sldId="645"/>
            <ac:spMk id="4" creationId="{E70027A5-A4E3-45CE-909E-8725D2B3738C}"/>
          </ac:spMkLst>
        </pc:spChg>
      </pc:sldChg>
      <pc:sldChg chg="modSp">
        <pc:chgData name="EXTACADEMICO5" userId="S::extacademico5@inlearning.edu.pe::7e6ffdc5-3277-4583-ab6b-407c7ddbdcea" providerId="AD" clId="Web-{EFCE253F-E9F3-E419-827E-8960B48D0D7A}" dt="2021-07-09T03:21:05.275" v="16" actId="20577"/>
        <pc:sldMkLst>
          <pc:docMk/>
          <pc:sldMk cId="4057314691" sldId="646"/>
        </pc:sldMkLst>
        <pc:spChg chg="mod">
          <ac:chgData name="EXTACADEMICO5" userId="S::extacademico5@inlearning.edu.pe::7e6ffdc5-3277-4583-ab6b-407c7ddbdcea" providerId="AD" clId="Web-{EFCE253F-E9F3-E419-827E-8960B48D0D7A}" dt="2021-07-09T03:21:05.275" v="16" actId="20577"/>
          <ac:spMkLst>
            <pc:docMk/>
            <pc:sldMk cId="4057314691" sldId="646"/>
            <ac:spMk id="12" creationId="{C465900C-00E9-42B0-8B08-E3BEAF82B77B}"/>
          </ac:spMkLst>
        </pc:spChg>
      </pc:sldChg>
      <pc:sldChg chg="modSp">
        <pc:chgData name="EXTACADEMICO5" userId="S::extacademico5@inlearning.edu.pe::7e6ffdc5-3277-4583-ab6b-407c7ddbdcea" providerId="AD" clId="Web-{EFCE253F-E9F3-E419-827E-8960B48D0D7A}" dt="2021-07-09T03:25:39.719" v="34" actId="1076"/>
        <pc:sldMkLst>
          <pc:docMk/>
          <pc:sldMk cId="2056652655" sldId="647"/>
        </pc:sldMkLst>
        <pc:spChg chg="mod">
          <ac:chgData name="EXTACADEMICO5" userId="S::extacademico5@inlearning.edu.pe::7e6ffdc5-3277-4583-ab6b-407c7ddbdcea" providerId="AD" clId="Web-{EFCE253F-E9F3-E419-827E-8960B48D0D7A}" dt="2021-07-09T03:25:39.719" v="34" actId="1076"/>
          <ac:spMkLst>
            <pc:docMk/>
            <pc:sldMk cId="2056652655" sldId="647"/>
            <ac:spMk id="5" creationId="{060A2699-916D-4A11-8A62-904A297E31BA}"/>
          </ac:spMkLst>
        </pc:spChg>
      </pc:sldChg>
      <pc:sldChg chg="modSp">
        <pc:chgData name="EXTACADEMICO5" userId="S::extacademico5@inlearning.edu.pe::7e6ffdc5-3277-4583-ab6b-407c7ddbdcea" providerId="AD" clId="Web-{EFCE253F-E9F3-E419-827E-8960B48D0D7A}" dt="2021-07-09T03:25:54.439" v="35" actId="1076"/>
        <pc:sldMkLst>
          <pc:docMk/>
          <pc:sldMk cId="4070023363" sldId="649"/>
        </pc:sldMkLst>
        <pc:spChg chg="mod">
          <ac:chgData name="EXTACADEMICO5" userId="S::extacademico5@inlearning.edu.pe::7e6ffdc5-3277-4583-ab6b-407c7ddbdcea" providerId="AD" clId="Web-{EFCE253F-E9F3-E419-827E-8960B48D0D7A}" dt="2021-07-09T03:25:54.439" v="35" actId="1076"/>
          <ac:spMkLst>
            <pc:docMk/>
            <pc:sldMk cId="4070023363" sldId="649"/>
            <ac:spMk id="2" creationId="{E51CF199-8BD1-4288-AB62-CC97E4300D20}"/>
          </ac:spMkLst>
        </pc:spChg>
      </pc:sldChg>
      <pc:sldChg chg="modSp">
        <pc:chgData name="EXTACADEMICO5" userId="S::extacademico5@inlearning.edu.pe::7e6ffdc5-3277-4583-ab6b-407c7ddbdcea" providerId="AD" clId="Web-{EFCE253F-E9F3-E419-827E-8960B48D0D7A}" dt="2021-07-09T03:26:34.910" v="40" actId="20577"/>
        <pc:sldMkLst>
          <pc:docMk/>
          <pc:sldMk cId="4055240375" sldId="651"/>
        </pc:sldMkLst>
        <pc:spChg chg="mod">
          <ac:chgData name="EXTACADEMICO5" userId="S::extacademico5@inlearning.edu.pe::7e6ffdc5-3277-4583-ab6b-407c7ddbdcea" providerId="AD" clId="Web-{EFCE253F-E9F3-E419-827E-8960B48D0D7A}" dt="2021-07-09T03:26:34.910" v="40" actId="20577"/>
          <ac:spMkLst>
            <pc:docMk/>
            <pc:sldMk cId="4055240375" sldId="651"/>
            <ac:spMk id="6" creationId="{B32E055F-8DEB-45BA-A9C9-605CA6370AFB}"/>
          </ac:spMkLst>
        </pc:spChg>
      </pc:sldChg>
      <pc:sldChg chg="modSp">
        <pc:chgData name="EXTACADEMICO5" userId="S::extacademico5@inlearning.edu.pe::7e6ffdc5-3277-4583-ab6b-407c7ddbdcea" providerId="AD" clId="Web-{EFCE253F-E9F3-E419-827E-8960B48D0D7A}" dt="2021-07-09T03:26:48.979" v="42" actId="1076"/>
        <pc:sldMkLst>
          <pc:docMk/>
          <pc:sldMk cId="3661896961" sldId="653"/>
        </pc:sldMkLst>
        <pc:picChg chg="mod">
          <ac:chgData name="EXTACADEMICO5" userId="S::extacademico5@inlearning.edu.pe::7e6ffdc5-3277-4583-ab6b-407c7ddbdcea" providerId="AD" clId="Web-{EFCE253F-E9F3-E419-827E-8960B48D0D7A}" dt="2021-07-09T03:26:44.989" v="41" actId="1076"/>
          <ac:picMkLst>
            <pc:docMk/>
            <pc:sldMk cId="3661896961" sldId="653"/>
            <ac:picMk id="45" creationId="{7CE2D282-A108-42B8-B3AC-B645EC97FBFD}"/>
          </ac:picMkLst>
        </pc:picChg>
        <pc:picChg chg="mod">
          <ac:chgData name="EXTACADEMICO5" userId="S::extacademico5@inlearning.edu.pe::7e6ffdc5-3277-4583-ab6b-407c7ddbdcea" providerId="AD" clId="Web-{EFCE253F-E9F3-E419-827E-8960B48D0D7A}" dt="2021-07-09T03:26:48.979" v="42" actId="1076"/>
          <ac:picMkLst>
            <pc:docMk/>
            <pc:sldMk cId="3661896961" sldId="653"/>
            <ac:picMk id="46" creationId="{B20A4275-E782-49B6-A662-6571A47BD075}"/>
          </ac:picMkLst>
        </pc:picChg>
      </pc:sldChg>
      <pc:sldChg chg="modSp">
        <pc:chgData name="EXTACADEMICO5" userId="S::extacademico5@inlearning.edu.pe::7e6ffdc5-3277-4583-ab6b-407c7ddbdcea" providerId="AD" clId="Web-{EFCE253F-E9F3-E419-827E-8960B48D0D7A}" dt="2021-07-09T03:27:13.106" v="45" actId="1076"/>
        <pc:sldMkLst>
          <pc:docMk/>
          <pc:sldMk cId="2330382378" sldId="654"/>
        </pc:sldMkLst>
        <pc:picChg chg="mod">
          <ac:chgData name="EXTACADEMICO5" userId="S::extacademico5@inlearning.edu.pe::7e6ffdc5-3277-4583-ab6b-407c7ddbdcea" providerId="AD" clId="Web-{EFCE253F-E9F3-E419-827E-8960B48D0D7A}" dt="2021-07-09T03:26:55.245" v="43" actId="1076"/>
          <ac:picMkLst>
            <pc:docMk/>
            <pc:sldMk cId="2330382378" sldId="654"/>
            <ac:picMk id="45" creationId="{7CE2D282-A108-42B8-B3AC-B645EC97FBFD}"/>
          </ac:picMkLst>
        </pc:picChg>
        <pc:picChg chg="mod">
          <ac:chgData name="EXTACADEMICO5" userId="S::extacademico5@inlearning.edu.pe::7e6ffdc5-3277-4583-ab6b-407c7ddbdcea" providerId="AD" clId="Web-{EFCE253F-E9F3-E419-827E-8960B48D0D7A}" dt="2021-07-09T03:27:13.106" v="45" actId="1076"/>
          <ac:picMkLst>
            <pc:docMk/>
            <pc:sldMk cId="2330382378" sldId="654"/>
            <ac:picMk id="46" creationId="{B20A4275-E782-49B6-A662-6571A47BD075}"/>
          </ac:picMkLst>
        </pc:picChg>
      </pc:sldChg>
      <pc:sldChg chg="modSp">
        <pc:chgData name="EXTACADEMICO5" userId="S::extacademico5@inlearning.edu.pe::7e6ffdc5-3277-4583-ab6b-407c7ddbdcea" providerId="AD" clId="Web-{EFCE253F-E9F3-E419-827E-8960B48D0D7A}" dt="2021-07-09T03:27:24.232" v="48" actId="1076"/>
        <pc:sldMkLst>
          <pc:docMk/>
          <pc:sldMk cId="1481574918" sldId="655"/>
        </pc:sldMkLst>
        <pc:spChg chg="mod">
          <ac:chgData name="EXTACADEMICO5" userId="S::extacademico5@inlearning.edu.pe::7e6ffdc5-3277-4583-ab6b-407c7ddbdcea" providerId="AD" clId="Web-{EFCE253F-E9F3-E419-827E-8960B48D0D7A}" dt="2021-07-09T03:27:18.825" v="46" actId="1076"/>
          <ac:spMkLst>
            <pc:docMk/>
            <pc:sldMk cId="1481574918" sldId="655"/>
            <ac:spMk id="7" creationId="{F2E415EB-9F41-469A-A7A7-353EDF7D2657}"/>
          </ac:spMkLst>
        </pc:spChg>
        <pc:picChg chg="mod">
          <ac:chgData name="EXTACADEMICO5" userId="S::extacademico5@inlearning.edu.pe::7e6ffdc5-3277-4583-ab6b-407c7ddbdcea" providerId="AD" clId="Web-{EFCE253F-E9F3-E419-827E-8960B48D0D7A}" dt="2021-07-09T03:27:24.232" v="48" actId="1076"/>
          <ac:picMkLst>
            <pc:docMk/>
            <pc:sldMk cId="1481574918" sldId="655"/>
            <ac:picMk id="9" creationId="{37D0D51B-4276-40FD-B98B-FD9C4190E66D}"/>
          </ac:picMkLst>
        </pc:picChg>
      </pc:sldChg>
      <pc:sldChg chg="modSp">
        <pc:chgData name="EXTACADEMICO5" userId="S::extacademico5@inlearning.edu.pe::7e6ffdc5-3277-4583-ab6b-407c7ddbdcea" providerId="AD" clId="Web-{EFCE253F-E9F3-E419-827E-8960B48D0D7A}" dt="2021-07-09T03:27:30.513" v="49" actId="1076"/>
        <pc:sldMkLst>
          <pc:docMk/>
          <pc:sldMk cId="1051986035" sldId="656"/>
        </pc:sldMkLst>
        <pc:spChg chg="mod">
          <ac:chgData name="EXTACADEMICO5" userId="S::extacademico5@inlearning.edu.pe::7e6ffdc5-3277-4583-ab6b-407c7ddbdcea" providerId="AD" clId="Web-{EFCE253F-E9F3-E419-827E-8960B48D0D7A}" dt="2021-07-09T03:27:30.513" v="49" actId="1076"/>
          <ac:spMkLst>
            <pc:docMk/>
            <pc:sldMk cId="1051986035" sldId="656"/>
            <ac:spMk id="5" creationId="{C3228BD3-929E-48B0-8F64-A68630D92847}"/>
          </ac:spMkLst>
        </pc:spChg>
      </pc:sldChg>
      <pc:sldChg chg="modSp">
        <pc:chgData name="EXTACADEMICO5" userId="S::extacademico5@inlearning.edu.pe::7e6ffdc5-3277-4583-ab6b-407c7ddbdcea" providerId="AD" clId="Web-{EFCE253F-E9F3-E419-827E-8960B48D0D7A}" dt="2021-07-09T03:28:06.469" v="58" actId="20577"/>
        <pc:sldMkLst>
          <pc:docMk/>
          <pc:sldMk cId="541080769" sldId="658"/>
        </pc:sldMkLst>
        <pc:spChg chg="mod">
          <ac:chgData name="EXTACADEMICO5" userId="S::extacademico5@inlearning.edu.pe::7e6ffdc5-3277-4583-ab6b-407c7ddbdcea" providerId="AD" clId="Web-{EFCE253F-E9F3-E419-827E-8960B48D0D7A}" dt="2021-07-09T03:28:06.469" v="58" actId="20577"/>
          <ac:spMkLst>
            <pc:docMk/>
            <pc:sldMk cId="541080769" sldId="658"/>
            <ac:spMk id="47" creationId="{5DF39FE6-0E2A-4FBC-A53E-6224230F2F65}"/>
          </ac:spMkLst>
        </pc:spChg>
      </pc:sldChg>
    </pc:docChg>
  </pc:docChgLst>
  <pc:docChgLst>
    <pc:chgData name="Christian Morales LL." userId="acd2dd22fbae4b69" providerId="LiveId" clId="{DB99C404-EC06-457C-BB16-AD0136894115}"/>
    <pc:docChg chg="custSel addSld modSld">
      <pc:chgData name="Christian Morales LL." userId="acd2dd22fbae4b69" providerId="LiveId" clId="{DB99C404-EC06-457C-BB16-AD0136894115}" dt="2021-07-02T04:33:43.190" v="370" actId="207"/>
      <pc:docMkLst>
        <pc:docMk/>
      </pc:docMkLst>
      <pc:sldChg chg="modSp mod">
        <pc:chgData name="Christian Morales LL." userId="acd2dd22fbae4b69" providerId="LiveId" clId="{DB99C404-EC06-457C-BB16-AD0136894115}" dt="2021-06-30T04:25:44.447" v="13" actId="20577"/>
        <pc:sldMkLst>
          <pc:docMk/>
          <pc:sldMk cId="4227363741" sldId="260"/>
        </pc:sldMkLst>
        <pc:spChg chg="mod">
          <ac:chgData name="Christian Morales LL." userId="acd2dd22fbae4b69" providerId="LiveId" clId="{DB99C404-EC06-457C-BB16-AD0136894115}" dt="2021-06-30T04:25:44.447" v="13" actId="20577"/>
          <ac:spMkLst>
            <pc:docMk/>
            <pc:sldMk cId="4227363741" sldId="260"/>
            <ac:spMk id="2" creationId="{51FB5928-6A9D-4A40-A59B-3E296900738E}"/>
          </ac:spMkLst>
        </pc:spChg>
        <pc:spChg chg="mod">
          <ac:chgData name="Christian Morales LL." userId="acd2dd22fbae4b69" providerId="LiveId" clId="{DB99C404-EC06-457C-BB16-AD0136894115}" dt="2021-06-30T04:24:31.364" v="0"/>
          <ac:spMkLst>
            <pc:docMk/>
            <pc:sldMk cId="4227363741" sldId="260"/>
            <ac:spMk id="5" creationId="{23326476-26BC-4601-BA5C-82F109F888DC}"/>
          </ac:spMkLst>
        </pc:spChg>
      </pc:sldChg>
      <pc:sldChg chg="modSp mod">
        <pc:chgData name="Christian Morales LL." userId="acd2dd22fbae4b69" providerId="LiveId" clId="{DB99C404-EC06-457C-BB16-AD0136894115}" dt="2021-06-30T04:27:10.790" v="28"/>
        <pc:sldMkLst>
          <pc:docMk/>
          <pc:sldMk cId="2866921917" sldId="563"/>
        </pc:sldMkLst>
        <pc:spChg chg="mod">
          <ac:chgData name="Christian Morales LL." userId="acd2dd22fbae4b69" providerId="LiveId" clId="{DB99C404-EC06-457C-BB16-AD0136894115}" dt="2021-06-30T04:27:10.790" v="28"/>
          <ac:spMkLst>
            <pc:docMk/>
            <pc:sldMk cId="2866921917" sldId="563"/>
            <ac:spMk id="2" creationId="{7273257F-D179-0F4C-B01F-BB2035DAEC54}"/>
          </ac:spMkLst>
        </pc:spChg>
      </pc:sldChg>
      <pc:sldChg chg="modSp mod">
        <pc:chgData name="Christian Morales LL." userId="acd2dd22fbae4b69" providerId="LiveId" clId="{DB99C404-EC06-457C-BB16-AD0136894115}" dt="2021-06-30T04:26:53.970" v="27" actId="20577"/>
        <pc:sldMkLst>
          <pc:docMk/>
          <pc:sldMk cId="1026487" sldId="564"/>
        </pc:sldMkLst>
        <pc:spChg chg="mod">
          <ac:chgData name="Christian Morales LL." userId="acd2dd22fbae4b69" providerId="LiveId" clId="{DB99C404-EC06-457C-BB16-AD0136894115}" dt="2021-06-30T04:25:56.103" v="17" actId="27636"/>
          <ac:spMkLst>
            <pc:docMk/>
            <pc:sldMk cId="1026487" sldId="564"/>
            <ac:spMk id="2" creationId="{69470D82-C3C2-4243-B13D-0D81D2A1113E}"/>
          </ac:spMkLst>
        </pc:spChg>
        <pc:spChg chg="mod">
          <ac:chgData name="Christian Morales LL." userId="acd2dd22fbae4b69" providerId="LiveId" clId="{DB99C404-EC06-457C-BB16-AD0136894115}" dt="2021-06-30T04:26:53.970" v="27" actId="20577"/>
          <ac:spMkLst>
            <pc:docMk/>
            <pc:sldMk cId="1026487" sldId="564"/>
            <ac:spMk id="5" creationId="{079F80E9-C8D2-8B42-B481-B910D99A780C}"/>
          </ac:spMkLst>
        </pc:spChg>
      </pc:sldChg>
      <pc:sldChg chg="addSp delSp modSp mod">
        <pc:chgData name="Christian Morales LL." userId="acd2dd22fbae4b69" providerId="LiveId" clId="{DB99C404-EC06-457C-BB16-AD0136894115}" dt="2021-07-02T04:33:36.691" v="369" actId="207"/>
        <pc:sldMkLst>
          <pc:docMk/>
          <pc:sldMk cId="4066532655" sldId="585"/>
        </pc:sldMkLst>
        <pc:spChg chg="del">
          <ac:chgData name="Christian Morales LL." userId="acd2dd22fbae4b69" providerId="LiveId" clId="{DB99C404-EC06-457C-BB16-AD0136894115}" dt="2021-06-30T06:14:25.649" v="33" actId="478"/>
          <ac:spMkLst>
            <pc:docMk/>
            <pc:sldMk cId="4066532655" sldId="585"/>
            <ac:spMk id="2" creationId="{CDAE26F3-17B7-3A45-84B2-3574E3E55628}"/>
          </ac:spMkLst>
        </pc:spChg>
        <pc:spChg chg="mod">
          <ac:chgData name="Christian Morales LL." userId="acd2dd22fbae4b69" providerId="LiveId" clId="{DB99C404-EC06-457C-BB16-AD0136894115}" dt="2021-07-02T04:33:36.691" v="369" actId="207"/>
          <ac:spMkLst>
            <pc:docMk/>
            <pc:sldMk cId="4066532655" sldId="585"/>
            <ac:spMk id="3" creationId="{4AB43E85-BCAE-3E49-9568-7449B516A171}"/>
          </ac:spMkLst>
        </pc:spChg>
        <pc:spChg chg="mod">
          <ac:chgData name="Christian Morales LL." userId="acd2dd22fbae4b69" providerId="LiveId" clId="{DB99C404-EC06-457C-BB16-AD0136894115}" dt="2021-06-30T04:28:01.296" v="29"/>
          <ac:spMkLst>
            <pc:docMk/>
            <pc:sldMk cId="4066532655" sldId="585"/>
            <ac:spMk id="4" creationId="{453C5A2C-3996-1D48-B74B-5AE595806D88}"/>
          </ac:spMkLst>
        </pc:spChg>
        <pc:spChg chg="add del mod">
          <ac:chgData name="Christian Morales LL." userId="acd2dd22fbae4b69" providerId="LiveId" clId="{DB99C404-EC06-457C-BB16-AD0136894115}" dt="2021-06-30T06:14:27.497" v="34" actId="478"/>
          <ac:spMkLst>
            <pc:docMk/>
            <pc:sldMk cId="4066532655" sldId="585"/>
            <ac:spMk id="6" creationId="{949E5677-83A9-4B51-9DA7-A30C1036EF89}"/>
          </ac:spMkLst>
        </pc:spChg>
        <pc:spChg chg="add mod">
          <ac:chgData name="Christian Morales LL." userId="acd2dd22fbae4b69" providerId="LiveId" clId="{DB99C404-EC06-457C-BB16-AD0136894115}" dt="2021-06-30T06:14:28.162" v="35"/>
          <ac:spMkLst>
            <pc:docMk/>
            <pc:sldMk cId="4066532655" sldId="585"/>
            <ac:spMk id="7" creationId="{AA895CB9-51C1-4AFB-BF7A-37ABF1EFF1DA}"/>
          </ac:spMkLst>
        </pc:spChg>
        <pc:picChg chg="add mod">
          <ac:chgData name="Christian Morales LL." userId="acd2dd22fbae4b69" providerId="LiveId" clId="{DB99C404-EC06-457C-BB16-AD0136894115}" dt="2021-06-30T06:14:28.162" v="35"/>
          <ac:picMkLst>
            <pc:docMk/>
            <pc:sldMk cId="4066532655" sldId="585"/>
            <ac:picMk id="8" creationId="{715879FD-F6D0-43B9-9FD4-09E276E40528}"/>
          </ac:picMkLst>
        </pc:picChg>
      </pc:sldChg>
      <pc:sldChg chg="modSp mod">
        <pc:chgData name="Christian Morales LL." userId="acd2dd22fbae4b69" providerId="LiveId" clId="{DB99C404-EC06-457C-BB16-AD0136894115}" dt="2021-06-30T06:31:52.428" v="318" actId="12"/>
        <pc:sldMkLst>
          <pc:docMk/>
          <pc:sldMk cId="963236813" sldId="621"/>
        </pc:sldMkLst>
        <pc:spChg chg="mod">
          <ac:chgData name="Christian Morales LL." userId="acd2dd22fbae4b69" providerId="LiveId" clId="{DB99C404-EC06-457C-BB16-AD0136894115}" dt="2021-06-30T06:31:52.428" v="318" actId="12"/>
          <ac:spMkLst>
            <pc:docMk/>
            <pc:sldMk cId="963236813" sldId="621"/>
            <ac:spMk id="2" creationId="{2543C3BF-6F49-134E-B600-33E11315630D}"/>
          </ac:spMkLst>
        </pc:spChg>
        <pc:spChg chg="mod">
          <ac:chgData name="Christian Morales LL." userId="acd2dd22fbae4b69" providerId="LiveId" clId="{DB99C404-EC06-457C-BB16-AD0136894115}" dt="2021-06-30T04:28:09.759" v="32"/>
          <ac:spMkLst>
            <pc:docMk/>
            <pc:sldMk cId="963236813" sldId="621"/>
            <ac:spMk id="7" creationId="{12D05771-930D-E741-8F52-E6D34754458E}"/>
          </ac:spMkLst>
        </pc:spChg>
      </pc:sldChg>
      <pc:sldChg chg="addSp delSp modSp mod">
        <pc:chgData name="Christian Morales LL." userId="acd2dd22fbae4b69" providerId="LiveId" clId="{DB99C404-EC06-457C-BB16-AD0136894115}" dt="2021-06-30T06:15:12.028" v="46"/>
        <pc:sldMkLst>
          <pc:docMk/>
          <pc:sldMk cId="4008424102" sldId="622"/>
        </pc:sldMkLst>
        <pc:spChg chg="del mod">
          <ac:chgData name="Christian Morales LL." userId="acd2dd22fbae4b69" providerId="LiveId" clId="{DB99C404-EC06-457C-BB16-AD0136894115}" dt="2021-06-30T06:15:09.036" v="44" actId="478"/>
          <ac:spMkLst>
            <pc:docMk/>
            <pc:sldMk cId="4008424102" sldId="622"/>
            <ac:spMk id="2" creationId="{CDAE26F3-17B7-3A45-84B2-3574E3E55628}"/>
          </ac:spMkLst>
        </pc:spChg>
        <pc:spChg chg="del mod">
          <ac:chgData name="Christian Morales LL." userId="acd2dd22fbae4b69" providerId="LiveId" clId="{DB99C404-EC06-457C-BB16-AD0136894115}" dt="2021-06-30T06:15:05.268" v="42" actId="478"/>
          <ac:spMkLst>
            <pc:docMk/>
            <pc:sldMk cId="4008424102" sldId="622"/>
            <ac:spMk id="3" creationId="{4AB43E85-BCAE-3E49-9568-7449B516A171}"/>
          </ac:spMkLst>
        </pc:spChg>
        <pc:spChg chg="del mod">
          <ac:chgData name="Christian Morales LL." userId="acd2dd22fbae4b69" providerId="LiveId" clId="{DB99C404-EC06-457C-BB16-AD0136894115}" dt="2021-06-30T06:15:11.415" v="45" actId="478"/>
          <ac:spMkLst>
            <pc:docMk/>
            <pc:sldMk cId="4008424102" sldId="622"/>
            <ac:spMk id="4" creationId="{453C5A2C-3996-1D48-B74B-5AE595806D88}"/>
          </ac:spMkLst>
        </pc:spChg>
        <pc:spChg chg="add mod">
          <ac:chgData name="Christian Morales LL." userId="acd2dd22fbae4b69" providerId="LiveId" clId="{DB99C404-EC06-457C-BB16-AD0136894115}" dt="2021-06-30T06:15:12.028" v="46"/>
          <ac:spMkLst>
            <pc:docMk/>
            <pc:sldMk cId="4008424102" sldId="622"/>
            <ac:spMk id="6" creationId="{558B4BB5-9AAC-4FA0-B9BB-3BD115230DB1}"/>
          </ac:spMkLst>
        </pc:spChg>
        <pc:graphicFrameChg chg="add mod">
          <ac:chgData name="Christian Morales LL." userId="acd2dd22fbae4b69" providerId="LiveId" clId="{DB99C404-EC06-457C-BB16-AD0136894115}" dt="2021-06-30T06:15:12.028" v="46"/>
          <ac:graphicFrameMkLst>
            <pc:docMk/>
            <pc:sldMk cId="4008424102" sldId="622"/>
            <ac:graphicFrameMk id="5" creationId="{EEB7583B-76CB-4D9F-95CC-46D99EDFCFCD}"/>
          </ac:graphicFrameMkLst>
        </pc:graphicFrameChg>
      </pc:sldChg>
      <pc:sldChg chg="addSp delSp modSp mod modAnim">
        <pc:chgData name="Christian Morales LL." userId="acd2dd22fbae4b69" providerId="LiveId" clId="{DB99C404-EC06-457C-BB16-AD0136894115}" dt="2021-07-02T04:33:43.190" v="370" actId="207"/>
        <pc:sldMkLst>
          <pc:docMk/>
          <pc:sldMk cId="3801035520" sldId="623"/>
        </pc:sldMkLst>
        <pc:spChg chg="del">
          <ac:chgData name="Christian Morales LL." userId="acd2dd22fbae4b69" providerId="LiveId" clId="{DB99C404-EC06-457C-BB16-AD0136894115}" dt="2021-06-30T06:15:36.060" v="51" actId="478"/>
          <ac:spMkLst>
            <pc:docMk/>
            <pc:sldMk cId="3801035520" sldId="623"/>
            <ac:spMk id="2" creationId="{CDAE26F3-17B7-3A45-84B2-3574E3E55628}"/>
          </ac:spMkLst>
        </pc:spChg>
        <pc:spChg chg="mod">
          <ac:chgData name="Christian Morales LL." userId="acd2dd22fbae4b69" providerId="LiveId" clId="{DB99C404-EC06-457C-BB16-AD0136894115}" dt="2021-07-02T04:33:43.190" v="370" actId="207"/>
          <ac:spMkLst>
            <pc:docMk/>
            <pc:sldMk cId="3801035520" sldId="623"/>
            <ac:spMk id="3" creationId="{4AB43E85-BCAE-3E49-9568-7449B516A171}"/>
          </ac:spMkLst>
        </pc:spChg>
        <pc:spChg chg="mod">
          <ac:chgData name="Christian Morales LL." userId="acd2dd22fbae4b69" providerId="LiveId" clId="{DB99C404-EC06-457C-BB16-AD0136894115}" dt="2021-06-30T04:28:06.427" v="31"/>
          <ac:spMkLst>
            <pc:docMk/>
            <pc:sldMk cId="3801035520" sldId="623"/>
            <ac:spMk id="4" creationId="{453C5A2C-3996-1D48-B74B-5AE595806D88}"/>
          </ac:spMkLst>
        </pc:spChg>
        <pc:spChg chg="add del mod">
          <ac:chgData name="Christian Morales LL." userId="acd2dd22fbae4b69" providerId="LiveId" clId="{DB99C404-EC06-457C-BB16-AD0136894115}" dt="2021-06-30T06:15:39.707" v="52" actId="478"/>
          <ac:spMkLst>
            <pc:docMk/>
            <pc:sldMk cId="3801035520" sldId="623"/>
            <ac:spMk id="6" creationId="{4C633869-411A-4F88-BB49-B458ABD5778E}"/>
          </ac:spMkLst>
        </pc:spChg>
        <pc:spChg chg="add mod">
          <ac:chgData name="Christian Morales LL." userId="acd2dd22fbae4b69" providerId="LiveId" clId="{DB99C404-EC06-457C-BB16-AD0136894115}" dt="2021-06-30T06:15:40.445" v="53"/>
          <ac:spMkLst>
            <pc:docMk/>
            <pc:sldMk cId="3801035520" sldId="623"/>
            <ac:spMk id="7" creationId="{751CEEC3-D840-4D2C-9824-BF01907A5C26}"/>
          </ac:spMkLst>
        </pc:spChg>
        <pc:spChg chg="add mod">
          <ac:chgData name="Christian Morales LL." userId="acd2dd22fbae4b69" providerId="LiveId" clId="{DB99C404-EC06-457C-BB16-AD0136894115}" dt="2021-06-30T06:15:40.445" v="53"/>
          <ac:spMkLst>
            <pc:docMk/>
            <pc:sldMk cId="3801035520" sldId="623"/>
            <ac:spMk id="8" creationId="{C8FCF865-3BAE-4F2E-BFA5-D6433B11B077}"/>
          </ac:spMkLst>
        </pc:spChg>
        <pc:spChg chg="mod">
          <ac:chgData name="Christian Morales LL." userId="acd2dd22fbae4b69" providerId="LiveId" clId="{DB99C404-EC06-457C-BB16-AD0136894115}" dt="2021-06-30T06:15:40.445" v="53"/>
          <ac:spMkLst>
            <pc:docMk/>
            <pc:sldMk cId="3801035520" sldId="623"/>
            <ac:spMk id="11" creationId="{E3B8CB5A-CF58-438E-A64C-A53572A6B6BF}"/>
          </ac:spMkLst>
        </pc:spChg>
        <pc:grpChg chg="add mod">
          <ac:chgData name="Christian Morales LL." userId="acd2dd22fbae4b69" providerId="LiveId" clId="{DB99C404-EC06-457C-BB16-AD0136894115}" dt="2021-06-30T06:15:40.445" v="53"/>
          <ac:grpSpMkLst>
            <pc:docMk/>
            <pc:sldMk cId="3801035520" sldId="623"/>
            <ac:grpSpMk id="9" creationId="{89BE05C0-78C5-4151-B063-FBD97DA5BD25}"/>
          </ac:grpSpMkLst>
        </pc:grpChg>
        <pc:picChg chg="mod">
          <ac:chgData name="Christian Morales LL." userId="acd2dd22fbae4b69" providerId="LiveId" clId="{DB99C404-EC06-457C-BB16-AD0136894115}" dt="2021-06-30T06:15:40.445" v="53"/>
          <ac:picMkLst>
            <pc:docMk/>
            <pc:sldMk cId="3801035520" sldId="623"/>
            <ac:picMk id="10" creationId="{6D651A8F-4F2C-4DA4-9D33-E252186B748A}"/>
          </ac:picMkLst>
        </pc:picChg>
      </pc:sldChg>
      <pc:sldChg chg="modSp new mod">
        <pc:chgData name="Christian Morales LL." userId="acd2dd22fbae4b69" providerId="LiveId" clId="{DB99C404-EC06-457C-BB16-AD0136894115}" dt="2021-07-02T04:15:45.374" v="325" actId="20577"/>
        <pc:sldMkLst>
          <pc:docMk/>
          <pc:sldMk cId="3654396908" sldId="625"/>
        </pc:sldMkLst>
        <pc:spChg chg="mod">
          <ac:chgData name="Christian Morales LL." userId="acd2dd22fbae4b69" providerId="LiveId" clId="{DB99C404-EC06-457C-BB16-AD0136894115}" dt="2021-06-30T06:16:00.606" v="56"/>
          <ac:spMkLst>
            <pc:docMk/>
            <pc:sldMk cId="3654396908" sldId="625"/>
            <ac:spMk id="2" creationId="{D5135AD6-4B70-4FBE-94CF-6C022934A7EA}"/>
          </ac:spMkLst>
        </pc:spChg>
        <pc:spChg chg="mod">
          <ac:chgData name="Christian Morales LL." userId="acd2dd22fbae4b69" providerId="LiveId" clId="{DB99C404-EC06-457C-BB16-AD0136894115}" dt="2021-07-02T04:15:45.374" v="325" actId="20577"/>
          <ac:spMkLst>
            <pc:docMk/>
            <pc:sldMk cId="3654396908" sldId="625"/>
            <ac:spMk id="3" creationId="{1CC83832-4F5A-4897-B0E9-FEFA2D3FCC72}"/>
          </ac:spMkLst>
        </pc:spChg>
        <pc:spChg chg="mod">
          <ac:chgData name="Christian Morales LL." userId="acd2dd22fbae4b69" providerId="LiveId" clId="{DB99C404-EC06-457C-BB16-AD0136894115}" dt="2021-06-30T06:29:13.232" v="253"/>
          <ac:spMkLst>
            <pc:docMk/>
            <pc:sldMk cId="3654396908" sldId="625"/>
            <ac:spMk id="4" creationId="{7E8640AE-52B6-4D93-ADF9-1CB6FF553943}"/>
          </ac:spMkLst>
        </pc:spChg>
      </pc:sldChg>
      <pc:sldChg chg="addSp delSp modSp new mod">
        <pc:chgData name="Christian Morales LL." userId="acd2dd22fbae4b69" providerId="LiveId" clId="{DB99C404-EC06-457C-BB16-AD0136894115}" dt="2021-07-02T04:15:50.726" v="331" actId="27636"/>
        <pc:sldMkLst>
          <pc:docMk/>
          <pc:sldMk cId="2973504888" sldId="626"/>
        </pc:sldMkLst>
        <pc:spChg chg="del">
          <ac:chgData name="Christian Morales LL." userId="acd2dd22fbae4b69" providerId="LiveId" clId="{DB99C404-EC06-457C-BB16-AD0136894115}" dt="2021-06-30T06:16:08.247" v="58"/>
          <ac:spMkLst>
            <pc:docMk/>
            <pc:sldMk cId="2973504888" sldId="626"/>
            <ac:spMk id="2" creationId="{3D16C079-8D7E-44CF-8577-7FE7D85C6FA9}"/>
          </ac:spMkLst>
        </pc:spChg>
        <pc:spChg chg="del">
          <ac:chgData name="Christian Morales LL." userId="acd2dd22fbae4b69" providerId="LiveId" clId="{DB99C404-EC06-457C-BB16-AD0136894115}" dt="2021-06-30T06:16:08.247" v="58"/>
          <ac:spMkLst>
            <pc:docMk/>
            <pc:sldMk cId="2973504888" sldId="626"/>
            <ac:spMk id="3" creationId="{2ADCED2D-DE4F-4DB6-98B6-D05B67DF9C13}"/>
          </ac:spMkLst>
        </pc:spChg>
        <pc:spChg chg="del">
          <ac:chgData name="Christian Morales LL." userId="acd2dd22fbae4b69" providerId="LiveId" clId="{DB99C404-EC06-457C-BB16-AD0136894115}" dt="2021-06-30T06:16:08.247" v="58"/>
          <ac:spMkLst>
            <pc:docMk/>
            <pc:sldMk cId="2973504888" sldId="626"/>
            <ac:spMk id="4" creationId="{83D75752-967F-4C77-9275-CAFF394E42E2}"/>
          </ac:spMkLst>
        </pc:spChg>
        <pc:spChg chg="add mod">
          <ac:chgData name="Christian Morales LL." userId="acd2dd22fbae4b69" providerId="LiveId" clId="{DB99C404-EC06-457C-BB16-AD0136894115}" dt="2021-07-02T04:15:50.726" v="331" actId="27636"/>
          <ac:spMkLst>
            <pc:docMk/>
            <pc:sldMk cId="2973504888" sldId="626"/>
            <ac:spMk id="5" creationId="{E0333E36-CE37-4F74-8D65-31886E0804D7}"/>
          </ac:spMkLst>
        </pc:spChg>
        <pc:spChg chg="add mod">
          <ac:chgData name="Christian Morales LL." userId="acd2dd22fbae4b69" providerId="LiveId" clId="{DB99C404-EC06-457C-BB16-AD0136894115}" dt="2021-06-30T06:29:10.533" v="252"/>
          <ac:spMkLst>
            <pc:docMk/>
            <pc:sldMk cId="2973504888" sldId="626"/>
            <ac:spMk id="6" creationId="{9F29023F-5C92-40CA-B4C9-EBCF72DB4BF2}"/>
          </ac:spMkLst>
        </pc:spChg>
        <pc:spChg chg="add mod">
          <ac:chgData name="Christian Morales LL." userId="acd2dd22fbae4b69" providerId="LiveId" clId="{DB99C404-EC06-457C-BB16-AD0136894115}" dt="2021-06-30T06:16:22.429" v="63"/>
          <ac:spMkLst>
            <pc:docMk/>
            <pc:sldMk cId="2973504888" sldId="626"/>
            <ac:spMk id="9" creationId="{0F980E26-DF73-4DC5-8633-6A9B4CCB1F49}"/>
          </ac:spMkLst>
        </pc:spChg>
        <pc:spChg chg="add mod">
          <ac:chgData name="Christian Morales LL." userId="acd2dd22fbae4b69" providerId="LiveId" clId="{DB99C404-EC06-457C-BB16-AD0136894115}" dt="2021-06-30T06:16:22.429" v="63"/>
          <ac:spMkLst>
            <pc:docMk/>
            <pc:sldMk cId="2973504888" sldId="626"/>
            <ac:spMk id="10" creationId="{D8D8A71C-FA89-4CC9-A0F3-762EB6B6DD7F}"/>
          </ac:spMkLst>
        </pc:spChg>
        <pc:spChg chg="add mod">
          <ac:chgData name="Christian Morales LL." userId="acd2dd22fbae4b69" providerId="LiveId" clId="{DB99C404-EC06-457C-BB16-AD0136894115}" dt="2021-06-30T06:16:22.429" v="63"/>
          <ac:spMkLst>
            <pc:docMk/>
            <pc:sldMk cId="2973504888" sldId="626"/>
            <ac:spMk id="11" creationId="{47EEE903-341C-49C4-93E3-65710F173BFE}"/>
          </ac:spMkLst>
        </pc:spChg>
        <pc:spChg chg="add mod">
          <ac:chgData name="Christian Morales LL." userId="acd2dd22fbae4b69" providerId="LiveId" clId="{DB99C404-EC06-457C-BB16-AD0136894115}" dt="2021-06-30T06:16:22.429" v="63"/>
          <ac:spMkLst>
            <pc:docMk/>
            <pc:sldMk cId="2973504888" sldId="626"/>
            <ac:spMk id="13" creationId="{65195FED-680A-420D-9AF0-8275D3B85011}"/>
          </ac:spMkLst>
        </pc:spChg>
        <pc:spChg chg="add mod">
          <ac:chgData name="Christian Morales LL." userId="acd2dd22fbae4b69" providerId="LiveId" clId="{DB99C404-EC06-457C-BB16-AD0136894115}" dt="2021-06-30T06:16:22.429" v="63"/>
          <ac:spMkLst>
            <pc:docMk/>
            <pc:sldMk cId="2973504888" sldId="626"/>
            <ac:spMk id="15" creationId="{C2CFCC6C-3888-4150-94CB-61839B64FA7C}"/>
          </ac:spMkLst>
        </pc:spChg>
        <pc:spChg chg="add mod">
          <ac:chgData name="Christian Morales LL." userId="acd2dd22fbae4b69" providerId="LiveId" clId="{DB99C404-EC06-457C-BB16-AD0136894115}" dt="2021-06-30T06:16:22.429" v="63"/>
          <ac:spMkLst>
            <pc:docMk/>
            <pc:sldMk cId="2973504888" sldId="626"/>
            <ac:spMk id="16" creationId="{24869E1B-B9C8-451A-B0B8-108312E22D96}"/>
          </ac:spMkLst>
        </pc:spChg>
        <pc:spChg chg="add mod">
          <ac:chgData name="Christian Morales LL." userId="acd2dd22fbae4b69" providerId="LiveId" clId="{DB99C404-EC06-457C-BB16-AD0136894115}" dt="2021-06-30T06:16:22.429" v="63"/>
          <ac:spMkLst>
            <pc:docMk/>
            <pc:sldMk cId="2973504888" sldId="626"/>
            <ac:spMk id="18" creationId="{3596EDF8-6773-4A55-9006-5ADAEDA4E977}"/>
          </ac:spMkLst>
        </pc:spChg>
        <pc:spChg chg="add mod">
          <ac:chgData name="Christian Morales LL." userId="acd2dd22fbae4b69" providerId="LiveId" clId="{DB99C404-EC06-457C-BB16-AD0136894115}" dt="2021-06-30T06:16:22.429" v="63"/>
          <ac:spMkLst>
            <pc:docMk/>
            <pc:sldMk cId="2973504888" sldId="626"/>
            <ac:spMk id="21" creationId="{CA316AD0-01D8-4CAB-9A7C-45B77AC324EE}"/>
          </ac:spMkLst>
        </pc:spChg>
        <pc:spChg chg="add mod">
          <ac:chgData name="Christian Morales LL." userId="acd2dd22fbae4b69" providerId="LiveId" clId="{DB99C404-EC06-457C-BB16-AD0136894115}" dt="2021-06-30T06:16:22.429" v="63"/>
          <ac:spMkLst>
            <pc:docMk/>
            <pc:sldMk cId="2973504888" sldId="626"/>
            <ac:spMk id="23" creationId="{CCB99074-1F3D-4C44-9C5C-44B507673D29}"/>
          </ac:spMkLst>
        </pc:spChg>
        <pc:spChg chg="add mod">
          <ac:chgData name="Christian Morales LL." userId="acd2dd22fbae4b69" providerId="LiveId" clId="{DB99C404-EC06-457C-BB16-AD0136894115}" dt="2021-06-30T06:16:22.429" v="63"/>
          <ac:spMkLst>
            <pc:docMk/>
            <pc:sldMk cId="2973504888" sldId="626"/>
            <ac:spMk id="25" creationId="{418BABB7-666C-418E-A90E-AC1C765A63EC}"/>
          </ac:spMkLst>
        </pc:spChg>
        <pc:picChg chg="add mod">
          <ac:chgData name="Christian Morales LL." userId="acd2dd22fbae4b69" providerId="LiveId" clId="{DB99C404-EC06-457C-BB16-AD0136894115}" dt="2021-06-30T06:16:22.429" v="63"/>
          <ac:picMkLst>
            <pc:docMk/>
            <pc:sldMk cId="2973504888" sldId="626"/>
            <ac:picMk id="7" creationId="{29B1A941-3F7D-4E53-92CB-184DFBECAD26}"/>
          </ac:picMkLst>
        </pc:picChg>
        <pc:picChg chg="add mod">
          <ac:chgData name="Christian Morales LL." userId="acd2dd22fbae4b69" providerId="LiveId" clId="{DB99C404-EC06-457C-BB16-AD0136894115}" dt="2021-06-30T06:16:22.429" v="63"/>
          <ac:picMkLst>
            <pc:docMk/>
            <pc:sldMk cId="2973504888" sldId="626"/>
            <ac:picMk id="8" creationId="{8615A5B8-A3F7-41C6-B226-7D61132E9790}"/>
          </ac:picMkLst>
        </pc:picChg>
        <pc:picChg chg="add mod">
          <ac:chgData name="Christian Morales LL." userId="acd2dd22fbae4b69" providerId="LiveId" clId="{DB99C404-EC06-457C-BB16-AD0136894115}" dt="2021-06-30T06:16:22.429" v="63"/>
          <ac:picMkLst>
            <pc:docMk/>
            <pc:sldMk cId="2973504888" sldId="626"/>
            <ac:picMk id="12" creationId="{75A34FDA-B76E-404D-9C01-3730FB268F3B}"/>
          </ac:picMkLst>
        </pc:picChg>
        <pc:picChg chg="add mod">
          <ac:chgData name="Christian Morales LL." userId="acd2dd22fbae4b69" providerId="LiveId" clId="{DB99C404-EC06-457C-BB16-AD0136894115}" dt="2021-06-30T06:16:22.429" v="63"/>
          <ac:picMkLst>
            <pc:docMk/>
            <pc:sldMk cId="2973504888" sldId="626"/>
            <ac:picMk id="14" creationId="{C7994C8E-5829-4553-AB8D-9E7A9F71AF3E}"/>
          </ac:picMkLst>
        </pc:picChg>
        <pc:picChg chg="add mod">
          <ac:chgData name="Christian Morales LL." userId="acd2dd22fbae4b69" providerId="LiveId" clId="{DB99C404-EC06-457C-BB16-AD0136894115}" dt="2021-06-30T06:16:22.429" v="63"/>
          <ac:picMkLst>
            <pc:docMk/>
            <pc:sldMk cId="2973504888" sldId="626"/>
            <ac:picMk id="17" creationId="{A180F395-B78F-4CEB-A0E9-8108ABBC8ACE}"/>
          </ac:picMkLst>
        </pc:picChg>
        <pc:picChg chg="add mod">
          <ac:chgData name="Christian Morales LL." userId="acd2dd22fbae4b69" providerId="LiveId" clId="{DB99C404-EC06-457C-BB16-AD0136894115}" dt="2021-06-30T06:16:22.429" v="63"/>
          <ac:picMkLst>
            <pc:docMk/>
            <pc:sldMk cId="2973504888" sldId="626"/>
            <ac:picMk id="19" creationId="{E61D7684-5158-4BD5-BA08-B6B3B43CD1EB}"/>
          </ac:picMkLst>
        </pc:picChg>
        <pc:picChg chg="add mod">
          <ac:chgData name="Christian Morales LL." userId="acd2dd22fbae4b69" providerId="LiveId" clId="{DB99C404-EC06-457C-BB16-AD0136894115}" dt="2021-06-30T06:16:22.429" v="63"/>
          <ac:picMkLst>
            <pc:docMk/>
            <pc:sldMk cId="2973504888" sldId="626"/>
            <ac:picMk id="20" creationId="{0613ED5D-8FF1-4E50-9022-958407AD36FE}"/>
          </ac:picMkLst>
        </pc:picChg>
        <pc:picChg chg="add mod">
          <ac:chgData name="Christian Morales LL." userId="acd2dd22fbae4b69" providerId="LiveId" clId="{DB99C404-EC06-457C-BB16-AD0136894115}" dt="2021-06-30T06:16:22.429" v="63"/>
          <ac:picMkLst>
            <pc:docMk/>
            <pc:sldMk cId="2973504888" sldId="626"/>
            <ac:picMk id="22" creationId="{5F857317-5A4A-4E98-A948-1C959AC4A958}"/>
          </ac:picMkLst>
        </pc:picChg>
        <pc:picChg chg="add mod">
          <ac:chgData name="Christian Morales LL." userId="acd2dd22fbae4b69" providerId="LiveId" clId="{DB99C404-EC06-457C-BB16-AD0136894115}" dt="2021-06-30T06:16:22.429" v="63"/>
          <ac:picMkLst>
            <pc:docMk/>
            <pc:sldMk cId="2973504888" sldId="626"/>
            <ac:picMk id="24" creationId="{EC878529-D338-4030-AFDC-FE5D884CC56E}"/>
          </ac:picMkLst>
        </pc:picChg>
      </pc:sldChg>
      <pc:sldChg chg="addSp modSp new mod">
        <pc:chgData name="Christian Morales LL." userId="acd2dd22fbae4b69" providerId="LiveId" clId="{DB99C404-EC06-457C-BB16-AD0136894115}" dt="2021-07-02T04:15:55.836" v="337" actId="27636"/>
        <pc:sldMkLst>
          <pc:docMk/>
          <pc:sldMk cId="510528538" sldId="627"/>
        </pc:sldMkLst>
        <pc:spChg chg="mod">
          <ac:chgData name="Christian Morales LL." userId="acd2dd22fbae4b69" providerId="LiveId" clId="{DB99C404-EC06-457C-BB16-AD0136894115}" dt="2021-07-02T04:15:55.836" v="337" actId="27636"/>
          <ac:spMkLst>
            <pc:docMk/>
            <pc:sldMk cId="510528538" sldId="627"/>
            <ac:spMk id="2" creationId="{4AFA518F-E112-4F04-BE51-BEA80B33A8A4}"/>
          </ac:spMkLst>
        </pc:spChg>
        <pc:spChg chg="mod">
          <ac:chgData name="Christian Morales LL." userId="acd2dd22fbae4b69" providerId="LiveId" clId="{DB99C404-EC06-457C-BB16-AD0136894115}" dt="2021-06-30T06:29:06.980" v="251"/>
          <ac:spMkLst>
            <pc:docMk/>
            <pc:sldMk cId="510528538" sldId="627"/>
            <ac:spMk id="3" creationId="{F15C2EBE-2196-44E4-BF06-A502CD233E4C}"/>
          </ac:spMkLst>
        </pc:spChg>
        <pc:spChg chg="add mod">
          <ac:chgData name="Christian Morales LL." userId="acd2dd22fbae4b69" providerId="LiveId" clId="{DB99C404-EC06-457C-BB16-AD0136894115}" dt="2021-06-30T06:16:39.816" v="67" actId="27636"/>
          <ac:spMkLst>
            <pc:docMk/>
            <pc:sldMk cId="510528538" sldId="627"/>
            <ac:spMk id="4" creationId="{4925D018-B803-4B1E-88DD-FCFDBADD4A55}"/>
          </ac:spMkLst>
        </pc:spChg>
        <pc:picChg chg="add mod">
          <ac:chgData name="Christian Morales LL." userId="acd2dd22fbae4b69" providerId="LiveId" clId="{DB99C404-EC06-457C-BB16-AD0136894115}" dt="2021-06-30T06:16:39.816" v="67" actId="27636"/>
          <ac:picMkLst>
            <pc:docMk/>
            <pc:sldMk cId="510528538" sldId="627"/>
            <ac:picMk id="5" creationId="{B7A4C93F-0FB1-413E-AF14-DF40AE98A249}"/>
          </ac:picMkLst>
        </pc:picChg>
      </pc:sldChg>
      <pc:sldChg chg="addSp modSp new mod">
        <pc:chgData name="Christian Morales LL." userId="acd2dd22fbae4b69" providerId="LiveId" clId="{DB99C404-EC06-457C-BB16-AD0136894115}" dt="2021-07-02T04:16:01.815" v="343" actId="27636"/>
        <pc:sldMkLst>
          <pc:docMk/>
          <pc:sldMk cId="910442758" sldId="628"/>
        </pc:sldMkLst>
        <pc:spChg chg="mod">
          <ac:chgData name="Christian Morales LL." userId="acd2dd22fbae4b69" providerId="LiveId" clId="{DB99C404-EC06-457C-BB16-AD0136894115}" dt="2021-07-02T04:16:01.815" v="343" actId="27636"/>
          <ac:spMkLst>
            <pc:docMk/>
            <pc:sldMk cId="910442758" sldId="628"/>
            <ac:spMk id="2" creationId="{9358C098-A914-4E8E-B54A-B102F9C9DDE1}"/>
          </ac:spMkLst>
        </pc:spChg>
        <pc:spChg chg="mod">
          <ac:chgData name="Christian Morales LL." userId="acd2dd22fbae4b69" providerId="LiveId" clId="{DB99C404-EC06-457C-BB16-AD0136894115}" dt="2021-06-30T06:29:04.886" v="250"/>
          <ac:spMkLst>
            <pc:docMk/>
            <pc:sldMk cId="910442758" sldId="628"/>
            <ac:spMk id="3" creationId="{A86A00CF-4721-4679-9E87-24C29E12CAA9}"/>
          </ac:spMkLst>
        </pc:spChg>
        <pc:spChg chg="add mod">
          <ac:chgData name="Christian Morales LL." userId="acd2dd22fbae4b69" providerId="LiveId" clId="{DB99C404-EC06-457C-BB16-AD0136894115}" dt="2021-06-30T06:16:55.648" v="69"/>
          <ac:spMkLst>
            <pc:docMk/>
            <pc:sldMk cId="910442758" sldId="628"/>
            <ac:spMk id="4" creationId="{ED3125D1-23DE-4651-A898-85B66A46A9AE}"/>
          </ac:spMkLst>
        </pc:spChg>
        <pc:picChg chg="add mod">
          <ac:chgData name="Christian Morales LL." userId="acd2dd22fbae4b69" providerId="LiveId" clId="{DB99C404-EC06-457C-BB16-AD0136894115}" dt="2021-06-30T06:16:55.648" v="69"/>
          <ac:picMkLst>
            <pc:docMk/>
            <pc:sldMk cId="910442758" sldId="628"/>
            <ac:picMk id="5" creationId="{1ECE7CB2-3569-4E43-BE8F-778631F6D0B8}"/>
          </ac:picMkLst>
        </pc:picChg>
      </pc:sldChg>
      <pc:sldChg chg="addSp modSp new mod">
        <pc:chgData name="Christian Morales LL." userId="acd2dd22fbae4b69" providerId="LiveId" clId="{DB99C404-EC06-457C-BB16-AD0136894115}" dt="2021-07-02T04:16:05.791" v="347" actId="20577"/>
        <pc:sldMkLst>
          <pc:docMk/>
          <pc:sldMk cId="3611873327" sldId="629"/>
        </pc:sldMkLst>
        <pc:spChg chg="mod">
          <ac:chgData name="Christian Morales LL." userId="acd2dd22fbae4b69" providerId="LiveId" clId="{DB99C404-EC06-457C-BB16-AD0136894115}" dt="2021-07-02T04:16:05.791" v="347" actId="20577"/>
          <ac:spMkLst>
            <pc:docMk/>
            <pc:sldMk cId="3611873327" sldId="629"/>
            <ac:spMk id="2" creationId="{A50566DC-EE24-4672-B572-D3B4A68C155D}"/>
          </ac:spMkLst>
        </pc:spChg>
        <pc:spChg chg="mod">
          <ac:chgData name="Christian Morales LL." userId="acd2dd22fbae4b69" providerId="LiveId" clId="{DB99C404-EC06-457C-BB16-AD0136894115}" dt="2021-06-30T06:29:02.240" v="249"/>
          <ac:spMkLst>
            <pc:docMk/>
            <pc:sldMk cId="3611873327" sldId="629"/>
            <ac:spMk id="3" creationId="{E98FE422-F4C3-4FD8-A66B-7A22CD40A872}"/>
          </ac:spMkLst>
        </pc:spChg>
        <pc:spChg chg="add mod">
          <ac:chgData name="Christian Morales LL." userId="acd2dd22fbae4b69" providerId="LiveId" clId="{DB99C404-EC06-457C-BB16-AD0136894115}" dt="2021-06-30T06:17:41.130" v="74"/>
          <ac:spMkLst>
            <pc:docMk/>
            <pc:sldMk cId="3611873327" sldId="629"/>
            <ac:spMk id="4" creationId="{9ECB2498-24F6-4CB8-A283-47D3E52E9B8F}"/>
          </ac:spMkLst>
        </pc:spChg>
        <pc:picChg chg="add mod">
          <ac:chgData name="Christian Morales LL." userId="acd2dd22fbae4b69" providerId="LiveId" clId="{DB99C404-EC06-457C-BB16-AD0136894115}" dt="2021-06-30T06:17:41.130" v="74"/>
          <ac:picMkLst>
            <pc:docMk/>
            <pc:sldMk cId="3611873327" sldId="629"/>
            <ac:picMk id="5" creationId="{6D853AAC-06D1-4A23-B2C5-8BABAB43368E}"/>
          </ac:picMkLst>
        </pc:picChg>
      </pc:sldChg>
      <pc:sldChg chg="addSp modSp new mod">
        <pc:chgData name="Christian Morales LL." userId="acd2dd22fbae4b69" providerId="LiveId" clId="{DB99C404-EC06-457C-BB16-AD0136894115}" dt="2021-07-02T04:16:13.259" v="349" actId="27636"/>
        <pc:sldMkLst>
          <pc:docMk/>
          <pc:sldMk cId="2711072544" sldId="630"/>
        </pc:sldMkLst>
        <pc:spChg chg="mod">
          <ac:chgData name="Christian Morales LL." userId="acd2dd22fbae4b69" providerId="LiveId" clId="{DB99C404-EC06-457C-BB16-AD0136894115}" dt="2021-07-02T04:16:13.259" v="349" actId="27636"/>
          <ac:spMkLst>
            <pc:docMk/>
            <pc:sldMk cId="2711072544" sldId="630"/>
            <ac:spMk id="2" creationId="{77CE30D3-6D1F-44E5-9729-912C865A8051}"/>
          </ac:spMkLst>
        </pc:spChg>
        <pc:spChg chg="mod">
          <ac:chgData name="Christian Morales LL." userId="acd2dd22fbae4b69" providerId="LiveId" clId="{DB99C404-EC06-457C-BB16-AD0136894115}" dt="2021-06-30T06:29:00.216" v="248"/>
          <ac:spMkLst>
            <pc:docMk/>
            <pc:sldMk cId="2711072544" sldId="630"/>
            <ac:spMk id="3" creationId="{8D045751-AB42-4396-814D-0F7CF024695F}"/>
          </ac:spMkLst>
        </pc:spChg>
        <pc:spChg chg="add mod">
          <ac:chgData name="Christian Morales LL." userId="acd2dd22fbae4b69" providerId="LiveId" clId="{DB99C404-EC06-457C-BB16-AD0136894115}" dt="2021-06-30T06:17:58.850" v="77"/>
          <ac:spMkLst>
            <pc:docMk/>
            <pc:sldMk cId="2711072544" sldId="630"/>
            <ac:spMk id="4" creationId="{272920CB-242A-4C1B-A98C-460287E654C4}"/>
          </ac:spMkLst>
        </pc:spChg>
        <pc:spChg chg="add mod">
          <ac:chgData name="Christian Morales LL." userId="acd2dd22fbae4b69" providerId="LiveId" clId="{DB99C404-EC06-457C-BB16-AD0136894115}" dt="2021-06-30T06:17:58.850" v="77"/>
          <ac:spMkLst>
            <pc:docMk/>
            <pc:sldMk cId="2711072544" sldId="630"/>
            <ac:spMk id="7" creationId="{578ED469-A98A-4519-AFFB-FDE61C1101C4}"/>
          </ac:spMkLst>
        </pc:spChg>
        <pc:spChg chg="add mod">
          <ac:chgData name="Christian Morales LL." userId="acd2dd22fbae4b69" providerId="LiveId" clId="{DB99C404-EC06-457C-BB16-AD0136894115}" dt="2021-06-30T06:17:58.850" v="77"/>
          <ac:spMkLst>
            <pc:docMk/>
            <pc:sldMk cId="2711072544" sldId="630"/>
            <ac:spMk id="8" creationId="{600C8FDE-6D1D-42CB-8111-3FF701A0A35C}"/>
          </ac:spMkLst>
        </pc:spChg>
        <pc:spChg chg="add mod">
          <ac:chgData name="Christian Morales LL." userId="acd2dd22fbae4b69" providerId="LiveId" clId="{DB99C404-EC06-457C-BB16-AD0136894115}" dt="2021-06-30T06:17:58.850" v="77"/>
          <ac:spMkLst>
            <pc:docMk/>
            <pc:sldMk cId="2711072544" sldId="630"/>
            <ac:spMk id="9" creationId="{DA2C07A6-2EFE-4B48-9687-E0BC8455C877}"/>
          </ac:spMkLst>
        </pc:spChg>
        <pc:spChg chg="add mod">
          <ac:chgData name="Christian Morales LL." userId="acd2dd22fbae4b69" providerId="LiveId" clId="{DB99C404-EC06-457C-BB16-AD0136894115}" dt="2021-06-30T06:17:58.850" v="77"/>
          <ac:spMkLst>
            <pc:docMk/>
            <pc:sldMk cId="2711072544" sldId="630"/>
            <ac:spMk id="11" creationId="{90B69A20-808A-462C-8123-C9C674C41EC7}"/>
          </ac:spMkLst>
        </pc:spChg>
        <pc:spChg chg="add mod">
          <ac:chgData name="Christian Morales LL." userId="acd2dd22fbae4b69" providerId="LiveId" clId="{DB99C404-EC06-457C-BB16-AD0136894115}" dt="2021-06-30T06:17:58.850" v="77"/>
          <ac:spMkLst>
            <pc:docMk/>
            <pc:sldMk cId="2711072544" sldId="630"/>
            <ac:spMk id="13" creationId="{BEEE38B5-4A40-4539-BBBF-72A2ECAC4961}"/>
          </ac:spMkLst>
        </pc:spChg>
        <pc:spChg chg="add mod">
          <ac:chgData name="Christian Morales LL." userId="acd2dd22fbae4b69" providerId="LiveId" clId="{DB99C404-EC06-457C-BB16-AD0136894115}" dt="2021-06-30T06:17:58.850" v="77"/>
          <ac:spMkLst>
            <pc:docMk/>
            <pc:sldMk cId="2711072544" sldId="630"/>
            <ac:spMk id="14" creationId="{BF74D78A-64AD-40F8-95C6-92799C201564}"/>
          </ac:spMkLst>
        </pc:spChg>
        <pc:spChg chg="add mod">
          <ac:chgData name="Christian Morales LL." userId="acd2dd22fbae4b69" providerId="LiveId" clId="{DB99C404-EC06-457C-BB16-AD0136894115}" dt="2021-06-30T06:17:58.850" v="77"/>
          <ac:spMkLst>
            <pc:docMk/>
            <pc:sldMk cId="2711072544" sldId="630"/>
            <ac:spMk id="16" creationId="{F574F267-E9C3-42C8-98FD-A5DEA0D88317}"/>
          </ac:spMkLst>
        </pc:spChg>
        <pc:spChg chg="add mod">
          <ac:chgData name="Christian Morales LL." userId="acd2dd22fbae4b69" providerId="LiveId" clId="{DB99C404-EC06-457C-BB16-AD0136894115}" dt="2021-06-30T06:17:58.850" v="77"/>
          <ac:spMkLst>
            <pc:docMk/>
            <pc:sldMk cId="2711072544" sldId="630"/>
            <ac:spMk id="18" creationId="{8EAB2429-9F16-48ED-AA7A-8DFF58D7227C}"/>
          </ac:spMkLst>
        </pc:spChg>
        <pc:spChg chg="add mod">
          <ac:chgData name="Christian Morales LL." userId="acd2dd22fbae4b69" providerId="LiveId" clId="{DB99C404-EC06-457C-BB16-AD0136894115}" dt="2021-06-30T06:17:58.850" v="77"/>
          <ac:spMkLst>
            <pc:docMk/>
            <pc:sldMk cId="2711072544" sldId="630"/>
            <ac:spMk id="20" creationId="{97F6083F-5C75-48A2-A2B2-3179386405CE}"/>
          </ac:spMkLst>
        </pc:spChg>
        <pc:spChg chg="add mod">
          <ac:chgData name="Christian Morales LL." userId="acd2dd22fbae4b69" providerId="LiveId" clId="{DB99C404-EC06-457C-BB16-AD0136894115}" dt="2021-06-30T06:17:58.850" v="77"/>
          <ac:spMkLst>
            <pc:docMk/>
            <pc:sldMk cId="2711072544" sldId="630"/>
            <ac:spMk id="22" creationId="{CEC94BE0-8725-4B3B-98EC-A85FF39F218B}"/>
          </ac:spMkLst>
        </pc:spChg>
        <pc:spChg chg="add mod">
          <ac:chgData name="Christian Morales LL." userId="acd2dd22fbae4b69" providerId="LiveId" clId="{DB99C404-EC06-457C-BB16-AD0136894115}" dt="2021-06-30T06:17:58.850" v="77"/>
          <ac:spMkLst>
            <pc:docMk/>
            <pc:sldMk cId="2711072544" sldId="630"/>
            <ac:spMk id="24" creationId="{F11D2123-45F3-4750-97B7-35F634F7E15F}"/>
          </ac:spMkLst>
        </pc:spChg>
        <pc:spChg chg="add mod">
          <ac:chgData name="Christian Morales LL." userId="acd2dd22fbae4b69" providerId="LiveId" clId="{DB99C404-EC06-457C-BB16-AD0136894115}" dt="2021-06-30T06:17:58.850" v="77"/>
          <ac:spMkLst>
            <pc:docMk/>
            <pc:sldMk cId="2711072544" sldId="630"/>
            <ac:spMk id="26" creationId="{49A6BD19-49A6-478C-B91B-3447888C1731}"/>
          </ac:spMkLst>
        </pc:spChg>
        <pc:picChg chg="add mod">
          <ac:chgData name="Christian Morales LL." userId="acd2dd22fbae4b69" providerId="LiveId" clId="{DB99C404-EC06-457C-BB16-AD0136894115}" dt="2021-06-30T06:17:58.850" v="77"/>
          <ac:picMkLst>
            <pc:docMk/>
            <pc:sldMk cId="2711072544" sldId="630"/>
            <ac:picMk id="5" creationId="{F5C61060-0BEF-46D4-A8D9-EEBB736EA50F}"/>
          </ac:picMkLst>
        </pc:picChg>
        <pc:picChg chg="add mod">
          <ac:chgData name="Christian Morales LL." userId="acd2dd22fbae4b69" providerId="LiveId" clId="{DB99C404-EC06-457C-BB16-AD0136894115}" dt="2021-06-30T06:17:58.850" v="77"/>
          <ac:picMkLst>
            <pc:docMk/>
            <pc:sldMk cId="2711072544" sldId="630"/>
            <ac:picMk id="6" creationId="{2971DB18-00C5-41AB-A6C1-EF24344EAC22}"/>
          </ac:picMkLst>
        </pc:picChg>
        <pc:picChg chg="add mod">
          <ac:chgData name="Christian Morales LL." userId="acd2dd22fbae4b69" providerId="LiveId" clId="{DB99C404-EC06-457C-BB16-AD0136894115}" dt="2021-06-30T06:17:58.850" v="77"/>
          <ac:picMkLst>
            <pc:docMk/>
            <pc:sldMk cId="2711072544" sldId="630"/>
            <ac:picMk id="10" creationId="{11BB7AB8-F3F1-43F1-8F9A-3306AE45EF55}"/>
          </ac:picMkLst>
        </pc:picChg>
        <pc:picChg chg="add mod">
          <ac:chgData name="Christian Morales LL." userId="acd2dd22fbae4b69" providerId="LiveId" clId="{DB99C404-EC06-457C-BB16-AD0136894115}" dt="2021-06-30T06:17:58.850" v="77"/>
          <ac:picMkLst>
            <pc:docMk/>
            <pc:sldMk cId="2711072544" sldId="630"/>
            <ac:picMk id="12" creationId="{17867672-EB98-49F7-AA04-9F017B3D931F}"/>
          </ac:picMkLst>
        </pc:picChg>
        <pc:picChg chg="add mod">
          <ac:chgData name="Christian Morales LL." userId="acd2dd22fbae4b69" providerId="LiveId" clId="{DB99C404-EC06-457C-BB16-AD0136894115}" dt="2021-06-30T06:17:58.850" v="77"/>
          <ac:picMkLst>
            <pc:docMk/>
            <pc:sldMk cId="2711072544" sldId="630"/>
            <ac:picMk id="15" creationId="{3A031F6D-5ED3-45ED-9DFE-AD030D089613}"/>
          </ac:picMkLst>
        </pc:picChg>
        <pc:picChg chg="add mod">
          <ac:chgData name="Christian Morales LL." userId="acd2dd22fbae4b69" providerId="LiveId" clId="{DB99C404-EC06-457C-BB16-AD0136894115}" dt="2021-06-30T06:17:58.850" v="77"/>
          <ac:picMkLst>
            <pc:docMk/>
            <pc:sldMk cId="2711072544" sldId="630"/>
            <ac:picMk id="17" creationId="{21EE616D-1173-4DDD-A7B9-8C77575360C2}"/>
          </ac:picMkLst>
        </pc:picChg>
        <pc:picChg chg="add mod">
          <ac:chgData name="Christian Morales LL." userId="acd2dd22fbae4b69" providerId="LiveId" clId="{DB99C404-EC06-457C-BB16-AD0136894115}" dt="2021-06-30T06:17:58.850" v="77"/>
          <ac:picMkLst>
            <pc:docMk/>
            <pc:sldMk cId="2711072544" sldId="630"/>
            <ac:picMk id="19" creationId="{D8EA6BF4-E78F-4BDC-AAA9-8B1EAA3D4721}"/>
          </ac:picMkLst>
        </pc:picChg>
        <pc:picChg chg="add mod">
          <ac:chgData name="Christian Morales LL." userId="acd2dd22fbae4b69" providerId="LiveId" clId="{DB99C404-EC06-457C-BB16-AD0136894115}" dt="2021-06-30T06:17:58.850" v="77"/>
          <ac:picMkLst>
            <pc:docMk/>
            <pc:sldMk cId="2711072544" sldId="630"/>
            <ac:picMk id="21" creationId="{8F51480F-8F62-4C64-8EC9-B2AAB0E4918F}"/>
          </ac:picMkLst>
        </pc:picChg>
        <pc:picChg chg="add mod">
          <ac:chgData name="Christian Morales LL." userId="acd2dd22fbae4b69" providerId="LiveId" clId="{DB99C404-EC06-457C-BB16-AD0136894115}" dt="2021-06-30T06:17:58.850" v="77"/>
          <ac:picMkLst>
            <pc:docMk/>
            <pc:sldMk cId="2711072544" sldId="630"/>
            <ac:picMk id="23" creationId="{5DE32893-D98B-4B34-8CCC-0E0B0B523310}"/>
          </ac:picMkLst>
        </pc:picChg>
        <pc:picChg chg="add mod">
          <ac:chgData name="Christian Morales LL." userId="acd2dd22fbae4b69" providerId="LiveId" clId="{DB99C404-EC06-457C-BB16-AD0136894115}" dt="2021-06-30T06:17:58.850" v="77"/>
          <ac:picMkLst>
            <pc:docMk/>
            <pc:sldMk cId="2711072544" sldId="630"/>
            <ac:picMk id="25" creationId="{2D734F9E-C840-4C38-9FD8-C69B67B0C376}"/>
          </ac:picMkLst>
        </pc:picChg>
        <pc:picChg chg="add mod">
          <ac:chgData name="Christian Morales LL." userId="acd2dd22fbae4b69" providerId="LiveId" clId="{DB99C404-EC06-457C-BB16-AD0136894115}" dt="2021-06-30T06:17:58.850" v="77"/>
          <ac:picMkLst>
            <pc:docMk/>
            <pc:sldMk cId="2711072544" sldId="630"/>
            <ac:picMk id="27" creationId="{DEAA245E-4B31-4812-B8D1-5FE30D0EA4A3}"/>
          </ac:picMkLst>
        </pc:picChg>
        <pc:cxnChg chg="add mod">
          <ac:chgData name="Christian Morales LL." userId="acd2dd22fbae4b69" providerId="LiveId" clId="{DB99C404-EC06-457C-BB16-AD0136894115}" dt="2021-06-30T06:17:58.850" v="77"/>
          <ac:cxnSpMkLst>
            <pc:docMk/>
            <pc:sldMk cId="2711072544" sldId="630"/>
            <ac:cxnSpMk id="28" creationId="{14C37080-BD49-430E-A478-ACDD0ABBE54D}"/>
          </ac:cxnSpMkLst>
        </pc:cxnChg>
        <pc:cxnChg chg="add mod">
          <ac:chgData name="Christian Morales LL." userId="acd2dd22fbae4b69" providerId="LiveId" clId="{DB99C404-EC06-457C-BB16-AD0136894115}" dt="2021-06-30T06:17:58.850" v="77"/>
          <ac:cxnSpMkLst>
            <pc:docMk/>
            <pc:sldMk cId="2711072544" sldId="630"/>
            <ac:cxnSpMk id="29" creationId="{48E33078-305E-4355-BDBB-1AA10D66D756}"/>
          </ac:cxnSpMkLst>
        </pc:cxnChg>
      </pc:sldChg>
      <pc:sldChg chg="addSp modSp new mod">
        <pc:chgData name="Christian Morales LL." userId="acd2dd22fbae4b69" providerId="LiveId" clId="{DB99C404-EC06-457C-BB16-AD0136894115}" dt="2021-07-02T04:16:18.089" v="351" actId="27636"/>
        <pc:sldMkLst>
          <pc:docMk/>
          <pc:sldMk cId="2862677827" sldId="631"/>
        </pc:sldMkLst>
        <pc:spChg chg="mod">
          <ac:chgData name="Christian Morales LL." userId="acd2dd22fbae4b69" providerId="LiveId" clId="{DB99C404-EC06-457C-BB16-AD0136894115}" dt="2021-07-02T04:16:18.089" v="351" actId="27636"/>
          <ac:spMkLst>
            <pc:docMk/>
            <pc:sldMk cId="2862677827" sldId="631"/>
            <ac:spMk id="2" creationId="{910D8F70-C2F9-483C-A77F-0746885D1DE7}"/>
          </ac:spMkLst>
        </pc:spChg>
        <pc:spChg chg="mod">
          <ac:chgData name="Christian Morales LL." userId="acd2dd22fbae4b69" providerId="LiveId" clId="{DB99C404-EC06-457C-BB16-AD0136894115}" dt="2021-06-30T06:28:58.025" v="247"/>
          <ac:spMkLst>
            <pc:docMk/>
            <pc:sldMk cId="2862677827" sldId="631"/>
            <ac:spMk id="3" creationId="{DC26C706-2162-4545-A26B-2F0F5473F8D2}"/>
          </ac:spMkLst>
        </pc:spChg>
        <pc:spChg chg="add mod">
          <ac:chgData name="Christian Morales LL." userId="acd2dd22fbae4b69" providerId="LiveId" clId="{DB99C404-EC06-457C-BB16-AD0136894115}" dt="2021-06-30T06:18:29.678" v="84" actId="27636"/>
          <ac:spMkLst>
            <pc:docMk/>
            <pc:sldMk cId="2862677827" sldId="631"/>
            <ac:spMk id="4" creationId="{48EDDF76-8D4E-429A-B09F-A3E910EC9E29}"/>
          </ac:spMkLst>
        </pc:spChg>
        <pc:picChg chg="add mod">
          <ac:chgData name="Christian Morales LL." userId="acd2dd22fbae4b69" providerId="LiveId" clId="{DB99C404-EC06-457C-BB16-AD0136894115}" dt="2021-06-30T06:18:29.678" v="84" actId="27636"/>
          <ac:picMkLst>
            <pc:docMk/>
            <pc:sldMk cId="2862677827" sldId="631"/>
            <ac:picMk id="5" creationId="{7327D445-2743-4E94-A9C2-0C8CE052B0CB}"/>
          </ac:picMkLst>
        </pc:picChg>
      </pc:sldChg>
      <pc:sldChg chg="addSp modSp new mod modAnim">
        <pc:chgData name="Christian Morales LL." userId="acd2dd22fbae4b69" providerId="LiveId" clId="{DB99C404-EC06-457C-BB16-AD0136894115}" dt="2021-07-02T04:16:21.181" v="353" actId="27636"/>
        <pc:sldMkLst>
          <pc:docMk/>
          <pc:sldMk cId="3737965249" sldId="632"/>
        </pc:sldMkLst>
        <pc:spChg chg="mod">
          <ac:chgData name="Christian Morales LL." userId="acd2dd22fbae4b69" providerId="LiveId" clId="{DB99C404-EC06-457C-BB16-AD0136894115}" dt="2021-07-02T04:16:21.181" v="353" actId="27636"/>
          <ac:spMkLst>
            <pc:docMk/>
            <pc:sldMk cId="3737965249" sldId="632"/>
            <ac:spMk id="2" creationId="{9BC17B13-1A9C-4EA7-9BE1-7D19DB5C05C1}"/>
          </ac:spMkLst>
        </pc:spChg>
        <pc:spChg chg="mod">
          <ac:chgData name="Christian Morales LL." userId="acd2dd22fbae4b69" providerId="LiveId" clId="{DB99C404-EC06-457C-BB16-AD0136894115}" dt="2021-06-30T06:28:53.403" v="246"/>
          <ac:spMkLst>
            <pc:docMk/>
            <pc:sldMk cId="3737965249" sldId="632"/>
            <ac:spMk id="3" creationId="{DCBC428E-0CC1-4313-A818-2D268771173C}"/>
          </ac:spMkLst>
        </pc:spChg>
        <pc:spChg chg="add mod">
          <ac:chgData name="Christian Morales LL." userId="acd2dd22fbae4b69" providerId="LiveId" clId="{DB99C404-EC06-457C-BB16-AD0136894115}" dt="2021-06-30T06:18:57.250" v="87"/>
          <ac:spMkLst>
            <pc:docMk/>
            <pc:sldMk cId="3737965249" sldId="632"/>
            <ac:spMk id="4" creationId="{46F9B159-5F26-4E49-BC6C-11D8C60F5D66}"/>
          </ac:spMkLst>
        </pc:spChg>
        <pc:spChg chg="mod">
          <ac:chgData name="Christian Morales LL." userId="acd2dd22fbae4b69" providerId="LiveId" clId="{DB99C404-EC06-457C-BB16-AD0136894115}" dt="2021-06-30T06:18:57.250" v="87"/>
          <ac:spMkLst>
            <pc:docMk/>
            <pc:sldMk cId="3737965249" sldId="632"/>
            <ac:spMk id="9" creationId="{08AB8D29-08E4-4EB2-8814-25E4E36E78EE}"/>
          </ac:spMkLst>
        </pc:spChg>
        <pc:spChg chg="mod">
          <ac:chgData name="Christian Morales LL." userId="acd2dd22fbae4b69" providerId="LiveId" clId="{DB99C404-EC06-457C-BB16-AD0136894115}" dt="2021-06-30T06:18:57.250" v="87"/>
          <ac:spMkLst>
            <pc:docMk/>
            <pc:sldMk cId="3737965249" sldId="632"/>
            <ac:spMk id="10" creationId="{C97C8206-8392-40AF-BECF-4028BD9F06BB}"/>
          </ac:spMkLst>
        </pc:spChg>
        <pc:spChg chg="mod">
          <ac:chgData name="Christian Morales LL." userId="acd2dd22fbae4b69" providerId="LiveId" clId="{DB99C404-EC06-457C-BB16-AD0136894115}" dt="2021-06-30T06:18:57.250" v="87"/>
          <ac:spMkLst>
            <pc:docMk/>
            <pc:sldMk cId="3737965249" sldId="632"/>
            <ac:spMk id="11" creationId="{77886352-8AB5-4782-8FDC-CA3F60BD4311}"/>
          </ac:spMkLst>
        </pc:spChg>
        <pc:spChg chg="mod">
          <ac:chgData name="Christian Morales LL." userId="acd2dd22fbae4b69" providerId="LiveId" clId="{DB99C404-EC06-457C-BB16-AD0136894115}" dt="2021-06-30T06:18:57.250" v="87"/>
          <ac:spMkLst>
            <pc:docMk/>
            <pc:sldMk cId="3737965249" sldId="632"/>
            <ac:spMk id="12" creationId="{DC07632E-6FC5-4EFC-8641-E014AF316042}"/>
          </ac:spMkLst>
        </pc:spChg>
        <pc:spChg chg="mod">
          <ac:chgData name="Christian Morales LL." userId="acd2dd22fbae4b69" providerId="LiveId" clId="{DB99C404-EC06-457C-BB16-AD0136894115}" dt="2021-06-30T06:18:57.250" v="87"/>
          <ac:spMkLst>
            <pc:docMk/>
            <pc:sldMk cId="3737965249" sldId="632"/>
            <ac:spMk id="13" creationId="{A0F80815-E9D3-47C9-9D5F-CA85A9FC79AD}"/>
          </ac:spMkLst>
        </pc:spChg>
        <pc:spChg chg="mod">
          <ac:chgData name="Christian Morales LL." userId="acd2dd22fbae4b69" providerId="LiveId" clId="{DB99C404-EC06-457C-BB16-AD0136894115}" dt="2021-06-30T06:18:57.250" v="87"/>
          <ac:spMkLst>
            <pc:docMk/>
            <pc:sldMk cId="3737965249" sldId="632"/>
            <ac:spMk id="14" creationId="{9677C5D2-3ABF-438D-B875-4C3C77C2821F}"/>
          </ac:spMkLst>
        </pc:spChg>
        <pc:spChg chg="mod">
          <ac:chgData name="Christian Morales LL." userId="acd2dd22fbae4b69" providerId="LiveId" clId="{DB99C404-EC06-457C-BB16-AD0136894115}" dt="2021-06-30T06:18:57.250" v="87"/>
          <ac:spMkLst>
            <pc:docMk/>
            <pc:sldMk cId="3737965249" sldId="632"/>
            <ac:spMk id="15" creationId="{1F6A30CE-9249-4613-B2A7-A24AF2DDE5E0}"/>
          </ac:spMkLst>
        </pc:spChg>
        <pc:spChg chg="mod">
          <ac:chgData name="Christian Morales LL." userId="acd2dd22fbae4b69" providerId="LiveId" clId="{DB99C404-EC06-457C-BB16-AD0136894115}" dt="2021-06-30T06:18:57.250" v="87"/>
          <ac:spMkLst>
            <pc:docMk/>
            <pc:sldMk cId="3737965249" sldId="632"/>
            <ac:spMk id="16" creationId="{B4C3C2F8-4C39-42B7-83AB-C77DE2B7ABF6}"/>
          </ac:spMkLst>
        </pc:spChg>
        <pc:spChg chg="mod">
          <ac:chgData name="Christian Morales LL." userId="acd2dd22fbae4b69" providerId="LiveId" clId="{DB99C404-EC06-457C-BB16-AD0136894115}" dt="2021-06-30T06:18:57.250" v="87"/>
          <ac:spMkLst>
            <pc:docMk/>
            <pc:sldMk cId="3737965249" sldId="632"/>
            <ac:spMk id="17" creationId="{5F583FA6-73E7-4873-9832-0422D732B2FD}"/>
          </ac:spMkLst>
        </pc:spChg>
        <pc:spChg chg="mod">
          <ac:chgData name="Christian Morales LL." userId="acd2dd22fbae4b69" providerId="LiveId" clId="{DB99C404-EC06-457C-BB16-AD0136894115}" dt="2021-06-30T06:18:57.250" v="87"/>
          <ac:spMkLst>
            <pc:docMk/>
            <pc:sldMk cId="3737965249" sldId="632"/>
            <ac:spMk id="18" creationId="{8D77A876-0D14-4360-8386-6BDBCE459C18}"/>
          </ac:spMkLst>
        </pc:spChg>
        <pc:spChg chg="mod">
          <ac:chgData name="Christian Morales LL." userId="acd2dd22fbae4b69" providerId="LiveId" clId="{DB99C404-EC06-457C-BB16-AD0136894115}" dt="2021-06-30T06:18:57.250" v="87"/>
          <ac:spMkLst>
            <pc:docMk/>
            <pc:sldMk cId="3737965249" sldId="632"/>
            <ac:spMk id="19" creationId="{85698E34-B113-40B6-94D3-2D26B3152246}"/>
          </ac:spMkLst>
        </pc:spChg>
        <pc:spChg chg="mod">
          <ac:chgData name="Christian Morales LL." userId="acd2dd22fbae4b69" providerId="LiveId" clId="{DB99C404-EC06-457C-BB16-AD0136894115}" dt="2021-06-30T06:18:57.250" v="87"/>
          <ac:spMkLst>
            <pc:docMk/>
            <pc:sldMk cId="3737965249" sldId="632"/>
            <ac:spMk id="20" creationId="{8FAC8CDB-97C3-4D0D-B274-8084E14737FA}"/>
          </ac:spMkLst>
        </pc:spChg>
        <pc:spChg chg="mod">
          <ac:chgData name="Christian Morales LL." userId="acd2dd22fbae4b69" providerId="LiveId" clId="{DB99C404-EC06-457C-BB16-AD0136894115}" dt="2021-06-30T06:18:57.250" v="87"/>
          <ac:spMkLst>
            <pc:docMk/>
            <pc:sldMk cId="3737965249" sldId="632"/>
            <ac:spMk id="21" creationId="{DCE3575B-6823-4535-856B-15961FEB4E83}"/>
          </ac:spMkLst>
        </pc:spChg>
        <pc:spChg chg="mod">
          <ac:chgData name="Christian Morales LL." userId="acd2dd22fbae4b69" providerId="LiveId" clId="{DB99C404-EC06-457C-BB16-AD0136894115}" dt="2021-06-30T06:18:57.250" v="87"/>
          <ac:spMkLst>
            <pc:docMk/>
            <pc:sldMk cId="3737965249" sldId="632"/>
            <ac:spMk id="22" creationId="{10293254-F452-4248-8171-06C988C41B84}"/>
          </ac:spMkLst>
        </pc:spChg>
        <pc:spChg chg="mod">
          <ac:chgData name="Christian Morales LL." userId="acd2dd22fbae4b69" providerId="LiveId" clId="{DB99C404-EC06-457C-BB16-AD0136894115}" dt="2021-06-30T06:18:57.250" v="87"/>
          <ac:spMkLst>
            <pc:docMk/>
            <pc:sldMk cId="3737965249" sldId="632"/>
            <ac:spMk id="23" creationId="{396ADD3C-A68D-4D62-84B4-DB15E685CAE1}"/>
          </ac:spMkLst>
        </pc:spChg>
        <pc:spChg chg="mod">
          <ac:chgData name="Christian Morales LL." userId="acd2dd22fbae4b69" providerId="LiveId" clId="{DB99C404-EC06-457C-BB16-AD0136894115}" dt="2021-06-30T06:18:57.250" v="87"/>
          <ac:spMkLst>
            <pc:docMk/>
            <pc:sldMk cId="3737965249" sldId="632"/>
            <ac:spMk id="24" creationId="{DD5A6A35-61C3-49EE-9AF4-E7B749C62241}"/>
          </ac:spMkLst>
        </pc:spChg>
        <pc:spChg chg="mod">
          <ac:chgData name="Christian Morales LL." userId="acd2dd22fbae4b69" providerId="LiveId" clId="{DB99C404-EC06-457C-BB16-AD0136894115}" dt="2021-06-30T06:18:57.250" v="87"/>
          <ac:spMkLst>
            <pc:docMk/>
            <pc:sldMk cId="3737965249" sldId="632"/>
            <ac:spMk id="25" creationId="{41DB4A2B-D90A-4D07-989C-353B7E726C78}"/>
          </ac:spMkLst>
        </pc:spChg>
        <pc:spChg chg="mod">
          <ac:chgData name="Christian Morales LL." userId="acd2dd22fbae4b69" providerId="LiveId" clId="{DB99C404-EC06-457C-BB16-AD0136894115}" dt="2021-06-30T06:18:57.250" v="87"/>
          <ac:spMkLst>
            <pc:docMk/>
            <pc:sldMk cId="3737965249" sldId="632"/>
            <ac:spMk id="26" creationId="{3957B853-FE03-4093-B37A-D3ADACB055E6}"/>
          </ac:spMkLst>
        </pc:spChg>
        <pc:spChg chg="mod">
          <ac:chgData name="Christian Morales LL." userId="acd2dd22fbae4b69" providerId="LiveId" clId="{DB99C404-EC06-457C-BB16-AD0136894115}" dt="2021-06-30T06:18:57.250" v="87"/>
          <ac:spMkLst>
            <pc:docMk/>
            <pc:sldMk cId="3737965249" sldId="632"/>
            <ac:spMk id="27" creationId="{2BF74CC2-FBDC-461A-A78D-64C90DB68BAE}"/>
          </ac:spMkLst>
        </pc:spChg>
        <pc:spChg chg="mod">
          <ac:chgData name="Christian Morales LL." userId="acd2dd22fbae4b69" providerId="LiveId" clId="{DB99C404-EC06-457C-BB16-AD0136894115}" dt="2021-06-30T06:18:57.250" v="87"/>
          <ac:spMkLst>
            <pc:docMk/>
            <pc:sldMk cId="3737965249" sldId="632"/>
            <ac:spMk id="28" creationId="{47BC18C3-8757-4A48-8437-2BE3EA33186B}"/>
          </ac:spMkLst>
        </pc:spChg>
        <pc:spChg chg="mod">
          <ac:chgData name="Christian Morales LL." userId="acd2dd22fbae4b69" providerId="LiveId" clId="{DB99C404-EC06-457C-BB16-AD0136894115}" dt="2021-06-30T06:18:57.250" v="87"/>
          <ac:spMkLst>
            <pc:docMk/>
            <pc:sldMk cId="3737965249" sldId="632"/>
            <ac:spMk id="29" creationId="{33F38B3F-CE77-4510-8B25-1DDCB8C41997}"/>
          </ac:spMkLst>
        </pc:spChg>
        <pc:spChg chg="mod">
          <ac:chgData name="Christian Morales LL." userId="acd2dd22fbae4b69" providerId="LiveId" clId="{DB99C404-EC06-457C-BB16-AD0136894115}" dt="2021-06-30T06:18:57.250" v="87"/>
          <ac:spMkLst>
            <pc:docMk/>
            <pc:sldMk cId="3737965249" sldId="632"/>
            <ac:spMk id="30" creationId="{C6DE312F-A86B-404A-B914-FADACD9860B5}"/>
          </ac:spMkLst>
        </pc:spChg>
        <pc:spChg chg="mod">
          <ac:chgData name="Christian Morales LL." userId="acd2dd22fbae4b69" providerId="LiveId" clId="{DB99C404-EC06-457C-BB16-AD0136894115}" dt="2021-06-30T06:18:57.250" v="87"/>
          <ac:spMkLst>
            <pc:docMk/>
            <pc:sldMk cId="3737965249" sldId="632"/>
            <ac:spMk id="31" creationId="{01C9EEBB-EDAB-4D05-95DD-AD650B5B96B0}"/>
          </ac:spMkLst>
        </pc:spChg>
        <pc:spChg chg="mod">
          <ac:chgData name="Christian Morales LL." userId="acd2dd22fbae4b69" providerId="LiveId" clId="{DB99C404-EC06-457C-BB16-AD0136894115}" dt="2021-06-30T06:18:57.250" v="87"/>
          <ac:spMkLst>
            <pc:docMk/>
            <pc:sldMk cId="3737965249" sldId="632"/>
            <ac:spMk id="32" creationId="{FB6A8C5A-F716-4290-BEEF-DEAF33525272}"/>
          </ac:spMkLst>
        </pc:spChg>
        <pc:spChg chg="mod">
          <ac:chgData name="Christian Morales LL." userId="acd2dd22fbae4b69" providerId="LiveId" clId="{DB99C404-EC06-457C-BB16-AD0136894115}" dt="2021-06-30T06:18:57.250" v="87"/>
          <ac:spMkLst>
            <pc:docMk/>
            <pc:sldMk cId="3737965249" sldId="632"/>
            <ac:spMk id="33" creationId="{66996179-28AE-4EA1-A521-6574674D1B8A}"/>
          </ac:spMkLst>
        </pc:spChg>
        <pc:spChg chg="mod">
          <ac:chgData name="Christian Morales LL." userId="acd2dd22fbae4b69" providerId="LiveId" clId="{DB99C404-EC06-457C-BB16-AD0136894115}" dt="2021-06-30T06:18:57.250" v="87"/>
          <ac:spMkLst>
            <pc:docMk/>
            <pc:sldMk cId="3737965249" sldId="632"/>
            <ac:spMk id="34" creationId="{0B89FFF6-14CF-4085-BC4B-D3321B00687A}"/>
          </ac:spMkLst>
        </pc:spChg>
        <pc:spChg chg="mod">
          <ac:chgData name="Christian Morales LL." userId="acd2dd22fbae4b69" providerId="LiveId" clId="{DB99C404-EC06-457C-BB16-AD0136894115}" dt="2021-06-30T06:18:57.250" v="87"/>
          <ac:spMkLst>
            <pc:docMk/>
            <pc:sldMk cId="3737965249" sldId="632"/>
            <ac:spMk id="35" creationId="{94A4205F-0E9F-4B53-A850-B59CC6EB0921}"/>
          </ac:spMkLst>
        </pc:spChg>
        <pc:spChg chg="mod">
          <ac:chgData name="Christian Morales LL." userId="acd2dd22fbae4b69" providerId="LiveId" clId="{DB99C404-EC06-457C-BB16-AD0136894115}" dt="2021-06-30T06:18:57.250" v="87"/>
          <ac:spMkLst>
            <pc:docMk/>
            <pc:sldMk cId="3737965249" sldId="632"/>
            <ac:spMk id="36" creationId="{2133577E-0061-426C-9BAA-9A581FAEB7BA}"/>
          </ac:spMkLst>
        </pc:spChg>
        <pc:spChg chg="mod">
          <ac:chgData name="Christian Morales LL." userId="acd2dd22fbae4b69" providerId="LiveId" clId="{DB99C404-EC06-457C-BB16-AD0136894115}" dt="2021-06-30T06:18:57.250" v="87"/>
          <ac:spMkLst>
            <pc:docMk/>
            <pc:sldMk cId="3737965249" sldId="632"/>
            <ac:spMk id="37" creationId="{F4609653-6132-4A5C-9709-EDD56B7FAF0C}"/>
          </ac:spMkLst>
        </pc:spChg>
        <pc:spChg chg="mod">
          <ac:chgData name="Christian Morales LL." userId="acd2dd22fbae4b69" providerId="LiveId" clId="{DB99C404-EC06-457C-BB16-AD0136894115}" dt="2021-06-30T06:18:57.250" v="87"/>
          <ac:spMkLst>
            <pc:docMk/>
            <pc:sldMk cId="3737965249" sldId="632"/>
            <ac:spMk id="38" creationId="{01E7CD17-90F2-4303-9F62-A7A1AEB3FD33}"/>
          </ac:spMkLst>
        </pc:spChg>
        <pc:spChg chg="mod">
          <ac:chgData name="Christian Morales LL." userId="acd2dd22fbae4b69" providerId="LiveId" clId="{DB99C404-EC06-457C-BB16-AD0136894115}" dt="2021-06-30T06:18:57.250" v="87"/>
          <ac:spMkLst>
            <pc:docMk/>
            <pc:sldMk cId="3737965249" sldId="632"/>
            <ac:spMk id="39" creationId="{6664F23D-4FC0-4B5F-93DE-2D2967F98B19}"/>
          </ac:spMkLst>
        </pc:spChg>
        <pc:spChg chg="mod">
          <ac:chgData name="Christian Morales LL." userId="acd2dd22fbae4b69" providerId="LiveId" clId="{DB99C404-EC06-457C-BB16-AD0136894115}" dt="2021-06-30T06:18:57.250" v="87"/>
          <ac:spMkLst>
            <pc:docMk/>
            <pc:sldMk cId="3737965249" sldId="632"/>
            <ac:spMk id="40" creationId="{A02E0643-6F07-4E64-ACB6-82E875C78B57}"/>
          </ac:spMkLst>
        </pc:spChg>
        <pc:spChg chg="mod">
          <ac:chgData name="Christian Morales LL." userId="acd2dd22fbae4b69" providerId="LiveId" clId="{DB99C404-EC06-457C-BB16-AD0136894115}" dt="2021-06-30T06:18:57.250" v="87"/>
          <ac:spMkLst>
            <pc:docMk/>
            <pc:sldMk cId="3737965249" sldId="632"/>
            <ac:spMk id="42" creationId="{80F00578-9905-4E42-92BC-A5E3E7AA594C}"/>
          </ac:spMkLst>
        </pc:spChg>
        <pc:spChg chg="mod">
          <ac:chgData name="Christian Morales LL." userId="acd2dd22fbae4b69" providerId="LiveId" clId="{DB99C404-EC06-457C-BB16-AD0136894115}" dt="2021-06-30T06:18:57.250" v="87"/>
          <ac:spMkLst>
            <pc:docMk/>
            <pc:sldMk cId="3737965249" sldId="632"/>
            <ac:spMk id="43" creationId="{86BED88D-1263-4DF5-B324-541F8E776372}"/>
          </ac:spMkLst>
        </pc:spChg>
        <pc:spChg chg="mod">
          <ac:chgData name="Christian Morales LL." userId="acd2dd22fbae4b69" providerId="LiveId" clId="{DB99C404-EC06-457C-BB16-AD0136894115}" dt="2021-06-30T06:18:57.250" v="87"/>
          <ac:spMkLst>
            <pc:docMk/>
            <pc:sldMk cId="3737965249" sldId="632"/>
            <ac:spMk id="44" creationId="{DBFBF2AB-5B48-409D-B622-87C21AA563E5}"/>
          </ac:spMkLst>
        </pc:spChg>
        <pc:spChg chg="mod">
          <ac:chgData name="Christian Morales LL." userId="acd2dd22fbae4b69" providerId="LiveId" clId="{DB99C404-EC06-457C-BB16-AD0136894115}" dt="2021-06-30T06:18:57.250" v="87"/>
          <ac:spMkLst>
            <pc:docMk/>
            <pc:sldMk cId="3737965249" sldId="632"/>
            <ac:spMk id="45" creationId="{5A88B6B4-CE19-4039-B53F-A45C709AF5EF}"/>
          </ac:spMkLst>
        </pc:spChg>
        <pc:spChg chg="mod">
          <ac:chgData name="Christian Morales LL." userId="acd2dd22fbae4b69" providerId="LiveId" clId="{DB99C404-EC06-457C-BB16-AD0136894115}" dt="2021-06-30T06:18:57.250" v="87"/>
          <ac:spMkLst>
            <pc:docMk/>
            <pc:sldMk cId="3737965249" sldId="632"/>
            <ac:spMk id="46" creationId="{BAE43510-972A-4AEF-A373-DD1403407D42}"/>
          </ac:spMkLst>
        </pc:spChg>
        <pc:spChg chg="mod">
          <ac:chgData name="Christian Morales LL." userId="acd2dd22fbae4b69" providerId="LiveId" clId="{DB99C404-EC06-457C-BB16-AD0136894115}" dt="2021-06-30T06:18:57.250" v="87"/>
          <ac:spMkLst>
            <pc:docMk/>
            <pc:sldMk cId="3737965249" sldId="632"/>
            <ac:spMk id="47" creationId="{D4EFBF1C-2503-429B-9D01-5D9D80DD7FD7}"/>
          </ac:spMkLst>
        </pc:spChg>
        <pc:spChg chg="mod">
          <ac:chgData name="Christian Morales LL." userId="acd2dd22fbae4b69" providerId="LiveId" clId="{DB99C404-EC06-457C-BB16-AD0136894115}" dt="2021-06-30T06:18:57.250" v="87"/>
          <ac:spMkLst>
            <pc:docMk/>
            <pc:sldMk cId="3737965249" sldId="632"/>
            <ac:spMk id="48" creationId="{7045C8FA-9276-469D-9204-15CCAF051026}"/>
          </ac:spMkLst>
        </pc:spChg>
        <pc:spChg chg="mod">
          <ac:chgData name="Christian Morales LL." userId="acd2dd22fbae4b69" providerId="LiveId" clId="{DB99C404-EC06-457C-BB16-AD0136894115}" dt="2021-06-30T06:18:57.250" v="87"/>
          <ac:spMkLst>
            <pc:docMk/>
            <pc:sldMk cId="3737965249" sldId="632"/>
            <ac:spMk id="49" creationId="{CFD5D9AE-66AE-4D5E-B23F-A0B022AE2610}"/>
          </ac:spMkLst>
        </pc:spChg>
        <pc:spChg chg="mod">
          <ac:chgData name="Christian Morales LL." userId="acd2dd22fbae4b69" providerId="LiveId" clId="{DB99C404-EC06-457C-BB16-AD0136894115}" dt="2021-06-30T06:18:57.250" v="87"/>
          <ac:spMkLst>
            <pc:docMk/>
            <pc:sldMk cId="3737965249" sldId="632"/>
            <ac:spMk id="50" creationId="{CE8C03F0-1552-4811-87F7-6E4B34B9226B}"/>
          </ac:spMkLst>
        </pc:spChg>
        <pc:spChg chg="mod">
          <ac:chgData name="Christian Morales LL." userId="acd2dd22fbae4b69" providerId="LiveId" clId="{DB99C404-EC06-457C-BB16-AD0136894115}" dt="2021-06-30T06:18:57.250" v="87"/>
          <ac:spMkLst>
            <pc:docMk/>
            <pc:sldMk cId="3737965249" sldId="632"/>
            <ac:spMk id="51" creationId="{4B93DDA1-6FF5-4A1D-B600-F25112974688}"/>
          </ac:spMkLst>
        </pc:spChg>
        <pc:spChg chg="mod">
          <ac:chgData name="Christian Morales LL." userId="acd2dd22fbae4b69" providerId="LiveId" clId="{DB99C404-EC06-457C-BB16-AD0136894115}" dt="2021-06-30T06:18:57.250" v="87"/>
          <ac:spMkLst>
            <pc:docMk/>
            <pc:sldMk cId="3737965249" sldId="632"/>
            <ac:spMk id="52" creationId="{B257D12C-1F88-43CA-B036-EE7E9F2FC464}"/>
          </ac:spMkLst>
        </pc:spChg>
        <pc:spChg chg="mod">
          <ac:chgData name="Christian Morales LL." userId="acd2dd22fbae4b69" providerId="LiveId" clId="{DB99C404-EC06-457C-BB16-AD0136894115}" dt="2021-06-30T06:18:57.250" v="87"/>
          <ac:spMkLst>
            <pc:docMk/>
            <pc:sldMk cId="3737965249" sldId="632"/>
            <ac:spMk id="53" creationId="{C0D9CE10-1F87-40A3-A0D4-087C7A0786C4}"/>
          </ac:spMkLst>
        </pc:spChg>
        <pc:spChg chg="mod">
          <ac:chgData name="Christian Morales LL." userId="acd2dd22fbae4b69" providerId="LiveId" clId="{DB99C404-EC06-457C-BB16-AD0136894115}" dt="2021-06-30T06:18:57.250" v="87"/>
          <ac:spMkLst>
            <pc:docMk/>
            <pc:sldMk cId="3737965249" sldId="632"/>
            <ac:spMk id="54" creationId="{7F59AAC7-74B9-45E8-96E4-5E5694B7B242}"/>
          </ac:spMkLst>
        </pc:spChg>
        <pc:spChg chg="mod">
          <ac:chgData name="Christian Morales LL." userId="acd2dd22fbae4b69" providerId="LiveId" clId="{DB99C404-EC06-457C-BB16-AD0136894115}" dt="2021-06-30T06:18:57.250" v="87"/>
          <ac:spMkLst>
            <pc:docMk/>
            <pc:sldMk cId="3737965249" sldId="632"/>
            <ac:spMk id="55" creationId="{B2A8CB4A-BAC9-4874-8343-E5461E21B00A}"/>
          </ac:spMkLst>
        </pc:spChg>
        <pc:spChg chg="mod">
          <ac:chgData name="Christian Morales LL." userId="acd2dd22fbae4b69" providerId="LiveId" clId="{DB99C404-EC06-457C-BB16-AD0136894115}" dt="2021-06-30T06:18:57.250" v="87"/>
          <ac:spMkLst>
            <pc:docMk/>
            <pc:sldMk cId="3737965249" sldId="632"/>
            <ac:spMk id="56" creationId="{032B91DC-1E52-44E1-B411-55AA42CE78FE}"/>
          </ac:spMkLst>
        </pc:spChg>
        <pc:spChg chg="mod">
          <ac:chgData name="Christian Morales LL." userId="acd2dd22fbae4b69" providerId="LiveId" clId="{DB99C404-EC06-457C-BB16-AD0136894115}" dt="2021-06-30T06:18:57.250" v="87"/>
          <ac:spMkLst>
            <pc:docMk/>
            <pc:sldMk cId="3737965249" sldId="632"/>
            <ac:spMk id="57" creationId="{FFE8E002-7FD6-4865-BF04-63F0B9E54722}"/>
          </ac:spMkLst>
        </pc:spChg>
        <pc:spChg chg="mod">
          <ac:chgData name="Christian Morales LL." userId="acd2dd22fbae4b69" providerId="LiveId" clId="{DB99C404-EC06-457C-BB16-AD0136894115}" dt="2021-06-30T06:18:57.250" v="87"/>
          <ac:spMkLst>
            <pc:docMk/>
            <pc:sldMk cId="3737965249" sldId="632"/>
            <ac:spMk id="58" creationId="{4FB8ACFB-BBFD-40D7-A166-30BEA990C0BC}"/>
          </ac:spMkLst>
        </pc:spChg>
        <pc:spChg chg="mod">
          <ac:chgData name="Christian Morales LL." userId="acd2dd22fbae4b69" providerId="LiveId" clId="{DB99C404-EC06-457C-BB16-AD0136894115}" dt="2021-06-30T06:18:57.250" v="87"/>
          <ac:spMkLst>
            <pc:docMk/>
            <pc:sldMk cId="3737965249" sldId="632"/>
            <ac:spMk id="59" creationId="{D75C49BD-5AFA-4668-9E00-704FCE5B3A8E}"/>
          </ac:spMkLst>
        </pc:spChg>
        <pc:spChg chg="mod">
          <ac:chgData name="Christian Morales LL." userId="acd2dd22fbae4b69" providerId="LiveId" clId="{DB99C404-EC06-457C-BB16-AD0136894115}" dt="2021-06-30T06:18:57.250" v="87"/>
          <ac:spMkLst>
            <pc:docMk/>
            <pc:sldMk cId="3737965249" sldId="632"/>
            <ac:spMk id="60" creationId="{172F7412-C3AD-466E-90F2-74C50E3A06A5}"/>
          </ac:spMkLst>
        </pc:spChg>
        <pc:spChg chg="mod">
          <ac:chgData name="Christian Morales LL." userId="acd2dd22fbae4b69" providerId="LiveId" clId="{DB99C404-EC06-457C-BB16-AD0136894115}" dt="2021-06-30T06:18:57.250" v="87"/>
          <ac:spMkLst>
            <pc:docMk/>
            <pc:sldMk cId="3737965249" sldId="632"/>
            <ac:spMk id="61" creationId="{DFA843C7-FEEB-49D8-8C8D-12646FCF756E}"/>
          </ac:spMkLst>
        </pc:spChg>
        <pc:spChg chg="mod">
          <ac:chgData name="Christian Morales LL." userId="acd2dd22fbae4b69" providerId="LiveId" clId="{DB99C404-EC06-457C-BB16-AD0136894115}" dt="2021-06-30T06:18:57.250" v="87"/>
          <ac:spMkLst>
            <pc:docMk/>
            <pc:sldMk cId="3737965249" sldId="632"/>
            <ac:spMk id="62" creationId="{29E0D116-809B-4312-934B-479B8EADE378}"/>
          </ac:spMkLst>
        </pc:spChg>
        <pc:spChg chg="mod">
          <ac:chgData name="Christian Morales LL." userId="acd2dd22fbae4b69" providerId="LiveId" clId="{DB99C404-EC06-457C-BB16-AD0136894115}" dt="2021-06-30T06:18:57.250" v="87"/>
          <ac:spMkLst>
            <pc:docMk/>
            <pc:sldMk cId="3737965249" sldId="632"/>
            <ac:spMk id="63" creationId="{82F9E2C2-B936-4888-BBE4-D7543EA685F1}"/>
          </ac:spMkLst>
        </pc:spChg>
        <pc:spChg chg="mod">
          <ac:chgData name="Christian Morales LL." userId="acd2dd22fbae4b69" providerId="LiveId" clId="{DB99C404-EC06-457C-BB16-AD0136894115}" dt="2021-06-30T06:18:57.250" v="87"/>
          <ac:spMkLst>
            <pc:docMk/>
            <pc:sldMk cId="3737965249" sldId="632"/>
            <ac:spMk id="64" creationId="{C8D6A696-7A03-459D-ACDA-885A4F1E9E3B}"/>
          </ac:spMkLst>
        </pc:spChg>
        <pc:spChg chg="mod">
          <ac:chgData name="Christian Morales LL." userId="acd2dd22fbae4b69" providerId="LiveId" clId="{DB99C404-EC06-457C-BB16-AD0136894115}" dt="2021-06-30T06:18:57.250" v="87"/>
          <ac:spMkLst>
            <pc:docMk/>
            <pc:sldMk cId="3737965249" sldId="632"/>
            <ac:spMk id="65" creationId="{C25ACCCB-2C71-4799-8863-3DD85E88FD5F}"/>
          </ac:spMkLst>
        </pc:spChg>
        <pc:spChg chg="mod">
          <ac:chgData name="Christian Morales LL." userId="acd2dd22fbae4b69" providerId="LiveId" clId="{DB99C404-EC06-457C-BB16-AD0136894115}" dt="2021-06-30T06:18:57.250" v="87"/>
          <ac:spMkLst>
            <pc:docMk/>
            <pc:sldMk cId="3737965249" sldId="632"/>
            <ac:spMk id="66" creationId="{44F536B0-6121-4276-8601-CD6963AB4503}"/>
          </ac:spMkLst>
        </pc:spChg>
        <pc:spChg chg="mod">
          <ac:chgData name="Christian Morales LL." userId="acd2dd22fbae4b69" providerId="LiveId" clId="{DB99C404-EC06-457C-BB16-AD0136894115}" dt="2021-06-30T06:18:57.250" v="87"/>
          <ac:spMkLst>
            <pc:docMk/>
            <pc:sldMk cId="3737965249" sldId="632"/>
            <ac:spMk id="67" creationId="{72CB2699-6C16-4742-B296-DB14EAA5ECA2}"/>
          </ac:spMkLst>
        </pc:spChg>
        <pc:spChg chg="mod">
          <ac:chgData name="Christian Morales LL." userId="acd2dd22fbae4b69" providerId="LiveId" clId="{DB99C404-EC06-457C-BB16-AD0136894115}" dt="2021-06-30T06:18:57.250" v="87"/>
          <ac:spMkLst>
            <pc:docMk/>
            <pc:sldMk cId="3737965249" sldId="632"/>
            <ac:spMk id="68" creationId="{AE7F8884-0C73-4C01-B649-882E15FDFA84}"/>
          </ac:spMkLst>
        </pc:spChg>
        <pc:spChg chg="mod">
          <ac:chgData name="Christian Morales LL." userId="acd2dd22fbae4b69" providerId="LiveId" clId="{DB99C404-EC06-457C-BB16-AD0136894115}" dt="2021-06-30T06:18:57.250" v="87"/>
          <ac:spMkLst>
            <pc:docMk/>
            <pc:sldMk cId="3737965249" sldId="632"/>
            <ac:spMk id="69" creationId="{A3C7019D-B683-45AD-94B4-A78809C96D09}"/>
          </ac:spMkLst>
        </pc:spChg>
        <pc:spChg chg="mod">
          <ac:chgData name="Christian Morales LL." userId="acd2dd22fbae4b69" providerId="LiveId" clId="{DB99C404-EC06-457C-BB16-AD0136894115}" dt="2021-06-30T06:18:57.250" v="87"/>
          <ac:spMkLst>
            <pc:docMk/>
            <pc:sldMk cId="3737965249" sldId="632"/>
            <ac:spMk id="70" creationId="{12D16D19-D2D7-469C-9232-B268D0B3D47E}"/>
          </ac:spMkLst>
        </pc:spChg>
        <pc:spChg chg="mod">
          <ac:chgData name="Christian Morales LL." userId="acd2dd22fbae4b69" providerId="LiveId" clId="{DB99C404-EC06-457C-BB16-AD0136894115}" dt="2021-06-30T06:18:57.250" v="87"/>
          <ac:spMkLst>
            <pc:docMk/>
            <pc:sldMk cId="3737965249" sldId="632"/>
            <ac:spMk id="71" creationId="{DADE03F2-7A08-4C3E-97B5-E018E19FA42A}"/>
          </ac:spMkLst>
        </pc:spChg>
        <pc:spChg chg="mod">
          <ac:chgData name="Christian Morales LL." userId="acd2dd22fbae4b69" providerId="LiveId" clId="{DB99C404-EC06-457C-BB16-AD0136894115}" dt="2021-06-30T06:18:57.250" v="87"/>
          <ac:spMkLst>
            <pc:docMk/>
            <pc:sldMk cId="3737965249" sldId="632"/>
            <ac:spMk id="72" creationId="{F195DBAA-CE86-48CA-BCE8-8ECFA4236DD6}"/>
          </ac:spMkLst>
        </pc:spChg>
        <pc:spChg chg="mod">
          <ac:chgData name="Christian Morales LL." userId="acd2dd22fbae4b69" providerId="LiveId" clId="{DB99C404-EC06-457C-BB16-AD0136894115}" dt="2021-06-30T06:18:57.250" v="87"/>
          <ac:spMkLst>
            <pc:docMk/>
            <pc:sldMk cId="3737965249" sldId="632"/>
            <ac:spMk id="73" creationId="{97A1286F-1FF6-4846-8229-F8C7CD5BB2F4}"/>
          </ac:spMkLst>
        </pc:spChg>
        <pc:spChg chg="mod">
          <ac:chgData name="Christian Morales LL." userId="acd2dd22fbae4b69" providerId="LiveId" clId="{DB99C404-EC06-457C-BB16-AD0136894115}" dt="2021-06-30T06:18:57.250" v="87"/>
          <ac:spMkLst>
            <pc:docMk/>
            <pc:sldMk cId="3737965249" sldId="632"/>
            <ac:spMk id="74" creationId="{13E8E00A-43D9-4AA3-8744-8B7F9EECB8E1}"/>
          </ac:spMkLst>
        </pc:spChg>
        <pc:spChg chg="mod">
          <ac:chgData name="Christian Morales LL." userId="acd2dd22fbae4b69" providerId="LiveId" clId="{DB99C404-EC06-457C-BB16-AD0136894115}" dt="2021-06-30T06:18:57.250" v="87"/>
          <ac:spMkLst>
            <pc:docMk/>
            <pc:sldMk cId="3737965249" sldId="632"/>
            <ac:spMk id="75" creationId="{5083E4E4-B6DD-4059-B2DE-DA1825AC82EB}"/>
          </ac:spMkLst>
        </pc:spChg>
        <pc:spChg chg="mod">
          <ac:chgData name="Christian Morales LL." userId="acd2dd22fbae4b69" providerId="LiveId" clId="{DB99C404-EC06-457C-BB16-AD0136894115}" dt="2021-06-30T06:18:57.250" v="87"/>
          <ac:spMkLst>
            <pc:docMk/>
            <pc:sldMk cId="3737965249" sldId="632"/>
            <ac:spMk id="76" creationId="{EF3FC80A-217A-4C27-ABB9-7AC802FAA2D4}"/>
          </ac:spMkLst>
        </pc:spChg>
        <pc:spChg chg="mod">
          <ac:chgData name="Christian Morales LL." userId="acd2dd22fbae4b69" providerId="LiveId" clId="{DB99C404-EC06-457C-BB16-AD0136894115}" dt="2021-06-30T06:18:57.250" v="87"/>
          <ac:spMkLst>
            <pc:docMk/>
            <pc:sldMk cId="3737965249" sldId="632"/>
            <ac:spMk id="77" creationId="{C97B7A77-BA36-454B-AA1C-525738C9E5C9}"/>
          </ac:spMkLst>
        </pc:spChg>
        <pc:spChg chg="mod">
          <ac:chgData name="Christian Morales LL." userId="acd2dd22fbae4b69" providerId="LiveId" clId="{DB99C404-EC06-457C-BB16-AD0136894115}" dt="2021-06-30T06:18:57.250" v="87"/>
          <ac:spMkLst>
            <pc:docMk/>
            <pc:sldMk cId="3737965249" sldId="632"/>
            <ac:spMk id="78" creationId="{C38638CB-05D7-4DD2-9F5F-DDACC8BC2BA4}"/>
          </ac:spMkLst>
        </pc:spChg>
        <pc:spChg chg="mod">
          <ac:chgData name="Christian Morales LL." userId="acd2dd22fbae4b69" providerId="LiveId" clId="{DB99C404-EC06-457C-BB16-AD0136894115}" dt="2021-06-30T06:18:57.250" v="87"/>
          <ac:spMkLst>
            <pc:docMk/>
            <pc:sldMk cId="3737965249" sldId="632"/>
            <ac:spMk id="79" creationId="{5C1A8B33-ED9E-455C-829F-70837FE9A2C1}"/>
          </ac:spMkLst>
        </pc:spChg>
        <pc:spChg chg="mod">
          <ac:chgData name="Christian Morales LL." userId="acd2dd22fbae4b69" providerId="LiveId" clId="{DB99C404-EC06-457C-BB16-AD0136894115}" dt="2021-06-30T06:18:57.250" v="87"/>
          <ac:spMkLst>
            <pc:docMk/>
            <pc:sldMk cId="3737965249" sldId="632"/>
            <ac:spMk id="80" creationId="{477047BE-498D-4FE8-A00C-73D072D75615}"/>
          </ac:spMkLst>
        </pc:spChg>
        <pc:spChg chg="mod">
          <ac:chgData name="Christian Morales LL." userId="acd2dd22fbae4b69" providerId="LiveId" clId="{DB99C404-EC06-457C-BB16-AD0136894115}" dt="2021-06-30T06:18:57.250" v="87"/>
          <ac:spMkLst>
            <pc:docMk/>
            <pc:sldMk cId="3737965249" sldId="632"/>
            <ac:spMk id="81" creationId="{4442C61A-2D67-4B68-B343-54F3D0F56ECE}"/>
          </ac:spMkLst>
        </pc:spChg>
        <pc:spChg chg="mod">
          <ac:chgData name="Christian Morales LL." userId="acd2dd22fbae4b69" providerId="LiveId" clId="{DB99C404-EC06-457C-BB16-AD0136894115}" dt="2021-06-30T06:18:57.250" v="87"/>
          <ac:spMkLst>
            <pc:docMk/>
            <pc:sldMk cId="3737965249" sldId="632"/>
            <ac:spMk id="82" creationId="{98049915-A931-46E3-AA4E-E63E45F187F2}"/>
          </ac:spMkLst>
        </pc:spChg>
        <pc:spChg chg="mod">
          <ac:chgData name="Christian Morales LL." userId="acd2dd22fbae4b69" providerId="LiveId" clId="{DB99C404-EC06-457C-BB16-AD0136894115}" dt="2021-06-30T06:18:57.250" v="87"/>
          <ac:spMkLst>
            <pc:docMk/>
            <pc:sldMk cId="3737965249" sldId="632"/>
            <ac:spMk id="83" creationId="{85F117CE-9B93-4C20-B02E-F17F498409FA}"/>
          </ac:spMkLst>
        </pc:spChg>
        <pc:spChg chg="mod">
          <ac:chgData name="Christian Morales LL." userId="acd2dd22fbae4b69" providerId="LiveId" clId="{DB99C404-EC06-457C-BB16-AD0136894115}" dt="2021-06-30T06:18:57.250" v="87"/>
          <ac:spMkLst>
            <pc:docMk/>
            <pc:sldMk cId="3737965249" sldId="632"/>
            <ac:spMk id="84" creationId="{5CAFD724-6BA1-48B4-83EE-05AB0243BF34}"/>
          </ac:spMkLst>
        </pc:spChg>
        <pc:spChg chg="mod">
          <ac:chgData name="Christian Morales LL." userId="acd2dd22fbae4b69" providerId="LiveId" clId="{DB99C404-EC06-457C-BB16-AD0136894115}" dt="2021-06-30T06:18:57.250" v="87"/>
          <ac:spMkLst>
            <pc:docMk/>
            <pc:sldMk cId="3737965249" sldId="632"/>
            <ac:spMk id="85" creationId="{BE70A0C9-776A-4D71-B7C0-7B64D6205B33}"/>
          </ac:spMkLst>
        </pc:spChg>
        <pc:spChg chg="mod">
          <ac:chgData name="Christian Morales LL." userId="acd2dd22fbae4b69" providerId="LiveId" clId="{DB99C404-EC06-457C-BB16-AD0136894115}" dt="2021-06-30T06:18:57.250" v="87"/>
          <ac:spMkLst>
            <pc:docMk/>
            <pc:sldMk cId="3737965249" sldId="632"/>
            <ac:spMk id="86" creationId="{D6C918BB-ECE8-4651-B34E-F0686BFA9175}"/>
          </ac:spMkLst>
        </pc:spChg>
        <pc:spChg chg="mod">
          <ac:chgData name="Christian Morales LL." userId="acd2dd22fbae4b69" providerId="LiveId" clId="{DB99C404-EC06-457C-BB16-AD0136894115}" dt="2021-06-30T06:18:57.250" v="87"/>
          <ac:spMkLst>
            <pc:docMk/>
            <pc:sldMk cId="3737965249" sldId="632"/>
            <ac:spMk id="87" creationId="{2EC94D8E-3D62-45B6-B489-C8F9E872911A}"/>
          </ac:spMkLst>
        </pc:spChg>
        <pc:spChg chg="mod">
          <ac:chgData name="Christian Morales LL." userId="acd2dd22fbae4b69" providerId="LiveId" clId="{DB99C404-EC06-457C-BB16-AD0136894115}" dt="2021-06-30T06:18:57.250" v="87"/>
          <ac:spMkLst>
            <pc:docMk/>
            <pc:sldMk cId="3737965249" sldId="632"/>
            <ac:spMk id="88" creationId="{02648E6B-E97E-4EA2-B3BC-D26FD1B59030}"/>
          </ac:spMkLst>
        </pc:spChg>
        <pc:spChg chg="mod">
          <ac:chgData name="Christian Morales LL." userId="acd2dd22fbae4b69" providerId="LiveId" clId="{DB99C404-EC06-457C-BB16-AD0136894115}" dt="2021-06-30T06:18:57.250" v="87"/>
          <ac:spMkLst>
            <pc:docMk/>
            <pc:sldMk cId="3737965249" sldId="632"/>
            <ac:spMk id="89" creationId="{A38F8A87-7BEA-4A49-AB35-DC086B251C37}"/>
          </ac:spMkLst>
        </pc:spChg>
        <pc:spChg chg="mod">
          <ac:chgData name="Christian Morales LL." userId="acd2dd22fbae4b69" providerId="LiveId" clId="{DB99C404-EC06-457C-BB16-AD0136894115}" dt="2021-06-30T06:18:57.250" v="87"/>
          <ac:spMkLst>
            <pc:docMk/>
            <pc:sldMk cId="3737965249" sldId="632"/>
            <ac:spMk id="90" creationId="{EF9D9C45-9876-4177-A892-335341F46F6F}"/>
          </ac:spMkLst>
        </pc:spChg>
        <pc:spChg chg="mod">
          <ac:chgData name="Christian Morales LL." userId="acd2dd22fbae4b69" providerId="LiveId" clId="{DB99C404-EC06-457C-BB16-AD0136894115}" dt="2021-06-30T06:18:57.250" v="87"/>
          <ac:spMkLst>
            <pc:docMk/>
            <pc:sldMk cId="3737965249" sldId="632"/>
            <ac:spMk id="91" creationId="{EA482D47-441E-43E0-A134-04ADCC4AE91E}"/>
          </ac:spMkLst>
        </pc:spChg>
        <pc:spChg chg="mod">
          <ac:chgData name="Christian Morales LL." userId="acd2dd22fbae4b69" providerId="LiveId" clId="{DB99C404-EC06-457C-BB16-AD0136894115}" dt="2021-06-30T06:18:57.250" v="87"/>
          <ac:spMkLst>
            <pc:docMk/>
            <pc:sldMk cId="3737965249" sldId="632"/>
            <ac:spMk id="92" creationId="{F732C84E-7FAE-4057-8DB6-447AFB2E6768}"/>
          </ac:spMkLst>
        </pc:spChg>
        <pc:spChg chg="mod">
          <ac:chgData name="Christian Morales LL." userId="acd2dd22fbae4b69" providerId="LiveId" clId="{DB99C404-EC06-457C-BB16-AD0136894115}" dt="2021-06-30T06:18:57.250" v="87"/>
          <ac:spMkLst>
            <pc:docMk/>
            <pc:sldMk cId="3737965249" sldId="632"/>
            <ac:spMk id="93" creationId="{33250097-2C1D-4D4D-A018-8C6438B9B6AC}"/>
          </ac:spMkLst>
        </pc:spChg>
        <pc:spChg chg="mod">
          <ac:chgData name="Christian Morales LL." userId="acd2dd22fbae4b69" providerId="LiveId" clId="{DB99C404-EC06-457C-BB16-AD0136894115}" dt="2021-06-30T06:18:57.250" v="87"/>
          <ac:spMkLst>
            <pc:docMk/>
            <pc:sldMk cId="3737965249" sldId="632"/>
            <ac:spMk id="94" creationId="{3C8759F0-DD5E-4F04-BD74-24DC11B849F0}"/>
          </ac:spMkLst>
        </pc:spChg>
        <pc:spChg chg="mod">
          <ac:chgData name="Christian Morales LL." userId="acd2dd22fbae4b69" providerId="LiveId" clId="{DB99C404-EC06-457C-BB16-AD0136894115}" dt="2021-06-30T06:18:57.250" v="87"/>
          <ac:spMkLst>
            <pc:docMk/>
            <pc:sldMk cId="3737965249" sldId="632"/>
            <ac:spMk id="95" creationId="{8C07F6FC-3517-4750-95AD-9EC30E58BA5E}"/>
          </ac:spMkLst>
        </pc:spChg>
        <pc:spChg chg="mod">
          <ac:chgData name="Christian Morales LL." userId="acd2dd22fbae4b69" providerId="LiveId" clId="{DB99C404-EC06-457C-BB16-AD0136894115}" dt="2021-06-30T06:18:57.250" v="87"/>
          <ac:spMkLst>
            <pc:docMk/>
            <pc:sldMk cId="3737965249" sldId="632"/>
            <ac:spMk id="96" creationId="{83CF516E-330E-44D5-A9D3-E074B601E158}"/>
          </ac:spMkLst>
        </pc:spChg>
        <pc:spChg chg="mod">
          <ac:chgData name="Christian Morales LL." userId="acd2dd22fbae4b69" providerId="LiveId" clId="{DB99C404-EC06-457C-BB16-AD0136894115}" dt="2021-06-30T06:18:57.250" v="87"/>
          <ac:spMkLst>
            <pc:docMk/>
            <pc:sldMk cId="3737965249" sldId="632"/>
            <ac:spMk id="97" creationId="{3EBBA780-3145-4721-A0E0-83ED45063FD0}"/>
          </ac:spMkLst>
        </pc:spChg>
        <pc:spChg chg="mod">
          <ac:chgData name="Christian Morales LL." userId="acd2dd22fbae4b69" providerId="LiveId" clId="{DB99C404-EC06-457C-BB16-AD0136894115}" dt="2021-06-30T06:18:57.250" v="87"/>
          <ac:spMkLst>
            <pc:docMk/>
            <pc:sldMk cId="3737965249" sldId="632"/>
            <ac:spMk id="98" creationId="{412C6EF2-5FE5-4237-A1B1-7DD9C24D354A}"/>
          </ac:spMkLst>
        </pc:spChg>
        <pc:spChg chg="mod">
          <ac:chgData name="Christian Morales LL." userId="acd2dd22fbae4b69" providerId="LiveId" clId="{DB99C404-EC06-457C-BB16-AD0136894115}" dt="2021-06-30T06:18:57.250" v="87"/>
          <ac:spMkLst>
            <pc:docMk/>
            <pc:sldMk cId="3737965249" sldId="632"/>
            <ac:spMk id="99" creationId="{28FFBA5C-15D7-4E85-9C37-C43D0D0E5E7E}"/>
          </ac:spMkLst>
        </pc:spChg>
        <pc:spChg chg="mod">
          <ac:chgData name="Christian Morales LL." userId="acd2dd22fbae4b69" providerId="LiveId" clId="{DB99C404-EC06-457C-BB16-AD0136894115}" dt="2021-06-30T06:18:57.250" v="87"/>
          <ac:spMkLst>
            <pc:docMk/>
            <pc:sldMk cId="3737965249" sldId="632"/>
            <ac:spMk id="100" creationId="{194DEC42-1F2A-4746-ABA0-D4BCE98C3868}"/>
          </ac:spMkLst>
        </pc:spChg>
        <pc:spChg chg="mod">
          <ac:chgData name="Christian Morales LL." userId="acd2dd22fbae4b69" providerId="LiveId" clId="{DB99C404-EC06-457C-BB16-AD0136894115}" dt="2021-06-30T06:18:57.250" v="87"/>
          <ac:spMkLst>
            <pc:docMk/>
            <pc:sldMk cId="3737965249" sldId="632"/>
            <ac:spMk id="101" creationId="{FE7B0E50-C2B9-4A24-8BB6-6120147A8EFB}"/>
          </ac:spMkLst>
        </pc:spChg>
        <pc:spChg chg="mod">
          <ac:chgData name="Christian Morales LL." userId="acd2dd22fbae4b69" providerId="LiveId" clId="{DB99C404-EC06-457C-BB16-AD0136894115}" dt="2021-06-30T06:18:57.250" v="87"/>
          <ac:spMkLst>
            <pc:docMk/>
            <pc:sldMk cId="3737965249" sldId="632"/>
            <ac:spMk id="102" creationId="{DF97992E-1B10-4D23-8F50-94CB6E90FFE4}"/>
          </ac:spMkLst>
        </pc:spChg>
        <pc:spChg chg="mod">
          <ac:chgData name="Christian Morales LL." userId="acd2dd22fbae4b69" providerId="LiveId" clId="{DB99C404-EC06-457C-BB16-AD0136894115}" dt="2021-06-30T06:18:57.250" v="87"/>
          <ac:spMkLst>
            <pc:docMk/>
            <pc:sldMk cId="3737965249" sldId="632"/>
            <ac:spMk id="103" creationId="{0EB63873-0E82-4C8C-9BFC-B8F922E43CE5}"/>
          </ac:spMkLst>
        </pc:spChg>
        <pc:spChg chg="mod">
          <ac:chgData name="Christian Morales LL." userId="acd2dd22fbae4b69" providerId="LiveId" clId="{DB99C404-EC06-457C-BB16-AD0136894115}" dt="2021-06-30T06:18:57.250" v="87"/>
          <ac:spMkLst>
            <pc:docMk/>
            <pc:sldMk cId="3737965249" sldId="632"/>
            <ac:spMk id="104" creationId="{23BB364B-5B36-489F-89A6-E28A6CCBFFAA}"/>
          </ac:spMkLst>
        </pc:spChg>
        <pc:spChg chg="mod">
          <ac:chgData name="Christian Morales LL." userId="acd2dd22fbae4b69" providerId="LiveId" clId="{DB99C404-EC06-457C-BB16-AD0136894115}" dt="2021-06-30T06:18:57.250" v="87"/>
          <ac:spMkLst>
            <pc:docMk/>
            <pc:sldMk cId="3737965249" sldId="632"/>
            <ac:spMk id="105" creationId="{9600B9E2-EB59-4A44-9641-93B0C39D5B90}"/>
          </ac:spMkLst>
        </pc:spChg>
        <pc:spChg chg="mod">
          <ac:chgData name="Christian Morales LL." userId="acd2dd22fbae4b69" providerId="LiveId" clId="{DB99C404-EC06-457C-BB16-AD0136894115}" dt="2021-06-30T06:18:57.250" v="87"/>
          <ac:spMkLst>
            <pc:docMk/>
            <pc:sldMk cId="3737965249" sldId="632"/>
            <ac:spMk id="106" creationId="{CBB268FD-A0D3-4E29-9C78-7F809F38DCD6}"/>
          </ac:spMkLst>
        </pc:spChg>
        <pc:spChg chg="mod">
          <ac:chgData name="Christian Morales LL." userId="acd2dd22fbae4b69" providerId="LiveId" clId="{DB99C404-EC06-457C-BB16-AD0136894115}" dt="2021-06-30T06:18:57.250" v="87"/>
          <ac:spMkLst>
            <pc:docMk/>
            <pc:sldMk cId="3737965249" sldId="632"/>
            <ac:spMk id="107" creationId="{BE6A70CE-88B0-4547-81C9-456788FA89C9}"/>
          </ac:spMkLst>
        </pc:spChg>
        <pc:spChg chg="mod">
          <ac:chgData name="Christian Morales LL." userId="acd2dd22fbae4b69" providerId="LiveId" clId="{DB99C404-EC06-457C-BB16-AD0136894115}" dt="2021-06-30T06:18:57.250" v="87"/>
          <ac:spMkLst>
            <pc:docMk/>
            <pc:sldMk cId="3737965249" sldId="632"/>
            <ac:spMk id="108" creationId="{7EE1289A-D414-4C44-B23D-A20EC03F200E}"/>
          </ac:spMkLst>
        </pc:spChg>
        <pc:spChg chg="mod">
          <ac:chgData name="Christian Morales LL." userId="acd2dd22fbae4b69" providerId="LiveId" clId="{DB99C404-EC06-457C-BB16-AD0136894115}" dt="2021-06-30T06:18:57.250" v="87"/>
          <ac:spMkLst>
            <pc:docMk/>
            <pc:sldMk cId="3737965249" sldId="632"/>
            <ac:spMk id="109" creationId="{5D0811FC-B3B1-4BE9-BCE7-E5F49272B329}"/>
          </ac:spMkLst>
        </pc:spChg>
        <pc:spChg chg="mod">
          <ac:chgData name="Christian Morales LL." userId="acd2dd22fbae4b69" providerId="LiveId" clId="{DB99C404-EC06-457C-BB16-AD0136894115}" dt="2021-06-30T06:18:57.250" v="87"/>
          <ac:spMkLst>
            <pc:docMk/>
            <pc:sldMk cId="3737965249" sldId="632"/>
            <ac:spMk id="110" creationId="{5C9A24E9-7798-4426-B4B5-B805E6FE85A7}"/>
          </ac:spMkLst>
        </pc:spChg>
        <pc:spChg chg="mod">
          <ac:chgData name="Christian Morales LL." userId="acd2dd22fbae4b69" providerId="LiveId" clId="{DB99C404-EC06-457C-BB16-AD0136894115}" dt="2021-06-30T06:18:57.250" v="87"/>
          <ac:spMkLst>
            <pc:docMk/>
            <pc:sldMk cId="3737965249" sldId="632"/>
            <ac:spMk id="111" creationId="{B2A41475-334B-4A4A-BF34-A5242A8EB5FB}"/>
          </ac:spMkLst>
        </pc:spChg>
        <pc:spChg chg="mod">
          <ac:chgData name="Christian Morales LL." userId="acd2dd22fbae4b69" providerId="LiveId" clId="{DB99C404-EC06-457C-BB16-AD0136894115}" dt="2021-06-30T06:18:57.250" v="87"/>
          <ac:spMkLst>
            <pc:docMk/>
            <pc:sldMk cId="3737965249" sldId="632"/>
            <ac:spMk id="112" creationId="{B998BA0A-7DBE-47ED-8A83-0301755AD04A}"/>
          </ac:spMkLst>
        </pc:spChg>
        <pc:spChg chg="mod">
          <ac:chgData name="Christian Morales LL." userId="acd2dd22fbae4b69" providerId="LiveId" clId="{DB99C404-EC06-457C-BB16-AD0136894115}" dt="2021-06-30T06:18:57.250" v="87"/>
          <ac:spMkLst>
            <pc:docMk/>
            <pc:sldMk cId="3737965249" sldId="632"/>
            <ac:spMk id="113" creationId="{E6F7ADC5-7100-4014-B0FD-FEA7D72E0B76}"/>
          </ac:spMkLst>
        </pc:spChg>
        <pc:spChg chg="mod">
          <ac:chgData name="Christian Morales LL." userId="acd2dd22fbae4b69" providerId="LiveId" clId="{DB99C404-EC06-457C-BB16-AD0136894115}" dt="2021-06-30T06:18:57.250" v="87"/>
          <ac:spMkLst>
            <pc:docMk/>
            <pc:sldMk cId="3737965249" sldId="632"/>
            <ac:spMk id="114" creationId="{A358FC96-D5D0-46CF-AB42-B1AAA4E651E1}"/>
          </ac:spMkLst>
        </pc:spChg>
        <pc:spChg chg="mod">
          <ac:chgData name="Christian Morales LL." userId="acd2dd22fbae4b69" providerId="LiveId" clId="{DB99C404-EC06-457C-BB16-AD0136894115}" dt="2021-06-30T06:18:57.250" v="87"/>
          <ac:spMkLst>
            <pc:docMk/>
            <pc:sldMk cId="3737965249" sldId="632"/>
            <ac:spMk id="115" creationId="{6357843A-F7A8-4006-8D1B-C36CB8911B7F}"/>
          </ac:spMkLst>
        </pc:spChg>
        <pc:spChg chg="mod">
          <ac:chgData name="Christian Morales LL." userId="acd2dd22fbae4b69" providerId="LiveId" clId="{DB99C404-EC06-457C-BB16-AD0136894115}" dt="2021-06-30T06:18:57.250" v="87"/>
          <ac:spMkLst>
            <pc:docMk/>
            <pc:sldMk cId="3737965249" sldId="632"/>
            <ac:spMk id="116" creationId="{FCAA5E0D-EC81-4194-91EA-F0DD2265748E}"/>
          </ac:spMkLst>
        </pc:spChg>
        <pc:spChg chg="mod">
          <ac:chgData name="Christian Morales LL." userId="acd2dd22fbae4b69" providerId="LiveId" clId="{DB99C404-EC06-457C-BB16-AD0136894115}" dt="2021-06-30T06:18:57.250" v="87"/>
          <ac:spMkLst>
            <pc:docMk/>
            <pc:sldMk cId="3737965249" sldId="632"/>
            <ac:spMk id="117" creationId="{17E6B857-8664-453D-9372-DC2E410A1426}"/>
          </ac:spMkLst>
        </pc:spChg>
        <pc:spChg chg="mod">
          <ac:chgData name="Christian Morales LL." userId="acd2dd22fbae4b69" providerId="LiveId" clId="{DB99C404-EC06-457C-BB16-AD0136894115}" dt="2021-06-30T06:18:57.250" v="87"/>
          <ac:spMkLst>
            <pc:docMk/>
            <pc:sldMk cId="3737965249" sldId="632"/>
            <ac:spMk id="118" creationId="{4335F1A4-63EA-471E-8449-C5CAA8D01395}"/>
          </ac:spMkLst>
        </pc:spChg>
        <pc:spChg chg="mod">
          <ac:chgData name="Christian Morales LL." userId="acd2dd22fbae4b69" providerId="LiveId" clId="{DB99C404-EC06-457C-BB16-AD0136894115}" dt="2021-06-30T06:18:57.250" v="87"/>
          <ac:spMkLst>
            <pc:docMk/>
            <pc:sldMk cId="3737965249" sldId="632"/>
            <ac:spMk id="119" creationId="{9C98606B-097C-448E-A0E9-20F98EBBE3BB}"/>
          </ac:spMkLst>
        </pc:spChg>
        <pc:spChg chg="mod">
          <ac:chgData name="Christian Morales LL." userId="acd2dd22fbae4b69" providerId="LiveId" clId="{DB99C404-EC06-457C-BB16-AD0136894115}" dt="2021-06-30T06:18:57.250" v="87"/>
          <ac:spMkLst>
            <pc:docMk/>
            <pc:sldMk cId="3737965249" sldId="632"/>
            <ac:spMk id="120" creationId="{D1CBCDB5-9A32-405B-BCF9-600A2C39E5D5}"/>
          </ac:spMkLst>
        </pc:spChg>
        <pc:spChg chg="mod">
          <ac:chgData name="Christian Morales LL." userId="acd2dd22fbae4b69" providerId="LiveId" clId="{DB99C404-EC06-457C-BB16-AD0136894115}" dt="2021-06-30T06:18:57.250" v="87"/>
          <ac:spMkLst>
            <pc:docMk/>
            <pc:sldMk cId="3737965249" sldId="632"/>
            <ac:spMk id="121" creationId="{C7654FCB-3585-4135-A8D3-B4FD8A2C0A85}"/>
          </ac:spMkLst>
        </pc:spChg>
        <pc:spChg chg="mod">
          <ac:chgData name="Christian Morales LL." userId="acd2dd22fbae4b69" providerId="LiveId" clId="{DB99C404-EC06-457C-BB16-AD0136894115}" dt="2021-06-30T06:18:57.250" v="87"/>
          <ac:spMkLst>
            <pc:docMk/>
            <pc:sldMk cId="3737965249" sldId="632"/>
            <ac:spMk id="122" creationId="{AB88C96F-5A5F-443F-9B33-356696BC422B}"/>
          </ac:spMkLst>
        </pc:spChg>
        <pc:spChg chg="mod">
          <ac:chgData name="Christian Morales LL." userId="acd2dd22fbae4b69" providerId="LiveId" clId="{DB99C404-EC06-457C-BB16-AD0136894115}" dt="2021-06-30T06:18:57.250" v="87"/>
          <ac:spMkLst>
            <pc:docMk/>
            <pc:sldMk cId="3737965249" sldId="632"/>
            <ac:spMk id="123" creationId="{F6CD85C7-1DF6-403F-9344-383024652BE6}"/>
          </ac:spMkLst>
        </pc:spChg>
        <pc:spChg chg="mod">
          <ac:chgData name="Christian Morales LL." userId="acd2dd22fbae4b69" providerId="LiveId" clId="{DB99C404-EC06-457C-BB16-AD0136894115}" dt="2021-06-30T06:18:57.250" v="87"/>
          <ac:spMkLst>
            <pc:docMk/>
            <pc:sldMk cId="3737965249" sldId="632"/>
            <ac:spMk id="124" creationId="{933054E9-5F00-46F1-943E-BE6B6C66C390}"/>
          </ac:spMkLst>
        </pc:spChg>
        <pc:spChg chg="mod">
          <ac:chgData name="Christian Morales LL." userId="acd2dd22fbae4b69" providerId="LiveId" clId="{DB99C404-EC06-457C-BB16-AD0136894115}" dt="2021-06-30T06:18:57.250" v="87"/>
          <ac:spMkLst>
            <pc:docMk/>
            <pc:sldMk cId="3737965249" sldId="632"/>
            <ac:spMk id="125" creationId="{9FA52EB4-5E4A-4283-BC5B-E63FBC6ECC28}"/>
          </ac:spMkLst>
        </pc:spChg>
        <pc:spChg chg="mod">
          <ac:chgData name="Christian Morales LL." userId="acd2dd22fbae4b69" providerId="LiveId" clId="{DB99C404-EC06-457C-BB16-AD0136894115}" dt="2021-06-30T06:18:57.250" v="87"/>
          <ac:spMkLst>
            <pc:docMk/>
            <pc:sldMk cId="3737965249" sldId="632"/>
            <ac:spMk id="126" creationId="{23018301-0DF6-4689-9214-DC29DC3DA42E}"/>
          </ac:spMkLst>
        </pc:spChg>
        <pc:spChg chg="mod">
          <ac:chgData name="Christian Morales LL." userId="acd2dd22fbae4b69" providerId="LiveId" clId="{DB99C404-EC06-457C-BB16-AD0136894115}" dt="2021-06-30T06:18:57.250" v="87"/>
          <ac:spMkLst>
            <pc:docMk/>
            <pc:sldMk cId="3737965249" sldId="632"/>
            <ac:spMk id="127" creationId="{EBE1AE6B-D3BA-4E8B-875A-0247D31C7CBF}"/>
          </ac:spMkLst>
        </pc:spChg>
        <pc:spChg chg="mod">
          <ac:chgData name="Christian Morales LL." userId="acd2dd22fbae4b69" providerId="LiveId" clId="{DB99C404-EC06-457C-BB16-AD0136894115}" dt="2021-06-30T06:18:57.250" v="87"/>
          <ac:spMkLst>
            <pc:docMk/>
            <pc:sldMk cId="3737965249" sldId="632"/>
            <ac:spMk id="128" creationId="{45100630-88D7-41EC-8272-456E578E8930}"/>
          </ac:spMkLst>
        </pc:spChg>
        <pc:spChg chg="mod">
          <ac:chgData name="Christian Morales LL." userId="acd2dd22fbae4b69" providerId="LiveId" clId="{DB99C404-EC06-457C-BB16-AD0136894115}" dt="2021-06-30T06:18:57.250" v="87"/>
          <ac:spMkLst>
            <pc:docMk/>
            <pc:sldMk cId="3737965249" sldId="632"/>
            <ac:spMk id="129" creationId="{03A6CC6E-5D35-4113-91A1-F901BDA25A75}"/>
          </ac:spMkLst>
        </pc:spChg>
        <pc:spChg chg="mod">
          <ac:chgData name="Christian Morales LL." userId="acd2dd22fbae4b69" providerId="LiveId" clId="{DB99C404-EC06-457C-BB16-AD0136894115}" dt="2021-06-30T06:18:57.250" v="87"/>
          <ac:spMkLst>
            <pc:docMk/>
            <pc:sldMk cId="3737965249" sldId="632"/>
            <ac:spMk id="130" creationId="{1BB6AE20-8833-4254-8CE2-652F46C9C3F9}"/>
          </ac:spMkLst>
        </pc:spChg>
        <pc:spChg chg="mod">
          <ac:chgData name="Christian Morales LL." userId="acd2dd22fbae4b69" providerId="LiveId" clId="{DB99C404-EC06-457C-BB16-AD0136894115}" dt="2021-06-30T06:18:57.250" v="87"/>
          <ac:spMkLst>
            <pc:docMk/>
            <pc:sldMk cId="3737965249" sldId="632"/>
            <ac:spMk id="131" creationId="{2287CDA9-49AE-4FBA-8EBE-9EEA671B5864}"/>
          </ac:spMkLst>
        </pc:spChg>
        <pc:spChg chg="mod">
          <ac:chgData name="Christian Morales LL." userId="acd2dd22fbae4b69" providerId="LiveId" clId="{DB99C404-EC06-457C-BB16-AD0136894115}" dt="2021-06-30T06:18:57.250" v="87"/>
          <ac:spMkLst>
            <pc:docMk/>
            <pc:sldMk cId="3737965249" sldId="632"/>
            <ac:spMk id="132" creationId="{11E77579-160B-4EB4-AAF4-FE0BC3C7141B}"/>
          </ac:spMkLst>
        </pc:spChg>
        <pc:spChg chg="mod">
          <ac:chgData name="Christian Morales LL." userId="acd2dd22fbae4b69" providerId="LiveId" clId="{DB99C404-EC06-457C-BB16-AD0136894115}" dt="2021-06-30T06:18:57.250" v="87"/>
          <ac:spMkLst>
            <pc:docMk/>
            <pc:sldMk cId="3737965249" sldId="632"/>
            <ac:spMk id="133" creationId="{E3E7658F-4A6F-4275-8334-216258412389}"/>
          </ac:spMkLst>
        </pc:spChg>
        <pc:spChg chg="mod">
          <ac:chgData name="Christian Morales LL." userId="acd2dd22fbae4b69" providerId="LiveId" clId="{DB99C404-EC06-457C-BB16-AD0136894115}" dt="2021-06-30T06:18:57.250" v="87"/>
          <ac:spMkLst>
            <pc:docMk/>
            <pc:sldMk cId="3737965249" sldId="632"/>
            <ac:spMk id="134" creationId="{892058D8-97C8-4702-9607-F9DC67E52D0F}"/>
          </ac:spMkLst>
        </pc:spChg>
        <pc:spChg chg="mod">
          <ac:chgData name="Christian Morales LL." userId="acd2dd22fbae4b69" providerId="LiveId" clId="{DB99C404-EC06-457C-BB16-AD0136894115}" dt="2021-06-30T06:18:57.250" v="87"/>
          <ac:spMkLst>
            <pc:docMk/>
            <pc:sldMk cId="3737965249" sldId="632"/>
            <ac:spMk id="135" creationId="{45E2972A-10EA-4F08-8A53-15392259E7FC}"/>
          </ac:spMkLst>
        </pc:spChg>
        <pc:spChg chg="mod">
          <ac:chgData name="Christian Morales LL." userId="acd2dd22fbae4b69" providerId="LiveId" clId="{DB99C404-EC06-457C-BB16-AD0136894115}" dt="2021-06-30T06:18:57.250" v="87"/>
          <ac:spMkLst>
            <pc:docMk/>
            <pc:sldMk cId="3737965249" sldId="632"/>
            <ac:spMk id="136" creationId="{0B55AF1F-4367-4793-9740-5560C9E8D699}"/>
          </ac:spMkLst>
        </pc:spChg>
        <pc:spChg chg="mod">
          <ac:chgData name="Christian Morales LL." userId="acd2dd22fbae4b69" providerId="LiveId" clId="{DB99C404-EC06-457C-BB16-AD0136894115}" dt="2021-06-30T06:18:57.250" v="87"/>
          <ac:spMkLst>
            <pc:docMk/>
            <pc:sldMk cId="3737965249" sldId="632"/>
            <ac:spMk id="137" creationId="{CA0C0B88-3EE2-4BE1-ACD0-5525D4C2B927}"/>
          </ac:spMkLst>
        </pc:spChg>
        <pc:spChg chg="mod">
          <ac:chgData name="Christian Morales LL." userId="acd2dd22fbae4b69" providerId="LiveId" clId="{DB99C404-EC06-457C-BB16-AD0136894115}" dt="2021-06-30T06:18:57.250" v="87"/>
          <ac:spMkLst>
            <pc:docMk/>
            <pc:sldMk cId="3737965249" sldId="632"/>
            <ac:spMk id="138" creationId="{90E91A63-4225-4115-B22A-F45DDE7AB7B6}"/>
          </ac:spMkLst>
        </pc:spChg>
        <pc:spChg chg="mod">
          <ac:chgData name="Christian Morales LL." userId="acd2dd22fbae4b69" providerId="LiveId" clId="{DB99C404-EC06-457C-BB16-AD0136894115}" dt="2021-06-30T06:18:57.250" v="87"/>
          <ac:spMkLst>
            <pc:docMk/>
            <pc:sldMk cId="3737965249" sldId="632"/>
            <ac:spMk id="139" creationId="{277E1CAC-777C-44B2-AFC5-C8DB36087C30}"/>
          </ac:spMkLst>
        </pc:spChg>
        <pc:spChg chg="mod">
          <ac:chgData name="Christian Morales LL." userId="acd2dd22fbae4b69" providerId="LiveId" clId="{DB99C404-EC06-457C-BB16-AD0136894115}" dt="2021-06-30T06:18:57.250" v="87"/>
          <ac:spMkLst>
            <pc:docMk/>
            <pc:sldMk cId="3737965249" sldId="632"/>
            <ac:spMk id="140" creationId="{C92415FE-D51A-4562-99CA-99954007BCAF}"/>
          </ac:spMkLst>
        </pc:spChg>
        <pc:spChg chg="mod">
          <ac:chgData name="Christian Morales LL." userId="acd2dd22fbae4b69" providerId="LiveId" clId="{DB99C404-EC06-457C-BB16-AD0136894115}" dt="2021-06-30T06:18:57.250" v="87"/>
          <ac:spMkLst>
            <pc:docMk/>
            <pc:sldMk cId="3737965249" sldId="632"/>
            <ac:spMk id="141" creationId="{636E1161-27CE-48CA-BDD7-9EEBEF8BA3FC}"/>
          </ac:spMkLst>
        </pc:spChg>
        <pc:spChg chg="mod">
          <ac:chgData name="Christian Morales LL." userId="acd2dd22fbae4b69" providerId="LiveId" clId="{DB99C404-EC06-457C-BB16-AD0136894115}" dt="2021-06-30T06:18:57.250" v="87"/>
          <ac:spMkLst>
            <pc:docMk/>
            <pc:sldMk cId="3737965249" sldId="632"/>
            <ac:spMk id="142" creationId="{E2D3DA96-07FF-4A35-A24B-BCC99B4A1F3A}"/>
          </ac:spMkLst>
        </pc:spChg>
        <pc:spChg chg="mod">
          <ac:chgData name="Christian Morales LL." userId="acd2dd22fbae4b69" providerId="LiveId" clId="{DB99C404-EC06-457C-BB16-AD0136894115}" dt="2021-06-30T06:18:57.250" v="87"/>
          <ac:spMkLst>
            <pc:docMk/>
            <pc:sldMk cId="3737965249" sldId="632"/>
            <ac:spMk id="143" creationId="{57C317ED-D2DA-45A0-903E-FCB2FEF271D4}"/>
          </ac:spMkLst>
        </pc:spChg>
        <pc:spChg chg="mod">
          <ac:chgData name="Christian Morales LL." userId="acd2dd22fbae4b69" providerId="LiveId" clId="{DB99C404-EC06-457C-BB16-AD0136894115}" dt="2021-06-30T06:18:57.250" v="87"/>
          <ac:spMkLst>
            <pc:docMk/>
            <pc:sldMk cId="3737965249" sldId="632"/>
            <ac:spMk id="144" creationId="{24D5938C-479A-456B-8511-E88C49E37C40}"/>
          </ac:spMkLst>
        </pc:spChg>
        <pc:spChg chg="mod">
          <ac:chgData name="Christian Morales LL." userId="acd2dd22fbae4b69" providerId="LiveId" clId="{DB99C404-EC06-457C-BB16-AD0136894115}" dt="2021-06-30T06:18:57.250" v="87"/>
          <ac:spMkLst>
            <pc:docMk/>
            <pc:sldMk cId="3737965249" sldId="632"/>
            <ac:spMk id="145" creationId="{5FF6FB6A-F2EC-4E90-8D71-F2149D0E61CD}"/>
          </ac:spMkLst>
        </pc:spChg>
        <pc:spChg chg="mod">
          <ac:chgData name="Christian Morales LL." userId="acd2dd22fbae4b69" providerId="LiveId" clId="{DB99C404-EC06-457C-BB16-AD0136894115}" dt="2021-06-30T06:18:57.250" v="87"/>
          <ac:spMkLst>
            <pc:docMk/>
            <pc:sldMk cId="3737965249" sldId="632"/>
            <ac:spMk id="146" creationId="{C48F60C1-2E77-4B93-B5FE-48E805092505}"/>
          </ac:spMkLst>
        </pc:spChg>
        <pc:spChg chg="mod">
          <ac:chgData name="Christian Morales LL." userId="acd2dd22fbae4b69" providerId="LiveId" clId="{DB99C404-EC06-457C-BB16-AD0136894115}" dt="2021-06-30T06:18:57.250" v="87"/>
          <ac:spMkLst>
            <pc:docMk/>
            <pc:sldMk cId="3737965249" sldId="632"/>
            <ac:spMk id="147" creationId="{E64409F9-34A5-45B4-82F3-2B9A5CE8066C}"/>
          </ac:spMkLst>
        </pc:spChg>
        <pc:spChg chg="mod">
          <ac:chgData name="Christian Morales LL." userId="acd2dd22fbae4b69" providerId="LiveId" clId="{DB99C404-EC06-457C-BB16-AD0136894115}" dt="2021-06-30T06:18:57.250" v="87"/>
          <ac:spMkLst>
            <pc:docMk/>
            <pc:sldMk cId="3737965249" sldId="632"/>
            <ac:spMk id="148" creationId="{92CA8B7F-28F8-4A91-9861-BCD85E7CC1A7}"/>
          </ac:spMkLst>
        </pc:spChg>
        <pc:spChg chg="mod">
          <ac:chgData name="Christian Morales LL." userId="acd2dd22fbae4b69" providerId="LiveId" clId="{DB99C404-EC06-457C-BB16-AD0136894115}" dt="2021-06-30T06:18:57.250" v="87"/>
          <ac:spMkLst>
            <pc:docMk/>
            <pc:sldMk cId="3737965249" sldId="632"/>
            <ac:spMk id="149" creationId="{AF209C2F-FE23-4F41-8A89-ED28420C5CE9}"/>
          </ac:spMkLst>
        </pc:spChg>
        <pc:spChg chg="mod">
          <ac:chgData name="Christian Morales LL." userId="acd2dd22fbae4b69" providerId="LiveId" clId="{DB99C404-EC06-457C-BB16-AD0136894115}" dt="2021-06-30T06:18:57.250" v="87"/>
          <ac:spMkLst>
            <pc:docMk/>
            <pc:sldMk cId="3737965249" sldId="632"/>
            <ac:spMk id="150" creationId="{78A7ACCA-320C-4DF5-A5B1-06B358869D8E}"/>
          </ac:spMkLst>
        </pc:spChg>
        <pc:spChg chg="mod">
          <ac:chgData name="Christian Morales LL." userId="acd2dd22fbae4b69" providerId="LiveId" clId="{DB99C404-EC06-457C-BB16-AD0136894115}" dt="2021-06-30T06:18:57.250" v="87"/>
          <ac:spMkLst>
            <pc:docMk/>
            <pc:sldMk cId="3737965249" sldId="632"/>
            <ac:spMk id="151" creationId="{6A2EA466-D21C-4D23-95A1-1342FCB15E79}"/>
          </ac:spMkLst>
        </pc:spChg>
        <pc:spChg chg="mod">
          <ac:chgData name="Christian Morales LL." userId="acd2dd22fbae4b69" providerId="LiveId" clId="{DB99C404-EC06-457C-BB16-AD0136894115}" dt="2021-06-30T06:18:57.250" v="87"/>
          <ac:spMkLst>
            <pc:docMk/>
            <pc:sldMk cId="3737965249" sldId="632"/>
            <ac:spMk id="152" creationId="{658232EC-D7EA-466C-9B27-5A9191AB4E38}"/>
          </ac:spMkLst>
        </pc:spChg>
        <pc:spChg chg="mod">
          <ac:chgData name="Christian Morales LL." userId="acd2dd22fbae4b69" providerId="LiveId" clId="{DB99C404-EC06-457C-BB16-AD0136894115}" dt="2021-06-30T06:18:57.250" v="87"/>
          <ac:spMkLst>
            <pc:docMk/>
            <pc:sldMk cId="3737965249" sldId="632"/>
            <ac:spMk id="153" creationId="{B36FCE03-5328-4C7F-BAE3-E96E996C67DB}"/>
          </ac:spMkLst>
        </pc:spChg>
        <pc:spChg chg="mod">
          <ac:chgData name="Christian Morales LL." userId="acd2dd22fbae4b69" providerId="LiveId" clId="{DB99C404-EC06-457C-BB16-AD0136894115}" dt="2021-06-30T06:18:57.250" v="87"/>
          <ac:spMkLst>
            <pc:docMk/>
            <pc:sldMk cId="3737965249" sldId="632"/>
            <ac:spMk id="154" creationId="{C327B7F6-F596-48DB-94FC-9A7465B230AB}"/>
          </ac:spMkLst>
        </pc:spChg>
        <pc:spChg chg="mod">
          <ac:chgData name="Christian Morales LL." userId="acd2dd22fbae4b69" providerId="LiveId" clId="{DB99C404-EC06-457C-BB16-AD0136894115}" dt="2021-06-30T06:18:57.250" v="87"/>
          <ac:spMkLst>
            <pc:docMk/>
            <pc:sldMk cId="3737965249" sldId="632"/>
            <ac:spMk id="155" creationId="{286A4D35-1AC3-45FE-97B8-5BA9DE53CA8F}"/>
          </ac:spMkLst>
        </pc:spChg>
        <pc:spChg chg="mod">
          <ac:chgData name="Christian Morales LL." userId="acd2dd22fbae4b69" providerId="LiveId" clId="{DB99C404-EC06-457C-BB16-AD0136894115}" dt="2021-06-30T06:18:57.250" v="87"/>
          <ac:spMkLst>
            <pc:docMk/>
            <pc:sldMk cId="3737965249" sldId="632"/>
            <ac:spMk id="156" creationId="{92D46446-EE45-4ABA-B9EE-072E0C985F0B}"/>
          </ac:spMkLst>
        </pc:spChg>
        <pc:spChg chg="mod">
          <ac:chgData name="Christian Morales LL." userId="acd2dd22fbae4b69" providerId="LiveId" clId="{DB99C404-EC06-457C-BB16-AD0136894115}" dt="2021-06-30T06:18:57.250" v="87"/>
          <ac:spMkLst>
            <pc:docMk/>
            <pc:sldMk cId="3737965249" sldId="632"/>
            <ac:spMk id="157" creationId="{61564261-00DF-4FA9-9E9B-BACABDC28EA3}"/>
          </ac:spMkLst>
        </pc:spChg>
        <pc:spChg chg="mod">
          <ac:chgData name="Christian Morales LL." userId="acd2dd22fbae4b69" providerId="LiveId" clId="{DB99C404-EC06-457C-BB16-AD0136894115}" dt="2021-06-30T06:18:57.250" v="87"/>
          <ac:spMkLst>
            <pc:docMk/>
            <pc:sldMk cId="3737965249" sldId="632"/>
            <ac:spMk id="158" creationId="{9AE5E4A6-22A2-4F19-AF3B-422411641579}"/>
          </ac:spMkLst>
        </pc:spChg>
        <pc:spChg chg="mod">
          <ac:chgData name="Christian Morales LL." userId="acd2dd22fbae4b69" providerId="LiveId" clId="{DB99C404-EC06-457C-BB16-AD0136894115}" dt="2021-06-30T06:18:57.250" v="87"/>
          <ac:spMkLst>
            <pc:docMk/>
            <pc:sldMk cId="3737965249" sldId="632"/>
            <ac:spMk id="159" creationId="{C14B013C-D6DA-4A7F-895E-D7D97BA020B1}"/>
          </ac:spMkLst>
        </pc:spChg>
        <pc:spChg chg="mod">
          <ac:chgData name="Christian Morales LL." userId="acd2dd22fbae4b69" providerId="LiveId" clId="{DB99C404-EC06-457C-BB16-AD0136894115}" dt="2021-06-30T06:18:57.250" v="87"/>
          <ac:spMkLst>
            <pc:docMk/>
            <pc:sldMk cId="3737965249" sldId="632"/>
            <ac:spMk id="160" creationId="{0F52A6AC-C66D-47D0-BF33-6D0EFF507806}"/>
          </ac:spMkLst>
        </pc:spChg>
        <pc:spChg chg="mod">
          <ac:chgData name="Christian Morales LL." userId="acd2dd22fbae4b69" providerId="LiveId" clId="{DB99C404-EC06-457C-BB16-AD0136894115}" dt="2021-06-30T06:18:57.250" v="87"/>
          <ac:spMkLst>
            <pc:docMk/>
            <pc:sldMk cId="3737965249" sldId="632"/>
            <ac:spMk id="161" creationId="{835C6064-4AFC-4720-8260-02AFA7619535}"/>
          </ac:spMkLst>
        </pc:spChg>
        <pc:spChg chg="mod">
          <ac:chgData name="Christian Morales LL." userId="acd2dd22fbae4b69" providerId="LiveId" clId="{DB99C404-EC06-457C-BB16-AD0136894115}" dt="2021-06-30T06:18:57.250" v="87"/>
          <ac:spMkLst>
            <pc:docMk/>
            <pc:sldMk cId="3737965249" sldId="632"/>
            <ac:spMk id="162" creationId="{96760381-546A-4634-9529-D6F1FC82CD37}"/>
          </ac:spMkLst>
        </pc:spChg>
        <pc:spChg chg="mod">
          <ac:chgData name="Christian Morales LL." userId="acd2dd22fbae4b69" providerId="LiveId" clId="{DB99C404-EC06-457C-BB16-AD0136894115}" dt="2021-06-30T06:18:57.250" v="87"/>
          <ac:spMkLst>
            <pc:docMk/>
            <pc:sldMk cId="3737965249" sldId="632"/>
            <ac:spMk id="163" creationId="{B2FB9CD8-1A99-4E64-B83E-03D89614DDE3}"/>
          </ac:spMkLst>
        </pc:spChg>
        <pc:spChg chg="mod">
          <ac:chgData name="Christian Morales LL." userId="acd2dd22fbae4b69" providerId="LiveId" clId="{DB99C404-EC06-457C-BB16-AD0136894115}" dt="2021-06-30T06:18:57.250" v="87"/>
          <ac:spMkLst>
            <pc:docMk/>
            <pc:sldMk cId="3737965249" sldId="632"/>
            <ac:spMk id="164" creationId="{068C7EF1-1D56-487C-AD14-230C7E8EEF72}"/>
          </ac:spMkLst>
        </pc:spChg>
        <pc:spChg chg="mod">
          <ac:chgData name="Christian Morales LL." userId="acd2dd22fbae4b69" providerId="LiveId" clId="{DB99C404-EC06-457C-BB16-AD0136894115}" dt="2021-06-30T06:18:57.250" v="87"/>
          <ac:spMkLst>
            <pc:docMk/>
            <pc:sldMk cId="3737965249" sldId="632"/>
            <ac:spMk id="165" creationId="{B222FB4C-8177-4B53-A7C8-8436ED220C7D}"/>
          </ac:spMkLst>
        </pc:spChg>
        <pc:spChg chg="mod">
          <ac:chgData name="Christian Morales LL." userId="acd2dd22fbae4b69" providerId="LiveId" clId="{DB99C404-EC06-457C-BB16-AD0136894115}" dt="2021-06-30T06:18:57.250" v="87"/>
          <ac:spMkLst>
            <pc:docMk/>
            <pc:sldMk cId="3737965249" sldId="632"/>
            <ac:spMk id="166" creationId="{B73986CA-7CBD-4E95-8E02-98FCADFD6C37}"/>
          </ac:spMkLst>
        </pc:spChg>
        <pc:spChg chg="mod">
          <ac:chgData name="Christian Morales LL." userId="acd2dd22fbae4b69" providerId="LiveId" clId="{DB99C404-EC06-457C-BB16-AD0136894115}" dt="2021-06-30T06:18:57.250" v="87"/>
          <ac:spMkLst>
            <pc:docMk/>
            <pc:sldMk cId="3737965249" sldId="632"/>
            <ac:spMk id="167" creationId="{C3A44E51-8CA4-4C59-9204-ED205D93FBCA}"/>
          </ac:spMkLst>
        </pc:spChg>
        <pc:spChg chg="mod">
          <ac:chgData name="Christian Morales LL." userId="acd2dd22fbae4b69" providerId="LiveId" clId="{DB99C404-EC06-457C-BB16-AD0136894115}" dt="2021-06-30T06:18:57.250" v="87"/>
          <ac:spMkLst>
            <pc:docMk/>
            <pc:sldMk cId="3737965249" sldId="632"/>
            <ac:spMk id="168" creationId="{326BCD4D-3F51-49B7-A535-931A53CE9287}"/>
          </ac:spMkLst>
        </pc:spChg>
        <pc:spChg chg="mod">
          <ac:chgData name="Christian Morales LL." userId="acd2dd22fbae4b69" providerId="LiveId" clId="{DB99C404-EC06-457C-BB16-AD0136894115}" dt="2021-06-30T06:18:57.250" v="87"/>
          <ac:spMkLst>
            <pc:docMk/>
            <pc:sldMk cId="3737965249" sldId="632"/>
            <ac:spMk id="169" creationId="{0126E6D4-C07B-4F4C-99FC-651D83795772}"/>
          </ac:spMkLst>
        </pc:spChg>
        <pc:spChg chg="mod">
          <ac:chgData name="Christian Morales LL." userId="acd2dd22fbae4b69" providerId="LiveId" clId="{DB99C404-EC06-457C-BB16-AD0136894115}" dt="2021-06-30T06:18:57.250" v="87"/>
          <ac:spMkLst>
            <pc:docMk/>
            <pc:sldMk cId="3737965249" sldId="632"/>
            <ac:spMk id="170" creationId="{0A5AD75C-74D0-4916-ABEE-81397CB2B0E6}"/>
          </ac:spMkLst>
        </pc:spChg>
        <pc:spChg chg="mod">
          <ac:chgData name="Christian Morales LL." userId="acd2dd22fbae4b69" providerId="LiveId" clId="{DB99C404-EC06-457C-BB16-AD0136894115}" dt="2021-06-30T06:18:57.250" v="87"/>
          <ac:spMkLst>
            <pc:docMk/>
            <pc:sldMk cId="3737965249" sldId="632"/>
            <ac:spMk id="171" creationId="{AEB743B5-E761-4127-AD6C-E5C80C094A32}"/>
          </ac:spMkLst>
        </pc:spChg>
        <pc:spChg chg="mod">
          <ac:chgData name="Christian Morales LL." userId="acd2dd22fbae4b69" providerId="LiveId" clId="{DB99C404-EC06-457C-BB16-AD0136894115}" dt="2021-06-30T06:18:57.250" v="87"/>
          <ac:spMkLst>
            <pc:docMk/>
            <pc:sldMk cId="3737965249" sldId="632"/>
            <ac:spMk id="172" creationId="{FBDE3587-ABE1-4DBA-96B2-48CDDB0238D6}"/>
          </ac:spMkLst>
        </pc:spChg>
        <pc:spChg chg="mod">
          <ac:chgData name="Christian Morales LL." userId="acd2dd22fbae4b69" providerId="LiveId" clId="{DB99C404-EC06-457C-BB16-AD0136894115}" dt="2021-06-30T06:18:57.250" v="87"/>
          <ac:spMkLst>
            <pc:docMk/>
            <pc:sldMk cId="3737965249" sldId="632"/>
            <ac:spMk id="173" creationId="{2C8A5C27-1835-4345-8F37-873F1ED319FB}"/>
          </ac:spMkLst>
        </pc:spChg>
        <pc:spChg chg="mod">
          <ac:chgData name="Christian Morales LL." userId="acd2dd22fbae4b69" providerId="LiveId" clId="{DB99C404-EC06-457C-BB16-AD0136894115}" dt="2021-06-30T06:18:57.250" v="87"/>
          <ac:spMkLst>
            <pc:docMk/>
            <pc:sldMk cId="3737965249" sldId="632"/>
            <ac:spMk id="174" creationId="{02C93A82-715C-4C89-834A-DF8CDE352086}"/>
          </ac:spMkLst>
        </pc:spChg>
        <pc:spChg chg="mod">
          <ac:chgData name="Christian Morales LL." userId="acd2dd22fbae4b69" providerId="LiveId" clId="{DB99C404-EC06-457C-BB16-AD0136894115}" dt="2021-06-30T06:18:57.250" v="87"/>
          <ac:spMkLst>
            <pc:docMk/>
            <pc:sldMk cId="3737965249" sldId="632"/>
            <ac:spMk id="175" creationId="{DBFB64E5-1494-47AE-8152-A0A875C2ED30}"/>
          </ac:spMkLst>
        </pc:spChg>
        <pc:spChg chg="mod">
          <ac:chgData name="Christian Morales LL." userId="acd2dd22fbae4b69" providerId="LiveId" clId="{DB99C404-EC06-457C-BB16-AD0136894115}" dt="2021-06-30T06:18:57.250" v="87"/>
          <ac:spMkLst>
            <pc:docMk/>
            <pc:sldMk cId="3737965249" sldId="632"/>
            <ac:spMk id="176" creationId="{78D15673-6EDA-4EE0-885C-69CDA37C951E}"/>
          </ac:spMkLst>
        </pc:spChg>
        <pc:spChg chg="mod">
          <ac:chgData name="Christian Morales LL." userId="acd2dd22fbae4b69" providerId="LiveId" clId="{DB99C404-EC06-457C-BB16-AD0136894115}" dt="2021-06-30T06:18:57.250" v="87"/>
          <ac:spMkLst>
            <pc:docMk/>
            <pc:sldMk cId="3737965249" sldId="632"/>
            <ac:spMk id="177" creationId="{6908E083-0EE6-4E96-AFA2-FDF39BFCAB0E}"/>
          </ac:spMkLst>
        </pc:spChg>
        <pc:spChg chg="mod">
          <ac:chgData name="Christian Morales LL." userId="acd2dd22fbae4b69" providerId="LiveId" clId="{DB99C404-EC06-457C-BB16-AD0136894115}" dt="2021-06-30T06:18:57.250" v="87"/>
          <ac:spMkLst>
            <pc:docMk/>
            <pc:sldMk cId="3737965249" sldId="632"/>
            <ac:spMk id="178" creationId="{3377D460-C1ED-46C9-ABE1-FB9E5FEFE991}"/>
          </ac:spMkLst>
        </pc:spChg>
        <pc:spChg chg="mod">
          <ac:chgData name="Christian Morales LL." userId="acd2dd22fbae4b69" providerId="LiveId" clId="{DB99C404-EC06-457C-BB16-AD0136894115}" dt="2021-06-30T06:18:57.250" v="87"/>
          <ac:spMkLst>
            <pc:docMk/>
            <pc:sldMk cId="3737965249" sldId="632"/>
            <ac:spMk id="179" creationId="{830352EC-9B6E-400A-8F7C-0C370A87E0FD}"/>
          </ac:spMkLst>
        </pc:spChg>
        <pc:spChg chg="mod">
          <ac:chgData name="Christian Morales LL." userId="acd2dd22fbae4b69" providerId="LiveId" clId="{DB99C404-EC06-457C-BB16-AD0136894115}" dt="2021-06-30T06:18:57.250" v="87"/>
          <ac:spMkLst>
            <pc:docMk/>
            <pc:sldMk cId="3737965249" sldId="632"/>
            <ac:spMk id="180" creationId="{2235076F-8E98-4534-95B1-599CC6ADB3A4}"/>
          </ac:spMkLst>
        </pc:spChg>
        <pc:spChg chg="mod">
          <ac:chgData name="Christian Morales LL." userId="acd2dd22fbae4b69" providerId="LiveId" clId="{DB99C404-EC06-457C-BB16-AD0136894115}" dt="2021-06-30T06:18:57.250" v="87"/>
          <ac:spMkLst>
            <pc:docMk/>
            <pc:sldMk cId="3737965249" sldId="632"/>
            <ac:spMk id="181" creationId="{6BF692BA-E5E1-45A0-99D3-22802DBC1431}"/>
          </ac:spMkLst>
        </pc:spChg>
        <pc:spChg chg="mod">
          <ac:chgData name="Christian Morales LL." userId="acd2dd22fbae4b69" providerId="LiveId" clId="{DB99C404-EC06-457C-BB16-AD0136894115}" dt="2021-06-30T06:18:57.250" v="87"/>
          <ac:spMkLst>
            <pc:docMk/>
            <pc:sldMk cId="3737965249" sldId="632"/>
            <ac:spMk id="182" creationId="{11B016DC-8C11-4C76-9055-3757949395CD}"/>
          </ac:spMkLst>
        </pc:spChg>
        <pc:spChg chg="mod">
          <ac:chgData name="Christian Morales LL." userId="acd2dd22fbae4b69" providerId="LiveId" clId="{DB99C404-EC06-457C-BB16-AD0136894115}" dt="2021-06-30T06:18:57.250" v="87"/>
          <ac:spMkLst>
            <pc:docMk/>
            <pc:sldMk cId="3737965249" sldId="632"/>
            <ac:spMk id="183" creationId="{9B652537-4DA4-405D-9CA6-90AF25147269}"/>
          </ac:spMkLst>
        </pc:spChg>
        <pc:spChg chg="mod">
          <ac:chgData name="Christian Morales LL." userId="acd2dd22fbae4b69" providerId="LiveId" clId="{DB99C404-EC06-457C-BB16-AD0136894115}" dt="2021-06-30T06:18:57.250" v="87"/>
          <ac:spMkLst>
            <pc:docMk/>
            <pc:sldMk cId="3737965249" sldId="632"/>
            <ac:spMk id="184" creationId="{FD683843-1DCE-47ED-9F9D-EE22DF896E21}"/>
          </ac:spMkLst>
        </pc:spChg>
        <pc:spChg chg="mod">
          <ac:chgData name="Christian Morales LL." userId="acd2dd22fbae4b69" providerId="LiveId" clId="{DB99C404-EC06-457C-BB16-AD0136894115}" dt="2021-06-30T06:18:57.250" v="87"/>
          <ac:spMkLst>
            <pc:docMk/>
            <pc:sldMk cId="3737965249" sldId="632"/>
            <ac:spMk id="185" creationId="{8C6F1D6D-2FEB-4209-AAB3-BD125EE3269B}"/>
          </ac:spMkLst>
        </pc:spChg>
        <pc:spChg chg="mod">
          <ac:chgData name="Christian Morales LL." userId="acd2dd22fbae4b69" providerId="LiveId" clId="{DB99C404-EC06-457C-BB16-AD0136894115}" dt="2021-06-30T06:18:57.250" v="87"/>
          <ac:spMkLst>
            <pc:docMk/>
            <pc:sldMk cId="3737965249" sldId="632"/>
            <ac:spMk id="186" creationId="{409FD7B7-F643-4AA4-A30C-23C9A1EBE4F0}"/>
          </ac:spMkLst>
        </pc:spChg>
        <pc:spChg chg="mod">
          <ac:chgData name="Christian Morales LL." userId="acd2dd22fbae4b69" providerId="LiveId" clId="{DB99C404-EC06-457C-BB16-AD0136894115}" dt="2021-06-30T06:18:57.250" v="87"/>
          <ac:spMkLst>
            <pc:docMk/>
            <pc:sldMk cId="3737965249" sldId="632"/>
            <ac:spMk id="187" creationId="{FA018176-68DD-46DD-833E-C21F5E328962}"/>
          </ac:spMkLst>
        </pc:spChg>
        <pc:spChg chg="mod">
          <ac:chgData name="Christian Morales LL." userId="acd2dd22fbae4b69" providerId="LiveId" clId="{DB99C404-EC06-457C-BB16-AD0136894115}" dt="2021-06-30T06:18:57.250" v="87"/>
          <ac:spMkLst>
            <pc:docMk/>
            <pc:sldMk cId="3737965249" sldId="632"/>
            <ac:spMk id="188" creationId="{3917E9FC-5B29-43A3-B035-650FD04A2BAB}"/>
          </ac:spMkLst>
        </pc:spChg>
        <pc:spChg chg="mod">
          <ac:chgData name="Christian Morales LL." userId="acd2dd22fbae4b69" providerId="LiveId" clId="{DB99C404-EC06-457C-BB16-AD0136894115}" dt="2021-06-30T06:18:57.250" v="87"/>
          <ac:spMkLst>
            <pc:docMk/>
            <pc:sldMk cId="3737965249" sldId="632"/>
            <ac:spMk id="189" creationId="{B2A2B8A2-F355-4DCC-88DE-4949ABFC9FBD}"/>
          </ac:spMkLst>
        </pc:spChg>
        <pc:spChg chg="mod">
          <ac:chgData name="Christian Morales LL." userId="acd2dd22fbae4b69" providerId="LiveId" clId="{DB99C404-EC06-457C-BB16-AD0136894115}" dt="2021-06-30T06:18:57.250" v="87"/>
          <ac:spMkLst>
            <pc:docMk/>
            <pc:sldMk cId="3737965249" sldId="632"/>
            <ac:spMk id="190" creationId="{EB8411EF-5CDC-434C-8AFC-D022AEAA9426}"/>
          </ac:spMkLst>
        </pc:spChg>
        <pc:spChg chg="mod">
          <ac:chgData name="Christian Morales LL." userId="acd2dd22fbae4b69" providerId="LiveId" clId="{DB99C404-EC06-457C-BB16-AD0136894115}" dt="2021-06-30T06:18:57.250" v="87"/>
          <ac:spMkLst>
            <pc:docMk/>
            <pc:sldMk cId="3737965249" sldId="632"/>
            <ac:spMk id="191" creationId="{9A9A7D22-5348-4A73-96FA-969CF2E74149}"/>
          </ac:spMkLst>
        </pc:spChg>
        <pc:spChg chg="mod">
          <ac:chgData name="Christian Morales LL." userId="acd2dd22fbae4b69" providerId="LiveId" clId="{DB99C404-EC06-457C-BB16-AD0136894115}" dt="2021-06-30T06:18:57.250" v="87"/>
          <ac:spMkLst>
            <pc:docMk/>
            <pc:sldMk cId="3737965249" sldId="632"/>
            <ac:spMk id="192" creationId="{94C69F91-B244-4F4B-AEAF-8690CA8125C1}"/>
          </ac:spMkLst>
        </pc:spChg>
        <pc:spChg chg="mod">
          <ac:chgData name="Christian Morales LL." userId="acd2dd22fbae4b69" providerId="LiveId" clId="{DB99C404-EC06-457C-BB16-AD0136894115}" dt="2021-06-30T06:18:57.250" v="87"/>
          <ac:spMkLst>
            <pc:docMk/>
            <pc:sldMk cId="3737965249" sldId="632"/>
            <ac:spMk id="193" creationId="{CDE24184-E9B5-47FF-9C8D-7F6D851298AE}"/>
          </ac:spMkLst>
        </pc:spChg>
        <pc:spChg chg="mod">
          <ac:chgData name="Christian Morales LL." userId="acd2dd22fbae4b69" providerId="LiveId" clId="{DB99C404-EC06-457C-BB16-AD0136894115}" dt="2021-06-30T06:18:57.250" v="87"/>
          <ac:spMkLst>
            <pc:docMk/>
            <pc:sldMk cId="3737965249" sldId="632"/>
            <ac:spMk id="194" creationId="{E8D7AB4D-EB39-479D-9A2F-75539DDE9128}"/>
          </ac:spMkLst>
        </pc:spChg>
        <pc:spChg chg="mod">
          <ac:chgData name="Christian Morales LL." userId="acd2dd22fbae4b69" providerId="LiveId" clId="{DB99C404-EC06-457C-BB16-AD0136894115}" dt="2021-06-30T06:18:57.250" v="87"/>
          <ac:spMkLst>
            <pc:docMk/>
            <pc:sldMk cId="3737965249" sldId="632"/>
            <ac:spMk id="195" creationId="{1CA7AB0E-3192-46C6-97B7-6206A41E4EB1}"/>
          </ac:spMkLst>
        </pc:spChg>
        <pc:spChg chg="mod">
          <ac:chgData name="Christian Morales LL." userId="acd2dd22fbae4b69" providerId="LiveId" clId="{DB99C404-EC06-457C-BB16-AD0136894115}" dt="2021-06-30T06:18:57.250" v="87"/>
          <ac:spMkLst>
            <pc:docMk/>
            <pc:sldMk cId="3737965249" sldId="632"/>
            <ac:spMk id="196" creationId="{648F1406-4740-440C-BD2D-10704D8F5B01}"/>
          </ac:spMkLst>
        </pc:spChg>
        <pc:spChg chg="mod">
          <ac:chgData name="Christian Morales LL." userId="acd2dd22fbae4b69" providerId="LiveId" clId="{DB99C404-EC06-457C-BB16-AD0136894115}" dt="2021-06-30T06:18:57.250" v="87"/>
          <ac:spMkLst>
            <pc:docMk/>
            <pc:sldMk cId="3737965249" sldId="632"/>
            <ac:spMk id="197" creationId="{01B5FBC3-0E5E-4DD9-959B-3111C16A10FD}"/>
          </ac:spMkLst>
        </pc:spChg>
        <pc:spChg chg="mod">
          <ac:chgData name="Christian Morales LL." userId="acd2dd22fbae4b69" providerId="LiveId" clId="{DB99C404-EC06-457C-BB16-AD0136894115}" dt="2021-06-30T06:18:57.250" v="87"/>
          <ac:spMkLst>
            <pc:docMk/>
            <pc:sldMk cId="3737965249" sldId="632"/>
            <ac:spMk id="198" creationId="{27ED0889-97BB-4601-A866-A6CE1AE41C1D}"/>
          </ac:spMkLst>
        </pc:spChg>
        <pc:spChg chg="mod">
          <ac:chgData name="Christian Morales LL." userId="acd2dd22fbae4b69" providerId="LiveId" clId="{DB99C404-EC06-457C-BB16-AD0136894115}" dt="2021-06-30T06:18:57.250" v="87"/>
          <ac:spMkLst>
            <pc:docMk/>
            <pc:sldMk cId="3737965249" sldId="632"/>
            <ac:spMk id="199" creationId="{3D0A2F9A-569B-4F69-A05D-476CE7B833FD}"/>
          </ac:spMkLst>
        </pc:spChg>
        <pc:spChg chg="mod">
          <ac:chgData name="Christian Morales LL." userId="acd2dd22fbae4b69" providerId="LiveId" clId="{DB99C404-EC06-457C-BB16-AD0136894115}" dt="2021-06-30T06:18:57.250" v="87"/>
          <ac:spMkLst>
            <pc:docMk/>
            <pc:sldMk cId="3737965249" sldId="632"/>
            <ac:spMk id="200" creationId="{53F8AA6C-3E4A-4357-A57C-7E3F0AF57E4E}"/>
          </ac:spMkLst>
        </pc:spChg>
        <pc:spChg chg="mod">
          <ac:chgData name="Christian Morales LL." userId="acd2dd22fbae4b69" providerId="LiveId" clId="{DB99C404-EC06-457C-BB16-AD0136894115}" dt="2021-06-30T06:18:57.250" v="87"/>
          <ac:spMkLst>
            <pc:docMk/>
            <pc:sldMk cId="3737965249" sldId="632"/>
            <ac:spMk id="201" creationId="{FE77E9A4-19FC-48D2-8958-560BC11D959A}"/>
          </ac:spMkLst>
        </pc:spChg>
        <pc:spChg chg="mod">
          <ac:chgData name="Christian Morales LL." userId="acd2dd22fbae4b69" providerId="LiveId" clId="{DB99C404-EC06-457C-BB16-AD0136894115}" dt="2021-06-30T06:18:57.250" v="87"/>
          <ac:spMkLst>
            <pc:docMk/>
            <pc:sldMk cId="3737965249" sldId="632"/>
            <ac:spMk id="202" creationId="{00148220-9333-44BF-9524-F5F778CC2A96}"/>
          </ac:spMkLst>
        </pc:spChg>
        <pc:spChg chg="mod">
          <ac:chgData name="Christian Morales LL." userId="acd2dd22fbae4b69" providerId="LiveId" clId="{DB99C404-EC06-457C-BB16-AD0136894115}" dt="2021-06-30T06:18:57.250" v="87"/>
          <ac:spMkLst>
            <pc:docMk/>
            <pc:sldMk cId="3737965249" sldId="632"/>
            <ac:spMk id="203" creationId="{56EE2C17-93AA-4778-8E71-056BA0C24901}"/>
          </ac:spMkLst>
        </pc:spChg>
        <pc:spChg chg="mod">
          <ac:chgData name="Christian Morales LL." userId="acd2dd22fbae4b69" providerId="LiveId" clId="{DB99C404-EC06-457C-BB16-AD0136894115}" dt="2021-06-30T06:18:57.250" v="87"/>
          <ac:spMkLst>
            <pc:docMk/>
            <pc:sldMk cId="3737965249" sldId="632"/>
            <ac:spMk id="204" creationId="{650615BF-A52A-419E-9F9F-FC10E08A74F7}"/>
          </ac:spMkLst>
        </pc:spChg>
        <pc:spChg chg="mod">
          <ac:chgData name="Christian Morales LL." userId="acd2dd22fbae4b69" providerId="LiveId" clId="{DB99C404-EC06-457C-BB16-AD0136894115}" dt="2021-06-30T06:18:57.250" v="87"/>
          <ac:spMkLst>
            <pc:docMk/>
            <pc:sldMk cId="3737965249" sldId="632"/>
            <ac:spMk id="205" creationId="{1E1BB70A-DB97-4584-91E3-6B59ECC98E4D}"/>
          </ac:spMkLst>
        </pc:spChg>
        <pc:spChg chg="mod">
          <ac:chgData name="Christian Morales LL." userId="acd2dd22fbae4b69" providerId="LiveId" clId="{DB99C404-EC06-457C-BB16-AD0136894115}" dt="2021-06-30T06:18:57.250" v="87"/>
          <ac:spMkLst>
            <pc:docMk/>
            <pc:sldMk cId="3737965249" sldId="632"/>
            <ac:spMk id="206" creationId="{44ABD39C-F48C-450B-9921-32103B1CC7C7}"/>
          </ac:spMkLst>
        </pc:spChg>
        <pc:spChg chg="mod">
          <ac:chgData name="Christian Morales LL." userId="acd2dd22fbae4b69" providerId="LiveId" clId="{DB99C404-EC06-457C-BB16-AD0136894115}" dt="2021-06-30T06:18:57.250" v="87"/>
          <ac:spMkLst>
            <pc:docMk/>
            <pc:sldMk cId="3737965249" sldId="632"/>
            <ac:spMk id="207" creationId="{8D133C69-A807-4C28-AA93-223770CFEF39}"/>
          </ac:spMkLst>
        </pc:spChg>
        <pc:spChg chg="mod">
          <ac:chgData name="Christian Morales LL." userId="acd2dd22fbae4b69" providerId="LiveId" clId="{DB99C404-EC06-457C-BB16-AD0136894115}" dt="2021-06-30T06:18:57.250" v="87"/>
          <ac:spMkLst>
            <pc:docMk/>
            <pc:sldMk cId="3737965249" sldId="632"/>
            <ac:spMk id="208" creationId="{F72F2E45-D5AA-4AA1-9C4B-DAE3011B7E00}"/>
          </ac:spMkLst>
        </pc:spChg>
        <pc:spChg chg="mod">
          <ac:chgData name="Christian Morales LL." userId="acd2dd22fbae4b69" providerId="LiveId" clId="{DB99C404-EC06-457C-BB16-AD0136894115}" dt="2021-06-30T06:18:57.250" v="87"/>
          <ac:spMkLst>
            <pc:docMk/>
            <pc:sldMk cId="3737965249" sldId="632"/>
            <ac:spMk id="209" creationId="{3DDAA39A-F824-43E6-B9B5-C7ED152D3971}"/>
          </ac:spMkLst>
        </pc:spChg>
        <pc:spChg chg="mod">
          <ac:chgData name="Christian Morales LL." userId="acd2dd22fbae4b69" providerId="LiveId" clId="{DB99C404-EC06-457C-BB16-AD0136894115}" dt="2021-06-30T06:18:57.250" v="87"/>
          <ac:spMkLst>
            <pc:docMk/>
            <pc:sldMk cId="3737965249" sldId="632"/>
            <ac:spMk id="210" creationId="{DC1B0476-ABD7-438B-B7BB-1308D627E537}"/>
          </ac:spMkLst>
        </pc:spChg>
        <pc:spChg chg="mod">
          <ac:chgData name="Christian Morales LL." userId="acd2dd22fbae4b69" providerId="LiveId" clId="{DB99C404-EC06-457C-BB16-AD0136894115}" dt="2021-06-30T06:18:57.250" v="87"/>
          <ac:spMkLst>
            <pc:docMk/>
            <pc:sldMk cId="3737965249" sldId="632"/>
            <ac:spMk id="211" creationId="{3ABDD127-02D3-4770-B44C-4602ACB1F51D}"/>
          </ac:spMkLst>
        </pc:spChg>
        <pc:spChg chg="mod">
          <ac:chgData name="Christian Morales LL." userId="acd2dd22fbae4b69" providerId="LiveId" clId="{DB99C404-EC06-457C-BB16-AD0136894115}" dt="2021-06-30T06:18:57.250" v="87"/>
          <ac:spMkLst>
            <pc:docMk/>
            <pc:sldMk cId="3737965249" sldId="632"/>
            <ac:spMk id="212" creationId="{292C650F-9235-47A1-9BEC-0B25B3352952}"/>
          </ac:spMkLst>
        </pc:spChg>
        <pc:spChg chg="mod">
          <ac:chgData name="Christian Morales LL." userId="acd2dd22fbae4b69" providerId="LiveId" clId="{DB99C404-EC06-457C-BB16-AD0136894115}" dt="2021-06-30T06:18:57.250" v="87"/>
          <ac:spMkLst>
            <pc:docMk/>
            <pc:sldMk cId="3737965249" sldId="632"/>
            <ac:spMk id="213" creationId="{68DB05FF-1903-4ADC-B601-04658F6DF98F}"/>
          </ac:spMkLst>
        </pc:spChg>
        <pc:spChg chg="mod">
          <ac:chgData name="Christian Morales LL." userId="acd2dd22fbae4b69" providerId="LiveId" clId="{DB99C404-EC06-457C-BB16-AD0136894115}" dt="2021-06-30T06:18:57.250" v="87"/>
          <ac:spMkLst>
            <pc:docMk/>
            <pc:sldMk cId="3737965249" sldId="632"/>
            <ac:spMk id="214" creationId="{3206C517-3244-4D22-8132-351CCF9EE3BC}"/>
          </ac:spMkLst>
        </pc:spChg>
        <pc:spChg chg="mod">
          <ac:chgData name="Christian Morales LL." userId="acd2dd22fbae4b69" providerId="LiveId" clId="{DB99C404-EC06-457C-BB16-AD0136894115}" dt="2021-06-30T06:18:57.250" v="87"/>
          <ac:spMkLst>
            <pc:docMk/>
            <pc:sldMk cId="3737965249" sldId="632"/>
            <ac:spMk id="215" creationId="{1BE29904-6807-49A6-9730-DF9E8006F177}"/>
          </ac:spMkLst>
        </pc:spChg>
        <pc:spChg chg="mod">
          <ac:chgData name="Christian Morales LL." userId="acd2dd22fbae4b69" providerId="LiveId" clId="{DB99C404-EC06-457C-BB16-AD0136894115}" dt="2021-06-30T06:18:57.250" v="87"/>
          <ac:spMkLst>
            <pc:docMk/>
            <pc:sldMk cId="3737965249" sldId="632"/>
            <ac:spMk id="216" creationId="{C21CA0AB-696F-4BB6-A5EA-E293146EE0D9}"/>
          </ac:spMkLst>
        </pc:spChg>
        <pc:spChg chg="mod">
          <ac:chgData name="Christian Morales LL." userId="acd2dd22fbae4b69" providerId="LiveId" clId="{DB99C404-EC06-457C-BB16-AD0136894115}" dt="2021-06-30T06:18:57.250" v="87"/>
          <ac:spMkLst>
            <pc:docMk/>
            <pc:sldMk cId="3737965249" sldId="632"/>
            <ac:spMk id="217" creationId="{E4A879BC-7D52-437A-A5D9-2DCDBF96D12B}"/>
          </ac:spMkLst>
        </pc:spChg>
        <pc:spChg chg="mod">
          <ac:chgData name="Christian Morales LL." userId="acd2dd22fbae4b69" providerId="LiveId" clId="{DB99C404-EC06-457C-BB16-AD0136894115}" dt="2021-06-30T06:18:57.250" v="87"/>
          <ac:spMkLst>
            <pc:docMk/>
            <pc:sldMk cId="3737965249" sldId="632"/>
            <ac:spMk id="218" creationId="{2B64346B-85AF-4268-8D75-1BF83D0E9982}"/>
          </ac:spMkLst>
        </pc:spChg>
        <pc:spChg chg="mod">
          <ac:chgData name="Christian Morales LL." userId="acd2dd22fbae4b69" providerId="LiveId" clId="{DB99C404-EC06-457C-BB16-AD0136894115}" dt="2021-06-30T06:18:57.250" v="87"/>
          <ac:spMkLst>
            <pc:docMk/>
            <pc:sldMk cId="3737965249" sldId="632"/>
            <ac:spMk id="219" creationId="{F3C97DC6-545A-4E36-90C0-5C5F501C7E31}"/>
          </ac:spMkLst>
        </pc:spChg>
        <pc:spChg chg="mod">
          <ac:chgData name="Christian Morales LL." userId="acd2dd22fbae4b69" providerId="LiveId" clId="{DB99C404-EC06-457C-BB16-AD0136894115}" dt="2021-06-30T06:18:57.250" v="87"/>
          <ac:spMkLst>
            <pc:docMk/>
            <pc:sldMk cId="3737965249" sldId="632"/>
            <ac:spMk id="220" creationId="{583E6555-939E-4D40-AFBB-F26212C5B450}"/>
          </ac:spMkLst>
        </pc:spChg>
        <pc:spChg chg="mod">
          <ac:chgData name="Christian Morales LL." userId="acd2dd22fbae4b69" providerId="LiveId" clId="{DB99C404-EC06-457C-BB16-AD0136894115}" dt="2021-06-30T06:18:57.250" v="87"/>
          <ac:spMkLst>
            <pc:docMk/>
            <pc:sldMk cId="3737965249" sldId="632"/>
            <ac:spMk id="221" creationId="{5E7E58E1-12D1-496D-9750-7D05BE07B126}"/>
          </ac:spMkLst>
        </pc:spChg>
        <pc:spChg chg="mod">
          <ac:chgData name="Christian Morales LL." userId="acd2dd22fbae4b69" providerId="LiveId" clId="{DB99C404-EC06-457C-BB16-AD0136894115}" dt="2021-06-30T06:18:57.250" v="87"/>
          <ac:spMkLst>
            <pc:docMk/>
            <pc:sldMk cId="3737965249" sldId="632"/>
            <ac:spMk id="222" creationId="{C8BCF910-CBD9-4B13-9D69-E9FDB3A2796D}"/>
          </ac:spMkLst>
        </pc:spChg>
        <pc:spChg chg="mod">
          <ac:chgData name="Christian Morales LL." userId="acd2dd22fbae4b69" providerId="LiveId" clId="{DB99C404-EC06-457C-BB16-AD0136894115}" dt="2021-06-30T06:18:57.250" v="87"/>
          <ac:spMkLst>
            <pc:docMk/>
            <pc:sldMk cId="3737965249" sldId="632"/>
            <ac:spMk id="223" creationId="{FBD2333E-FB5F-44E5-9FE3-BE2FC5420DF1}"/>
          </ac:spMkLst>
        </pc:spChg>
        <pc:spChg chg="mod">
          <ac:chgData name="Christian Morales LL." userId="acd2dd22fbae4b69" providerId="LiveId" clId="{DB99C404-EC06-457C-BB16-AD0136894115}" dt="2021-06-30T06:18:57.250" v="87"/>
          <ac:spMkLst>
            <pc:docMk/>
            <pc:sldMk cId="3737965249" sldId="632"/>
            <ac:spMk id="224" creationId="{053DB9CD-AC1D-4004-B3C2-036EE5268995}"/>
          </ac:spMkLst>
        </pc:spChg>
        <pc:spChg chg="mod">
          <ac:chgData name="Christian Morales LL." userId="acd2dd22fbae4b69" providerId="LiveId" clId="{DB99C404-EC06-457C-BB16-AD0136894115}" dt="2021-06-30T06:18:57.250" v="87"/>
          <ac:spMkLst>
            <pc:docMk/>
            <pc:sldMk cId="3737965249" sldId="632"/>
            <ac:spMk id="225" creationId="{AAF1BC7C-3E90-469A-BE5A-2A661E62CF06}"/>
          </ac:spMkLst>
        </pc:spChg>
        <pc:spChg chg="mod">
          <ac:chgData name="Christian Morales LL." userId="acd2dd22fbae4b69" providerId="LiveId" clId="{DB99C404-EC06-457C-BB16-AD0136894115}" dt="2021-06-30T06:18:57.250" v="87"/>
          <ac:spMkLst>
            <pc:docMk/>
            <pc:sldMk cId="3737965249" sldId="632"/>
            <ac:spMk id="226" creationId="{3B60857A-B313-41B6-8BD0-7788B7AD0E68}"/>
          </ac:spMkLst>
        </pc:spChg>
        <pc:spChg chg="mod">
          <ac:chgData name="Christian Morales LL." userId="acd2dd22fbae4b69" providerId="LiveId" clId="{DB99C404-EC06-457C-BB16-AD0136894115}" dt="2021-06-30T06:18:57.250" v="87"/>
          <ac:spMkLst>
            <pc:docMk/>
            <pc:sldMk cId="3737965249" sldId="632"/>
            <ac:spMk id="227" creationId="{14FD3976-C901-4E26-8A51-F5E5010EFD6F}"/>
          </ac:spMkLst>
        </pc:spChg>
        <pc:spChg chg="mod">
          <ac:chgData name="Christian Morales LL." userId="acd2dd22fbae4b69" providerId="LiveId" clId="{DB99C404-EC06-457C-BB16-AD0136894115}" dt="2021-06-30T06:18:57.250" v="87"/>
          <ac:spMkLst>
            <pc:docMk/>
            <pc:sldMk cId="3737965249" sldId="632"/>
            <ac:spMk id="228" creationId="{478948DD-F42A-4C31-8194-7234180F7CCA}"/>
          </ac:spMkLst>
        </pc:spChg>
        <pc:spChg chg="mod">
          <ac:chgData name="Christian Morales LL." userId="acd2dd22fbae4b69" providerId="LiveId" clId="{DB99C404-EC06-457C-BB16-AD0136894115}" dt="2021-06-30T06:18:57.250" v="87"/>
          <ac:spMkLst>
            <pc:docMk/>
            <pc:sldMk cId="3737965249" sldId="632"/>
            <ac:spMk id="229" creationId="{B25C5F8F-329E-411E-AC59-63F53FD00E45}"/>
          </ac:spMkLst>
        </pc:spChg>
        <pc:spChg chg="mod">
          <ac:chgData name="Christian Morales LL." userId="acd2dd22fbae4b69" providerId="LiveId" clId="{DB99C404-EC06-457C-BB16-AD0136894115}" dt="2021-06-30T06:18:57.250" v="87"/>
          <ac:spMkLst>
            <pc:docMk/>
            <pc:sldMk cId="3737965249" sldId="632"/>
            <ac:spMk id="230" creationId="{A2DBE7B1-52D3-4A68-A947-E3B86CE796A9}"/>
          </ac:spMkLst>
        </pc:spChg>
        <pc:spChg chg="mod">
          <ac:chgData name="Christian Morales LL." userId="acd2dd22fbae4b69" providerId="LiveId" clId="{DB99C404-EC06-457C-BB16-AD0136894115}" dt="2021-06-30T06:18:57.250" v="87"/>
          <ac:spMkLst>
            <pc:docMk/>
            <pc:sldMk cId="3737965249" sldId="632"/>
            <ac:spMk id="231" creationId="{968E3CC0-43F2-4AF7-BD35-96CB64CD65C8}"/>
          </ac:spMkLst>
        </pc:spChg>
        <pc:spChg chg="mod">
          <ac:chgData name="Christian Morales LL." userId="acd2dd22fbae4b69" providerId="LiveId" clId="{DB99C404-EC06-457C-BB16-AD0136894115}" dt="2021-06-30T06:18:57.250" v="87"/>
          <ac:spMkLst>
            <pc:docMk/>
            <pc:sldMk cId="3737965249" sldId="632"/>
            <ac:spMk id="232" creationId="{A4CAC94A-CB59-4332-82D8-9085E93EA19A}"/>
          </ac:spMkLst>
        </pc:spChg>
        <pc:spChg chg="mod">
          <ac:chgData name="Christian Morales LL." userId="acd2dd22fbae4b69" providerId="LiveId" clId="{DB99C404-EC06-457C-BB16-AD0136894115}" dt="2021-06-30T06:18:57.250" v="87"/>
          <ac:spMkLst>
            <pc:docMk/>
            <pc:sldMk cId="3737965249" sldId="632"/>
            <ac:spMk id="233" creationId="{28404C65-6EE6-4A0E-8595-2E06D652ABBD}"/>
          </ac:spMkLst>
        </pc:spChg>
        <pc:spChg chg="mod">
          <ac:chgData name="Christian Morales LL." userId="acd2dd22fbae4b69" providerId="LiveId" clId="{DB99C404-EC06-457C-BB16-AD0136894115}" dt="2021-06-30T06:18:57.250" v="87"/>
          <ac:spMkLst>
            <pc:docMk/>
            <pc:sldMk cId="3737965249" sldId="632"/>
            <ac:spMk id="234" creationId="{2B44A9B7-8BEA-4147-A6E2-16F744D6FE7A}"/>
          </ac:spMkLst>
        </pc:spChg>
        <pc:spChg chg="mod">
          <ac:chgData name="Christian Morales LL." userId="acd2dd22fbae4b69" providerId="LiveId" clId="{DB99C404-EC06-457C-BB16-AD0136894115}" dt="2021-06-30T06:18:57.250" v="87"/>
          <ac:spMkLst>
            <pc:docMk/>
            <pc:sldMk cId="3737965249" sldId="632"/>
            <ac:spMk id="235" creationId="{06CEBE63-91C4-4D90-987F-7397D74A72DA}"/>
          </ac:spMkLst>
        </pc:spChg>
        <pc:spChg chg="mod">
          <ac:chgData name="Christian Morales LL." userId="acd2dd22fbae4b69" providerId="LiveId" clId="{DB99C404-EC06-457C-BB16-AD0136894115}" dt="2021-06-30T06:18:57.250" v="87"/>
          <ac:spMkLst>
            <pc:docMk/>
            <pc:sldMk cId="3737965249" sldId="632"/>
            <ac:spMk id="236" creationId="{8F362ABB-1C79-4784-A941-A1DBCA716780}"/>
          </ac:spMkLst>
        </pc:spChg>
        <pc:spChg chg="mod">
          <ac:chgData name="Christian Morales LL." userId="acd2dd22fbae4b69" providerId="LiveId" clId="{DB99C404-EC06-457C-BB16-AD0136894115}" dt="2021-06-30T06:18:57.250" v="87"/>
          <ac:spMkLst>
            <pc:docMk/>
            <pc:sldMk cId="3737965249" sldId="632"/>
            <ac:spMk id="237" creationId="{AC1F4075-D4C5-40FD-896A-2BF35C67D982}"/>
          </ac:spMkLst>
        </pc:spChg>
        <pc:spChg chg="mod">
          <ac:chgData name="Christian Morales LL." userId="acd2dd22fbae4b69" providerId="LiveId" clId="{DB99C404-EC06-457C-BB16-AD0136894115}" dt="2021-06-30T06:18:57.250" v="87"/>
          <ac:spMkLst>
            <pc:docMk/>
            <pc:sldMk cId="3737965249" sldId="632"/>
            <ac:spMk id="238" creationId="{05C72325-4E74-4BBA-825F-13712672F528}"/>
          </ac:spMkLst>
        </pc:spChg>
        <pc:spChg chg="mod">
          <ac:chgData name="Christian Morales LL." userId="acd2dd22fbae4b69" providerId="LiveId" clId="{DB99C404-EC06-457C-BB16-AD0136894115}" dt="2021-06-30T06:18:57.250" v="87"/>
          <ac:spMkLst>
            <pc:docMk/>
            <pc:sldMk cId="3737965249" sldId="632"/>
            <ac:spMk id="239" creationId="{3FC6699F-783B-4173-BE96-9BCED8E7BC9E}"/>
          </ac:spMkLst>
        </pc:spChg>
        <pc:spChg chg="mod">
          <ac:chgData name="Christian Morales LL." userId="acd2dd22fbae4b69" providerId="LiveId" clId="{DB99C404-EC06-457C-BB16-AD0136894115}" dt="2021-06-30T06:18:57.250" v="87"/>
          <ac:spMkLst>
            <pc:docMk/>
            <pc:sldMk cId="3737965249" sldId="632"/>
            <ac:spMk id="240" creationId="{BC088163-E3A7-4125-BA14-4B22980E40B9}"/>
          </ac:spMkLst>
        </pc:spChg>
        <pc:spChg chg="mod">
          <ac:chgData name="Christian Morales LL." userId="acd2dd22fbae4b69" providerId="LiveId" clId="{DB99C404-EC06-457C-BB16-AD0136894115}" dt="2021-06-30T06:18:57.250" v="87"/>
          <ac:spMkLst>
            <pc:docMk/>
            <pc:sldMk cId="3737965249" sldId="632"/>
            <ac:spMk id="241" creationId="{9F68B7F6-6593-4CBE-8B30-72B2665EF291}"/>
          </ac:spMkLst>
        </pc:spChg>
        <pc:spChg chg="mod">
          <ac:chgData name="Christian Morales LL." userId="acd2dd22fbae4b69" providerId="LiveId" clId="{DB99C404-EC06-457C-BB16-AD0136894115}" dt="2021-06-30T06:18:57.250" v="87"/>
          <ac:spMkLst>
            <pc:docMk/>
            <pc:sldMk cId="3737965249" sldId="632"/>
            <ac:spMk id="242" creationId="{DBD08DE7-E891-4A4B-9831-DDAE8E98B44E}"/>
          </ac:spMkLst>
        </pc:spChg>
        <pc:spChg chg="mod">
          <ac:chgData name="Christian Morales LL." userId="acd2dd22fbae4b69" providerId="LiveId" clId="{DB99C404-EC06-457C-BB16-AD0136894115}" dt="2021-06-30T06:18:57.250" v="87"/>
          <ac:spMkLst>
            <pc:docMk/>
            <pc:sldMk cId="3737965249" sldId="632"/>
            <ac:spMk id="243" creationId="{F709C95A-6FE2-4B20-82CB-BACF35B16463}"/>
          </ac:spMkLst>
        </pc:spChg>
        <pc:spChg chg="mod">
          <ac:chgData name="Christian Morales LL." userId="acd2dd22fbae4b69" providerId="LiveId" clId="{DB99C404-EC06-457C-BB16-AD0136894115}" dt="2021-06-30T06:18:57.250" v="87"/>
          <ac:spMkLst>
            <pc:docMk/>
            <pc:sldMk cId="3737965249" sldId="632"/>
            <ac:spMk id="244" creationId="{8A64F53C-B6E2-4AB4-B0BD-6D0D80ABE19C}"/>
          </ac:spMkLst>
        </pc:spChg>
        <pc:spChg chg="mod">
          <ac:chgData name="Christian Morales LL." userId="acd2dd22fbae4b69" providerId="LiveId" clId="{DB99C404-EC06-457C-BB16-AD0136894115}" dt="2021-06-30T06:18:57.250" v="87"/>
          <ac:spMkLst>
            <pc:docMk/>
            <pc:sldMk cId="3737965249" sldId="632"/>
            <ac:spMk id="245" creationId="{7ECD5B86-470E-4452-B02B-4DAD9E3029F5}"/>
          </ac:spMkLst>
        </pc:spChg>
        <pc:spChg chg="mod">
          <ac:chgData name="Christian Morales LL." userId="acd2dd22fbae4b69" providerId="LiveId" clId="{DB99C404-EC06-457C-BB16-AD0136894115}" dt="2021-06-30T06:18:57.250" v="87"/>
          <ac:spMkLst>
            <pc:docMk/>
            <pc:sldMk cId="3737965249" sldId="632"/>
            <ac:spMk id="246" creationId="{E2ABFB1D-8F1C-4B0C-9D1F-F8465157CA52}"/>
          </ac:spMkLst>
        </pc:spChg>
        <pc:spChg chg="mod">
          <ac:chgData name="Christian Morales LL." userId="acd2dd22fbae4b69" providerId="LiveId" clId="{DB99C404-EC06-457C-BB16-AD0136894115}" dt="2021-06-30T06:18:57.250" v="87"/>
          <ac:spMkLst>
            <pc:docMk/>
            <pc:sldMk cId="3737965249" sldId="632"/>
            <ac:spMk id="247" creationId="{0328B315-929E-4820-BDF7-C048E2A7A46C}"/>
          </ac:spMkLst>
        </pc:spChg>
        <pc:spChg chg="mod">
          <ac:chgData name="Christian Morales LL." userId="acd2dd22fbae4b69" providerId="LiveId" clId="{DB99C404-EC06-457C-BB16-AD0136894115}" dt="2021-06-30T06:18:57.250" v="87"/>
          <ac:spMkLst>
            <pc:docMk/>
            <pc:sldMk cId="3737965249" sldId="632"/>
            <ac:spMk id="248" creationId="{FB3C7033-5195-4090-8072-B2CB207AF6CF}"/>
          </ac:spMkLst>
        </pc:spChg>
        <pc:spChg chg="mod">
          <ac:chgData name="Christian Morales LL." userId="acd2dd22fbae4b69" providerId="LiveId" clId="{DB99C404-EC06-457C-BB16-AD0136894115}" dt="2021-06-30T06:18:57.250" v="87"/>
          <ac:spMkLst>
            <pc:docMk/>
            <pc:sldMk cId="3737965249" sldId="632"/>
            <ac:spMk id="249" creationId="{C575B089-27B0-4CEE-9789-646FB24FCE7D}"/>
          </ac:spMkLst>
        </pc:spChg>
        <pc:spChg chg="mod">
          <ac:chgData name="Christian Morales LL." userId="acd2dd22fbae4b69" providerId="LiveId" clId="{DB99C404-EC06-457C-BB16-AD0136894115}" dt="2021-06-30T06:18:57.250" v="87"/>
          <ac:spMkLst>
            <pc:docMk/>
            <pc:sldMk cId="3737965249" sldId="632"/>
            <ac:spMk id="250" creationId="{D9A81546-6093-4728-9F71-C8946BC32A5F}"/>
          </ac:spMkLst>
        </pc:spChg>
        <pc:spChg chg="mod">
          <ac:chgData name="Christian Morales LL." userId="acd2dd22fbae4b69" providerId="LiveId" clId="{DB99C404-EC06-457C-BB16-AD0136894115}" dt="2021-06-30T06:18:57.250" v="87"/>
          <ac:spMkLst>
            <pc:docMk/>
            <pc:sldMk cId="3737965249" sldId="632"/>
            <ac:spMk id="251" creationId="{AE8D429B-2733-4743-8B4F-45941C5606A0}"/>
          </ac:spMkLst>
        </pc:spChg>
        <pc:spChg chg="mod">
          <ac:chgData name="Christian Morales LL." userId="acd2dd22fbae4b69" providerId="LiveId" clId="{DB99C404-EC06-457C-BB16-AD0136894115}" dt="2021-06-30T06:18:57.250" v="87"/>
          <ac:spMkLst>
            <pc:docMk/>
            <pc:sldMk cId="3737965249" sldId="632"/>
            <ac:spMk id="252" creationId="{8C309931-006A-4640-8174-792231CAC5D6}"/>
          </ac:spMkLst>
        </pc:spChg>
        <pc:spChg chg="mod">
          <ac:chgData name="Christian Morales LL." userId="acd2dd22fbae4b69" providerId="LiveId" clId="{DB99C404-EC06-457C-BB16-AD0136894115}" dt="2021-06-30T06:18:57.250" v="87"/>
          <ac:spMkLst>
            <pc:docMk/>
            <pc:sldMk cId="3737965249" sldId="632"/>
            <ac:spMk id="253" creationId="{352A5A2E-B439-4ED4-92A7-50AF761A6B39}"/>
          </ac:spMkLst>
        </pc:spChg>
        <pc:spChg chg="mod">
          <ac:chgData name="Christian Morales LL." userId="acd2dd22fbae4b69" providerId="LiveId" clId="{DB99C404-EC06-457C-BB16-AD0136894115}" dt="2021-06-30T06:18:57.250" v="87"/>
          <ac:spMkLst>
            <pc:docMk/>
            <pc:sldMk cId="3737965249" sldId="632"/>
            <ac:spMk id="254" creationId="{797E3AF7-9481-42A9-82E8-74593FD09EA1}"/>
          </ac:spMkLst>
        </pc:spChg>
        <pc:spChg chg="mod">
          <ac:chgData name="Christian Morales LL." userId="acd2dd22fbae4b69" providerId="LiveId" clId="{DB99C404-EC06-457C-BB16-AD0136894115}" dt="2021-06-30T06:18:57.250" v="87"/>
          <ac:spMkLst>
            <pc:docMk/>
            <pc:sldMk cId="3737965249" sldId="632"/>
            <ac:spMk id="255" creationId="{D632D692-35A1-4981-9725-3BC5ABA86837}"/>
          </ac:spMkLst>
        </pc:spChg>
        <pc:spChg chg="mod">
          <ac:chgData name="Christian Morales LL." userId="acd2dd22fbae4b69" providerId="LiveId" clId="{DB99C404-EC06-457C-BB16-AD0136894115}" dt="2021-06-30T06:18:57.250" v="87"/>
          <ac:spMkLst>
            <pc:docMk/>
            <pc:sldMk cId="3737965249" sldId="632"/>
            <ac:spMk id="256" creationId="{E6EFE6D4-86E1-4A92-BB79-99CCC81F3085}"/>
          </ac:spMkLst>
        </pc:spChg>
        <pc:spChg chg="mod">
          <ac:chgData name="Christian Morales LL." userId="acd2dd22fbae4b69" providerId="LiveId" clId="{DB99C404-EC06-457C-BB16-AD0136894115}" dt="2021-06-30T06:18:57.250" v="87"/>
          <ac:spMkLst>
            <pc:docMk/>
            <pc:sldMk cId="3737965249" sldId="632"/>
            <ac:spMk id="257" creationId="{8D1AFEEF-2270-462E-AD53-F8F9A259BAEB}"/>
          </ac:spMkLst>
        </pc:spChg>
        <pc:spChg chg="mod">
          <ac:chgData name="Christian Morales LL." userId="acd2dd22fbae4b69" providerId="LiveId" clId="{DB99C404-EC06-457C-BB16-AD0136894115}" dt="2021-06-30T06:18:57.250" v="87"/>
          <ac:spMkLst>
            <pc:docMk/>
            <pc:sldMk cId="3737965249" sldId="632"/>
            <ac:spMk id="258" creationId="{CF83C12A-0896-4CF6-A31E-3040019614A7}"/>
          </ac:spMkLst>
        </pc:spChg>
        <pc:spChg chg="mod">
          <ac:chgData name="Christian Morales LL." userId="acd2dd22fbae4b69" providerId="LiveId" clId="{DB99C404-EC06-457C-BB16-AD0136894115}" dt="2021-06-30T06:18:57.250" v="87"/>
          <ac:spMkLst>
            <pc:docMk/>
            <pc:sldMk cId="3737965249" sldId="632"/>
            <ac:spMk id="259" creationId="{5784149A-9641-478A-A22C-514CA147EAC8}"/>
          </ac:spMkLst>
        </pc:spChg>
        <pc:spChg chg="mod">
          <ac:chgData name="Christian Morales LL." userId="acd2dd22fbae4b69" providerId="LiveId" clId="{DB99C404-EC06-457C-BB16-AD0136894115}" dt="2021-06-30T06:18:57.250" v="87"/>
          <ac:spMkLst>
            <pc:docMk/>
            <pc:sldMk cId="3737965249" sldId="632"/>
            <ac:spMk id="260" creationId="{0D60B82A-4552-4E77-A362-0B07535411AC}"/>
          </ac:spMkLst>
        </pc:spChg>
        <pc:spChg chg="mod">
          <ac:chgData name="Christian Morales LL." userId="acd2dd22fbae4b69" providerId="LiveId" clId="{DB99C404-EC06-457C-BB16-AD0136894115}" dt="2021-06-30T06:18:57.250" v="87"/>
          <ac:spMkLst>
            <pc:docMk/>
            <pc:sldMk cId="3737965249" sldId="632"/>
            <ac:spMk id="261" creationId="{04A38FF5-2097-4FFD-86A9-BD99230736AD}"/>
          </ac:spMkLst>
        </pc:spChg>
        <pc:spChg chg="mod">
          <ac:chgData name="Christian Morales LL." userId="acd2dd22fbae4b69" providerId="LiveId" clId="{DB99C404-EC06-457C-BB16-AD0136894115}" dt="2021-06-30T06:18:57.250" v="87"/>
          <ac:spMkLst>
            <pc:docMk/>
            <pc:sldMk cId="3737965249" sldId="632"/>
            <ac:spMk id="262" creationId="{442A9326-D918-4DBE-8923-BC420AA6250D}"/>
          </ac:spMkLst>
        </pc:spChg>
        <pc:spChg chg="mod">
          <ac:chgData name="Christian Morales LL." userId="acd2dd22fbae4b69" providerId="LiveId" clId="{DB99C404-EC06-457C-BB16-AD0136894115}" dt="2021-06-30T06:18:57.250" v="87"/>
          <ac:spMkLst>
            <pc:docMk/>
            <pc:sldMk cId="3737965249" sldId="632"/>
            <ac:spMk id="263" creationId="{95D03D99-20AD-46DD-89A8-290EBB8A4208}"/>
          </ac:spMkLst>
        </pc:spChg>
        <pc:spChg chg="mod">
          <ac:chgData name="Christian Morales LL." userId="acd2dd22fbae4b69" providerId="LiveId" clId="{DB99C404-EC06-457C-BB16-AD0136894115}" dt="2021-06-30T06:18:57.250" v="87"/>
          <ac:spMkLst>
            <pc:docMk/>
            <pc:sldMk cId="3737965249" sldId="632"/>
            <ac:spMk id="264" creationId="{62985F8E-FDC3-4D6B-8F8B-54E1262E82D4}"/>
          </ac:spMkLst>
        </pc:spChg>
        <pc:spChg chg="mod">
          <ac:chgData name="Christian Morales LL." userId="acd2dd22fbae4b69" providerId="LiveId" clId="{DB99C404-EC06-457C-BB16-AD0136894115}" dt="2021-06-30T06:18:57.250" v="87"/>
          <ac:spMkLst>
            <pc:docMk/>
            <pc:sldMk cId="3737965249" sldId="632"/>
            <ac:spMk id="265" creationId="{0533558E-F3EC-4354-816C-D7B4B5C04C15}"/>
          </ac:spMkLst>
        </pc:spChg>
        <pc:spChg chg="mod">
          <ac:chgData name="Christian Morales LL." userId="acd2dd22fbae4b69" providerId="LiveId" clId="{DB99C404-EC06-457C-BB16-AD0136894115}" dt="2021-06-30T06:18:57.250" v="87"/>
          <ac:spMkLst>
            <pc:docMk/>
            <pc:sldMk cId="3737965249" sldId="632"/>
            <ac:spMk id="266" creationId="{FA1CD701-525A-49BB-ADF8-AF0C207CB329}"/>
          </ac:spMkLst>
        </pc:spChg>
        <pc:spChg chg="mod">
          <ac:chgData name="Christian Morales LL." userId="acd2dd22fbae4b69" providerId="LiveId" clId="{DB99C404-EC06-457C-BB16-AD0136894115}" dt="2021-06-30T06:18:57.250" v="87"/>
          <ac:spMkLst>
            <pc:docMk/>
            <pc:sldMk cId="3737965249" sldId="632"/>
            <ac:spMk id="267" creationId="{A2CB271B-1449-43F5-B8E3-0F58716B5F8D}"/>
          </ac:spMkLst>
        </pc:spChg>
        <pc:spChg chg="mod">
          <ac:chgData name="Christian Morales LL." userId="acd2dd22fbae4b69" providerId="LiveId" clId="{DB99C404-EC06-457C-BB16-AD0136894115}" dt="2021-06-30T06:18:57.250" v="87"/>
          <ac:spMkLst>
            <pc:docMk/>
            <pc:sldMk cId="3737965249" sldId="632"/>
            <ac:spMk id="268" creationId="{985B61D8-EDD6-4590-97C4-6ECBAB7DDA6D}"/>
          </ac:spMkLst>
        </pc:spChg>
        <pc:spChg chg="mod">
          <ac:chgData name="Christian Morales LL." userId="acd2dd22fbae4b69" providerId="LiveId" clId="{DB99C404-EC06-457C-BB16-AD0136894115}" dt="2021-06-30T06:18:57.250" v="87"/>
          <ac:spMkLst>
            <pc:docMk/>
            <pc:sldMk cId="3737965249" sldId="632"/>
            <ac:spMk id="269" creationId="{943244AF-8486-4601-864F-2F9F0CE7ABF6}"/>
          </ac:spMkLst>
        </pc:spChg>
        <pc:spChg chg="mod">
          <ac:chgData name="Christian Morales LL." userId="acd2dd22fbae4b69" providerId="LiveId" clId="{DB99C404-EC06-457C-BB16-AD0136894115}" dt="2021-06-30T06:18:57.250" v="87"/>
          <ac:spMkLst>
            <pc:docMk/>
            <pc:sldMk cId="3737965249" sldId="632"/>
            <ac:spMk id="270" creationId="{46D097AF-EB5A-4DA7-9F5E-E57E9CA27A5A}"/>
          </ac:spMkLst>
        </pc:spChg>
        <pc:spChg chg="mod">
          <ac:chgData name="Christian Morales LL." userId="acd2dd22fbae4b69" providerId="LiveId" clId="{DB99C404-EC06-457C-BB16-AD0136894115}" dt="2021-06-30T06:18:57.250" v="87"/>
          <ac:spMkLst>
            <pc:docMk/>
            <pc:sldMk cId="3737965249" sldId="632"/>
            <ac:spMk id="271" creationId="{217A8621-5676-48E5-9981-A250F7128163}"/>
          </ac:spMkLst>
        </pc:spChg>
        <pc:spChg chg="mod">
          <ac:chgData name="Christian Morales LL." userId="acd2dd22fbae4b69" providerId="LiveId" clId="{DB99C404-EC06-457C-BB16-AD0136894115}" dt="2021-06-30T06:18:57.250" v="87"/>
          <ac:spMkLst>
            <pc:docMk/>
            <pc:sldMk cId="3737965249" sldId="632"/>
            <ac:spMk id="272" creationId="{83A650D1-188F-41C9-A8F8-17E9712DAC4E}"/>
          </ac:spMkLst>
        </pc:spChg>
        <pc:spChg chg="mod">
          <ac:chgData name="Christian Morales LL." userId="acd2dd22fbae4b69" providerId="LiveId" clId="{DB99C404-EC06-457C-BB16-AD0136894115}" dt="2021-06-30T06:18:57.250" v="87"/>
          <ac:spMkLst>
            <pc:docMk/>
            <pc:sldMk cId="3737965249" sldId="632"/>
            <ac:spMk id="273" creationId="{F1854BCE-1B07-463D-8376-33E8D1BE1ECE}"/>
          </ac:spMkLst>
        </pc:spChg>
        <pc:spChg chg="mod">
          <ac:chgData name="Christian Morales LL." userId="acd2dd22fbae4b69" providerId="LiveId" clId="{DB99C404-EC06-457C-BB16-AD0136894115}" dt="2021-06-30T06:18:57.250" v="87"/>
          <ac:spMkLst>
            <pc:docMk/>
            <pc:sldMk cId="3737965249" sldId="632"/>
            <ac:spMk id="274" creationId="{8F7D3F1E-0B4B-4D3E-9D61-F0F1CD606586}"/>
          </ac:spMkLst>
        </pc:spChg>
        <pc:spChg chg="mod">
          <ac:chgData name="Christian Morales LL." userId="acd2dd22fbae4b69" providerId="LiveId" clId="{DB99C404-EC06-457C-BB16-AD0136894115}" dt="2021-06-30T06:18:57.250" v="87"/>
          <ac:spMkLst>
            <pc:docMk/>
            <pc:sldMk cId="3737965249" sldId="632"/>
            <ac:spMk id="275" creationId="{6EC85DCA-0786-4782-B03F-9F9DD569A008}"/>
          </ac:spMkLst>
        </pc:spChg>
        <pc:spChg chg="mod">
          <ac:chgData name="Christian Morales LL." userId="acd2dd22fbae4b69" providerId="LiveId" clId="{DB99C404-EC06-457C-BB16-AD0136894115}" dt="2021-06-30T06:18:57.250" v="87"/>
          <ac:spMkLst>
            <pc:docMk/>
            <pc:sldMk cId="3737965249" sldId="632"/>
            <ac:spMk id="276" creationId="{FA5673BD-FE10-43FA-9CC9-28A028DCCDBB}"/>
          </ac:spMkLst>
        </pc:spChg>
        <pc:spChg chg="mod">
          <ac:chgData name="Christian Morales LL." userId="acd2dd22fbae4b69" providerId="LiveId" clId="{DB99C404-EC06-457C-BB16-AD0136894115}" dt="2021-06-30T06:18:57.250" v="87"/>
          <ac:spMkLst>
            <pc:docMk/>
            <pc:sldMk cId="3737965249" sldId="632"/>
            <ac:spMk id="277" creationId="{DB34ABF8-F4EE-43EE-BA1D-7816461C2E1F}"/>
          </ac:spMkLst>
        </pc:spChg>
        <pc:spChg chg="mod">
          <ac:chgData name="Christian Morales LL." userId="acd2dd22fbae4b69" providerId="LiveId" clId="{DB99C404-EC06-457C-BB16-AD0136894115}" dt="2021-06-30T06:18:57.250" v="87"/>
          <ac:spMkLst>
            <pc:docMk/>
            <pc:sldMk cId="3737965249" sldId="632"/>
            <ac:spMk id="278" creationId="{4CFBF60A-B747-4E27-B58C-AD43C036E7AF}"/>
          </ac:spMkLst>
        </pc:spChg>
        <pc:spChg chg="mod">
          <ac:chgData name="Christian Morales LL." userId="acd2dd22fbae4b69" providerId="LiveId" clId="{DB99C404-EC06-457C-BB16-AD0136894115}" dt="2021-06-30T06:18:57.250" v="87"/>
          <ac:spMkLst>
            <pc:docMk/>
            <pc:sldMk cId="3737965249" sldId="632"/>
            <ac:spMk id="279" creationId="{C1FBD132-C0A3-448D-B3DC-09AE82C28D53}"/>
          </ac:spMkLst>
        </pc:spChg>
        <pc:spChg chg="mod">
          <ac:chgData name="Christian Morales LL." userId="acd2dd22fbae4b69" providerId="LiveId" clId="{DB99C404-EC06-457C-BB16-AD0136894115}" dt="2021-06-30T06:18:57.250" v="87"/>
          <ac:spMkLst>
            <pc:docMk/>
            <pc:sldMk cId="3737965249" sldId="632"/>
            <ac:spMk id="280" creationId="{62B2224F-F11B-4FEA-9795-4DC4F87F3807}"/>
          </ac:spMkLst>
        </pc:spChg>
        <pc:spChg chg="mod">
          <ac:chgData name="Christian Morales LL." userId="acd2dd22fbae4b69" providerId="LiveId" clId="{DB99C404-EC06-457C-BB16-AD0136894115}" dt="2021-06-30T06:18:57.250" v="87"/>
          <ac:spMkLst>
            <pc:docMk/>
            <pc:sldMk cId="3737965249" sldId="632"/>
            <ac:spMk id="281" creationId="{26094008-3702-417C-AA4F-009D5A2A7C8B}"/>
          </ac:spMkLst>
        </pc:spChg>
        <pc:spChg chg="mod">
          <ac:chgData name="Christian Morales LL." userId="acd2dd22fbae4b69" providerId="LiveId" clId="{DB99C404-EC06-457C-BB16-AD0136894115}" dt="2021-06-30T06:18:57.250" v="87"/>
          <ac:spMkLst>
            <pc:docMk/>
            <pc:sldMk cId="3737965249" sldId="632"/>
            <ac:spMk id="282" creationId="{02D235C4-6131-4453-9EEF-7D7F9FD479DA}"/>
          </ac:spMkLst>
        </pc:spChg>
        <pc:spChg chg="mod">
          <ac:chgData name="Christian Morales LL." userId="acd2dd22fbae4b69" providerId="LiveId" clId="{DB99C404-EC06-457C-BB16-AD0136894115}" dt="2021-06-30T06:18:57.250" v="87"/>
          <ac:spMkLst>
            <pc:docMk/>
            <pc:sldMk cId="3737965249" sldId="632"/>
            <ac:spMk id="283" creationId="{0765352C-6B67-44F7-91BE-3139E8E5FD7C}"/>
          </ac:spMkLst>
        </pc:spChg>
        <pc:spChg chg="mod">
          <ac:chgData name="Christian Morales LL." userId="acd2dd22fbae4b69" providerId="LiveId" clId="{DB99C404-EC06-457C-BB16-AD0136894115}" dt="2021-06-30T06:18:57.250" v="87"/>
          <ac:spMkLst>
            <pc:docMk/>
            <pc:sldMk cId="3737965249" sldId="632"/>
            <ac:spMk id="284" creationId="{E09283EC-9A31-40FC-AD1A-6C7540BA2DD1}"/>
          </ac:spMkLst>
        </pc:spChg>
        <pc:spChg chg="mod">
          <ac:chgData name="Christian Morales LL." userId="acd2dd22fbae4b69" providerId="LiveId" clId="{DB99C404-EC06-457C-BB16-AD0136894115}" dt="2021-06-30T06:18:57.250" v="87"/>
          <ac:spMkLst>
            <pc:docMk/>
            <pc:sldMk cId="3737965249" sldId="632"/>
            <ac:spMk id="285" creationId="{C059970A-ADDD-4E24-A9B3-4DB226083544}"/>
          </ac:spMkLst>
        </pc:spChg>
        <pc:spChg chg="mod">
          <ac:chgData name="Christian Morales LL." userId="acd2dd22fbae4b69" providerId="LiveId" clId="{DB99C404-EC06-457C-BB16-AD0136894115}" dt="2021-06-30T06:18:57.250" v="87"/>
          <ac:spMkLst>
            <pc:docMk/>
            <pc:sldMk cId="3737965249" sldId="632"/>
            <ac:spMk id="286" creationId="{784A1492-BC87-4F0F-AA8B-4D82C856D204}"/>
          </ac:spMkLst>
        </pc:spChg>
        <pc:spChg chg="mod">
          <ac:chgData name="Christian Morales LL." userId="acd2dd22fbae4b69" providerId="LiveId" clId="{DB99C404-EC06-457C-BB16-AD0136894115}" dt="2021-06-30T06:18:57.250" v="87"/>
          <ac:spMkLst>
            <pc:docMk/>
            <pc:sldMk cId="3737965249" sldId="632"/>
            <ac:spMk id="287" creationId="{90BFA074-9757-4544-894B-CA9EAA9B809D}"/>
          </ac:spMkLst>
        </pc:spChg>
        <pc:spChg chg="mod">
          <ac:chgData name="Christian Morales LL." userId="acd2dd22fbae4b69" providerId="LiveId" clId="{DB99C404-EC06-457C-BB16-AD0136894115}" dt="2021-06-30T06:18:57.250" v="87"/>
          <ac:spMkLst>
            <pc:docMk/>
            <pc:sldMk cId="3737965249" sldId="632"/>
            <ac:spMk id="288" creationId="{370C5452-D8F1-41FD-B73B-D4949380E1D4}"/>
          </ac:spMkLst>
        </pc:spChg>
        <pc:spChg chg="mod">
          <ac:chgData name="Christian Morales LL." userId="acd2dd22fbae4b69" providerId="LiveId" clId="{DB99C404-EC06-457C-BB16-AD0136894115}" dt="2021-06-30T06:18:57.250" v="87"/>
          <ac:spMkLst>
            <pc:docMk/>
            <pc:sldMk cId="3737965249" sldId="632"/>
            <ac:spMk id="289" creationId="{D43CD29E-28C1-4D0D-97CD-A31E88B9EB59}"/>
          </ac:spMkLst>
        </pc:spChg>
        <pc:spChg chg="mod">
          <ac:chgData name="Christian Morales LL." userId="acd2dd22fbae4b69" providerId="LiveId" clId="{DB99C404-EC06-457C-BB16-AD0136894115}" dt="2021-06-30T06:18:57.250" v="87"/>
          <ac:spMkLst>
            <pc:docMk/>
            <pc:sldMk cId="3737965249" sldId="632"/>
            <ac:spMk id="290" creationId="{BC8FAE35-BBD8-458D-ABE3-C9463FA96A2F}"/>
          </ac:spMkLst>
        </pc:spChg>
        <pc:spChg chg="mod">
          <ac:chgData name="Christian Morales LL." userId="acd2dd22fbae4b69" providerId="LiveId" clId="{DB99C404-EC06-457C-BB16-AD0136894115}" dt="2021-06-30T06:18:57.250" v="87"/>
          <ac:spMkLst>
            <pc:docMk/>
            <pc:sldMk cId="3737965249" sldId="632"/>
            <ac:spMk id="291" creationId="{BADF3917-1A42-4ED6-9F08-FE5BE33D1950}"/>
          </ac:spMkLst>
        </pc:spChg>
        <pc:spChg chg="mod">
          <ac:chgData name="Christian Morales LL." userId="acd2dd22fbae4b69" providerId="LiveId" clId="{DB99C404-EC06-457C-BB16-AD0136894115}" dt="2021-06-30T06:18:57.250" v="87"/>
          <ac:spMkLst>
            <pc:docMk/>
            <pc:sldMk cId="3737965249" sldId="632"/>
            <ac:spMk id="292" creationId="{3F2F8A42-4DBC-43F1-B6EC-68969491641E}"/>
          </ac:spMkLst>
        </pc:spChg>
        <pc:spChg chg="mod">
          <ac:chgData name="Christian Morales LL." userId="acd2dd22fbae4b69" providerId="LiveId" clId="{DB99C404-EC06-457C-BB16-AD0136894115}" dt="2021-06-30T06:18:57.250" v="87"/>
          <ac:spMkLst>
            <pc:docMk/>
            <pc:sldMk cId="3737965249" sldId="632"/>
            <ac:spMk id="293" creationId="{8324D511-D68B-425F-8D8B-F5CD4035B824}"/>
          </ac:spMkLst>
        </pc:spChg>
        <pc:spChg chg="mod">
          <ac:chgData name="Christian Morales LL." userId="acd2dd22fbae4b69" providerId="LiveId" clId="{DB99C404-EC06-457C-BB16-AD0136894115}" dt="2021-06-30T06:18:57.250" v="87"/>
          <ac:spMkLst>
            <pc:docMk/>
            <pc:sldMk cId="3737965249" sldId="632"/>
            <ac:spMk id="294" creationId="{FC1EA77F-4C6D-43DE-8A9C-9C2DECCF05E0}"/>
          </ac:spMkLst>
        </pc:spChg>
        <pc:spChg chg="mod">
          <ac:chgData name="Christian Morales LL." userId="acd2dd22fbae4b69" providerId="LiveId" clId="{DB99C404-EC06-457C-BB16-AD0136894115}" dt="2021-06-30T06:18:57.250" v="87"/>
          <ac:spMkLst>
            <pc:docMk/>
            <pc:sldMk cId="3737965249" sldId="632"/>
            <ac:spMk id="295" creationId="{ED12674D-6EA6-4363-AAE8-424975A6A464}"/>
          </ac:spMkLst>
        </pc:spChg>
        <pc:spChg chg="mod">
          <ac:chgData name="Christian Morales LL." userId="acd2dd22fbae4b69" providerId="LiveId" clId="{DB99C404-EC06-457C-BB16-AD0136894115}" dt="2021-06-30T06:18:57.250" v="87"/>
          <ac:spMkLst>
            <pc:docMk/>
            <pc:sldMk cId="3737965249" sldId="632"/>
            <ac:spMk id="296" creationId="{881ED644-50CD-4C21-B181-796B3A76A541}"/>
          </ac:spMkLst>
        </pc:spChg>
        <pc:spChg chg="mod">
          <ac:chgData name="Christian Morales LL." userId="acd2dd22fbae4b69" providerId="LiveId" clId="{DB99C404-EC06-457C-BB16-AD0136894115}" dt="2021-06-30T06:18:57.250" v="87"/>
          <ac:spMkLst>
            <pc:docMk/>
            <pc:sldMk cId="3737965249" sldId="632"/>
            <ac:spMk id="297" creationId="{2A15AAB4-F466-4164-A9BF-BDC81AB8B9DB}"/>
          </ac:spMkLst>
        </pc:spChg>
        <pc:spChg chg="mod">
          <ac:chgData name="Christian Morales LL." userId="acd2dd22fbae4b69" providerId="LiveId" clId="{DB99C404-EC06-457C-BB16-AD0136894115}" dt="2021-06-30T06:18:57.250" v="87"/>
          <ac:spMkLst>
            <pc:docMk/>
            <pc:sldMk cId="3737965249" sldId="632"/>
            <ac:spMk id="298" creationId="{F1D01187-2F07-40FB-A55F-7144A2E00D5B}"/>
          </ac:spMkLst>
        </pc:spChg>
        <pc:spChg chg="mod">
          <ac:chgData name="Christian Morales LL." userId="acd2dd22fbae4b69" providerId="LiveId" clId="{DB99C404-EC06-457C-BB16-AD0136894115}" dt="2021-06-30T06:18:57.250" v="87"/>
          <ac:spMkLst>
            <pc:docMk/>
            <pc:sldMk cId="3737965249" sldId="632"/>
            <ac:spMk id="299" creationId="{C723C79F-3407-49AA-9BAD-540E5FF05145}"/>
          </ac:spMkLst>
        </pc:spChg>
        <pc:spChg chg="mod">
          <ac:chgData name="Christian Morales LL." userId="acd2dd22fbae4b69" providerId="LiveId" clId="{DB99C404-EC06-457C-BB16-AD0136894115}" dt="2021-06-30T06:18:57.250" v="87"/>
          <ac:spMkLst>
            <pc:docMk/>
            <pc:sldMk cId="3737965249" sldId="632"/>
            <ac:spMk id="300" creationId="{B557F940-1D71-4561-9B65-4EC67523B74F}"/>
          </ac:spMkLst>
        </pc:spChg>
        <pc:spChg chg="mod">
          <ac:chgData name="Christian Morales LL." userId="acd2dd22fbae4b69" providerId="LiveId" clId="{DB99C404-EC06-457C-BB16-AD0136894115}" dt="2021-06-30T06:18:57.250" v="87"/>
          <ac:spMkLst>
            <pc:docMk/>
            <pc:sldMk cId="3737965249" sldId="632"/>
            <ac:spMk id="301" creationId="{9F893374-2D1D-44B6-A76B-44BB9810DC7E}"/>
          </ac:spMkLst>
        </pc:spChg>
        <pc:spChg chg="mod">
          <ac:chgData name="Christian Morales LL." userId="acd2dd22fbae4b69" providerId="LiveId" clId="{DB99C404-EC06-457C-BB16-AD0136894115}" dt="2021-06-30T06:18:57.250" v="87"/>
          <ac:spMkLst>
            <pc:docMk/>
            <pc:sldMk cId="3737965249" sldId="632"/>
            <ac:spMk id="302" creationId="{16BC1CC3-E283-4B37-ADCB-C25616A8D62A}"/>
          </ac:spMkLst>
        </pc:spChg>
        <pc:spChg chg="mod">
          <ac:chgData name="Christian Morales LL." userId="acd2dd22fbae4b69" providerId="LiveId" clId="{DB99C404-EC06-457C-BB16-AD0136894115}" dt="2021-06-30T06:18:57.250" v="87"/>
          <ac:spMkLst>
            <pc:docMk/>
            <pc:sldMk cId="3737965249" sldId="632"/>
            <ac:spMk id="303" creationId="{C349C5BA-406D-4265-9C88-E3EDD905F506}"/>
          </ac:spMkLst>
        </pc:spChg>
        <pc:spChg chg="mod">
          <ac:chgData name="Christian Morales LL." userId="acd2dd22fbae4b69" providerId="LiveId" clId="{DB99C404-EC06-457C-BB16-AD0136894115}" dt="2021-06-30T06:18:57.250" v="87"/>
          <ac:spMkLst>
            <pc:docMk/>
            <pc:sldMk cId="3737965249" sldId="632"/>
            <ac:spMk id="304" creationId="{0E274418-AFB5-4E1A-9A02-8E9353AFFB55}"/>
          </ac:spMkLst>
        </pc:spChg>
        <pc:spChg chg="mod">
          <ac:chgData name="Christian Morales LL." userId="acd2dd22fbae4b69" providerId="LiveId" clId="{DB99C404-EC06-457C-BB16-AD0136894115}" dt="2021-06-30T06:18:57.250" v="87"/>
          <ac:spMkLst>
            <pc:docMk/>
            <pc:sldMk cId="3737965249" sldId="632"/>
            <ac:spMk id="305" creationId="{DBB8A72A-6E8A-471B-B4EB-3A901F4EB338}"/>
          </ac:spMkLst>
        </pc:spChg>
        <pc:spChg chg="mod">
          <ac:chgData name="Christian Morales LL." userId="acd2dd22fbae4b69" providerId="LiveId" clId="{DB99C404-EC06-457C-BB16-AD0136894115}" dt="2021-06-30T06:18:57.250" v="87"/>
          <ac:spMkLst>
            <pc:docMk/>
            <pc:sldMk cId="3737965249" sldId="632"/>
            <ac:spMk id="306" creationId="{132A8C54-8D6D-47E2-86C0-A6626DE88BF8}"/>
          </ac:spMkLst>
        </pc:spChg>
        <pc:spChg chg="mod">
          <ac:chgData name="Christian Morales LL." userId="acd2dd22fbae4b69" providerId="LiveId" clId="{DB99C404-EC06-457C-BB16-AD0136894115}" dt="2021-06-30T06:18:57.250" v="87"/>
          <ac:spMkLst>
            <pc:docMk/>
            <pc:sldMk cId="3737965249" sldId="632"/>
            <ac:spMk id="307" creationId="{B004BB34-498C-4376-AC62-1DEFBA96E096}"/>
          </ac:spMkLst>
        </pc:spChg>
        <pc:spChg chg="mod">
          <ac:chgData name="Christian Morales LL." userId="acd2dd22fbae4b69" providerId="LiveId" clId="{DB99C404-EC06-457C-BB16-AD0136894115}" dt="2021-06-30T06:18:57.250" v="87"/>
          <ac:spMkLst>
            <pc:docMk/>
            <pc:sldMk cId="3737965249" sldId="632"/>
            <ac:spMk id="308" creationId="{41846843-0A9A-4773-8389-FFBF47517470}"/>
          </ac:spMkLst>
        </pc:spChg>
        <pc:spChg chg="mod">
          <ac:chgData name="Christian Morales LL." userId="acd2dd22fbae4b69" providerId="LiveId" clId="{DB99C404-EC06-457C-BB16-AD0136894115}" dt="2021-06-30T06:18:57.250" v="87"/>
          <ac:spMkLst>
            <pc:docMk/>
            <pc:sldMk cId="3737965249" sldId="632"/>
            <ac:spMk id="309" creationId="{79AE5116-3F78-4622-8BD6-0EC8E6F58F40}"/>
          </ac:spMkLst>
        </pc:spChg>
        <pc:spChg chg="mod">
          <ac:chgData name="Christian Morales LL." userId="acd2dd22fbae4b69" providerId="LiveId" clId="{DB99C404-EC06-457C-BB16-AD0136894115}" dt="2021-06-30T06:18:57.250" v="87"/>
          <ac:spMkLst>
            <pc:docMk/>
            <pc:sldMk cId="3737965249" sldId="632"/>
            <ac:spMk id="310" creationId="{B5635363-5D0D-44DF-8B18-271E7B3352E7}"/>
          </ac:spMkLst>
        </pc:spChg>
        <pc:spChg chg="mod">
          <ac:chgData name="Christian Morales LL." userId="acd2dd22fbae4b69" providerId="LiveId" clId="{DB99C404-EC06-457C-BB16-AD0136894115}" dt="2021-06-30T06:18:57.250" v="87"/>
          <ac:spMkLst>
            <pc:docMk/>
            <pc:sldMk cId="3737965249" sldId="632"/>
            <ac:spMk id="311" creationId="{73C17AD1-35C1-47ED-91DD-87ED2D8DA0F1}"/>
          </ac:spMkLst>
        </pc:spChg>
        <pc:spChg chg="mod">
          <ac:chgData name="Christian Morales LL." userId="acd2dd22fbae4b69" providerId="LiveId" clId="{DB99C404-EC06-457C-BB16-AD0136894115}" dt="2021-06-30T06:18:57.250" v="87"/>
          <ac:spMkLst>
            <pc:docMk/>
            <pc:sldMk cId="3737965249" sldId="632"/>
            <ac:spMk id="312" creationId="{F5A5CE51-8C96-44CE-955F-4BC1CEE2F7C8}"/>
          </ac:spMkLst>
        </pc:spChg>
        <pc:spChg chg="mod">
          <ac:chgData name="Christian Morales LL." userId="acd2dd22fbae4b69" providerId="LiveId" clId="{DB99C404-EC06-457C-BB16-AD0136894115}" dt="2021-06-30T06:18:57.250" v="87"/>
          <ac:spMkLst>
            <pc:docMk/>
            <pc:sldMk cId="3737965249" sldId="632"/>
            <ac:spMk id="313" creationId="{D0340B2D-C0BA-482E-A760-37C292928B12}"/>
          </ac:spMkLst>
        </pc:spChg>
        <pc:spChg chg="mod">
          <ac:chgData name="Christian Morales LL." userId="acd2dd22fbae4b69" providerId="LiveId" clId="{DB99C404-EC06-457C-BB16-AD0136894115}" dt="2021-06-30T06:18:57.250" v="87"/>
          <ac:spMkLst>
            <pc:docMk/>
            <pc:sldMk cId="3737965249" sldId="632"/>
            <ac:spMk id="314" creationId="{AC9B3B46-4E57-4699-A21C-F0581F4DADFB}"/>
          </ac:spMkLst>
        </pc:spChg>
        <pc:spChg chg="mod">
          <ac:chgData name="Christian Morales LL." userId="acd2dd22fbae4b69" providerId="LiveId" clId="{DB99C404-EC06-457C-BB16-AD0136894115}" dt="2021-06-30T06:18:57.250" v="87"/>
          <ac:spMkLst>
            <pc:docMk/>
            <pc:sldMk cId="3737965249" sldId="632"/>
            <ac:spMk id="315" creationId="{5D8F667C-CBB1-49F0-8449-F12AB23AC460}"/>
          </ac:spMkLst>
        </pc:spChg>
        <pc:spChg chg="mod">
          <ac:chgData name="Christian Morales LL." userId="acd2dd22fbae4b69" providerId="LiveId" clId="{DB99C404-EC06-457C-BB16-AD0136894115}" dt="2021-06-30T06:18:57.250" v="87"/>
          <ac:spMkLst>
            <pc:docMk/>
            <pc:sldMk cId="3737965249" sldId="632"/>
            <ac:spMk id="316" creationId="{B68DFE9E-B50A-4168-84B9-68B65CE9FA84}"/>
          </ac:spMkLst>
        </pc:spChg>
        <pc:spChg chg="mod">
          <ac:chgData name="Christian Morales LL." userId="acd2dd22fbae4b69" providerId="LiveId" clId="{DB99C404-EC06-457C-BB16-AD0136894115}" dt="2021-06-30T06:18:57.250" v="87"/>
          <ac:spMkLst>
            <pc:docMk/>
            <pc:sldMk cId="3737965249" sldId="632"/>
            <ac:spMk id="317" creationId="{BC714C36-9C53-4ACF-A7B6-B055184A958A}"/>
          </ac:spMkLst>
        </pc:spChg>
        <pc:spChg chg="mod">
          <ac:chgData name="Christian Morales LL." userId="acd2dd22fbae4b69" providerId="LiveId" clId="{DB99C404-EC06-457C-BB16-AD0136894115}" dt="2021-06-30T06:18:57.250" v="87"/>
          <ac:spMkLst>
            <pc:docMk/>
            <pc:sldMk cId="3737965249" sldId="632"/>
            <ac:spMk id="318" creationId="{CE253CB7-3E1E-4D21-9A05-64B92672D726}"/>
          </ac:spMkLst>
        </pc:spChg>
        <pc:spChg chg="mod">
          <ac:chgData name="Christian Morales LL." userId="acd2dd22fbae4b69" providerId="LiveId" clId="{DB99C404-EC06-457C-BB16-AD0136894115}" dt="2021-06-30T06:18:57.250" v="87"/>
          <ac:spMkLst>
            <pc:docMk/>
            <pc:sldMk cId="3737965249" sldId="632"/>
            <ac:spMk id="319" creationId="{1CEF9896-220C-4781-9DF3-FFB1243151E3}"/>
          </ac:spMkLst>
        </pc:spChg>
        <pc:spChg chg="mod">
          <ac:chgData name="Christian Morales LL." userId="acd2dd22fbae4b69" providerId="LiveId" clId="{DB99C404-EC06-457C-BB16-AD0136894115}" dt="2021-06-30T06:18:57.250" v="87"/>
          <ac:spMkLst>
            <pc:docMk/>
            <pc:sldMk cId="3737965249" sldId="632"/>
            <ac:spMk id="320" creationId="{B26BE94B-5AC5-4468-A51A-6F95A27DBCFD}"/>
          </ac:spMkLst>
        </pc:spChg>
        <pc:spChg chg="mod">
          <ac:chgData name="Christian Morales LL." userId="acd2dd22fbae4b69" providerId="LiveId" clId="{DB99C404-EC06-457C-BB16-AD0136894115}" dt="2021-06-30T06:18:57.250" v="87"/>
          <ac:spMkLst>
            <pc:docMk/>
            <pc:sldMk cId="3737965249" sldId="632"/>
            <ac:spMk id="321" creationId="{DCC6974A-EAAA-4204-88CC-CEA6093249EC}"/>
          </ac:spMkLst>
        </pc:spChg>
        <pc:spChg chg="mod">
          <ac:chgData name="Christian Morales LL." userId="acd2dd22fbae4b69" providerId="LiveId" clId="{DB99C404-EC06-457C-BB16-AD0136894115}" dt="2021-06-30T06:18:57.250" v="87"/>
          <ac:spMkLst>
            <pc:docMk/>
            <pc:sldMk cId="3737965249" sldId="632"/>
            <ac:spMk id="322" creationId="{341246FF-11F9-48B3-89CE-06D48A786560}"/>
          </ac:spMkLst>
        </pc:spChg>
        <pc:spChg chg="mod">
          <ac:chgData name="Christian Morales LL." userId="acd2dd22fbae4b69" providerId="LiveId" clId="{DB99C404-EC06-457C-BB16-AD0136894115}" dt="2021-06-30T06:18:57.250" v="87"/>
          <ac:spMkLst>
            <pc:docMk/>
            <pc:sldMk cId="3737965249" sldId="632"/>
            <ac:spMk id="323" creationId="{E2E6B197-CF3E-4313-BA68-B46364081AA4}"/>
          </ac:spMkLst>
        </pc:spChg>
        <pc:spChg chg="mod">
          <ac:chgData name="Christian Morales LL." userId="acd2dd22fbae4b69" providerId="LiveId" clId="{DB99C404-EC06-457C-BB16-AD0136894115}" dt="2021-06-30T06:18:57.250" v="87"/>
          <ac:spMkLst>
            <pc:docMk/>
            <pc:sldMk cId="3737965249" sldId="632"/>
            <ac:spMk id="324" creationId="{0A50AAE9-8CB4-4017-9054-5DE108B58E5F}"/>
          </ac:spMkLst>
        </pc:spChg>
        <pc:spChg chg="mod">
          <ac:chgData name="Christian Morales LL." userId="acd2dd22fbae4b69" providerId="LiveId" clId="{DB99C404-EC06-457C-BB16-AD0136894115}" dt="2021-06-30T06:18:57.250" v="87"/>
          <ac:spMkLst>
            <pc:docMk/>
            <pc:sldMk cId="3737965249" sldId="632"/>
            <ac:spMk id="325" creationId="{009A8F4A-12C2-4959-8536-A3AC7B219A4A}"/>
          </ac:spMkLst>
        </pc:spChg>
        <pc:spChg chg="mod">
          <ac:chgData name="Christian Morales LL." userId="acd2dd22fbae4b69" providerId="LiveId" clId="{DB99C404-EC06-457C-BB16-AD0136894115}" dt="2021-06-30T06:18:57.250" v="87"/>
          <ac:spMkLst>
            <pc:docMk/>
            <pc:sldMk cId="3737965249" sldId="632"/>
            <ac:spMk id="326" creationId="{F1508B6A-1F9D-43DE-BDB9-A86D68BAED9D}"/>
          </ac:spMkLst>
        </pc:spChg>
        <pc:spChg chg="mod">
          <ac:chgData name="Christian Morales LL." userId="acd2dd22fbae4b69" providerId="LiveId" clId="{DB99C404-EC06-457C-BB16-AD0136894115}" dt="2021-06-30T06:18:57.250" v="87"/>
          <ac:spMkLst>
            <pc:docMk/>
            <pc:sldMk cId="3737965249" sldId="632"/>
            <ac:spMk id="327" creationId="{F74A718F-5741-4ED8-8BD1-ABBC7B5545F4}"/>
          </ac:spMkLst>
        </pc:spChg>
        <pc:spChg chg="mod">
          <ac:chgData name="Christian Morales LL." userId="acd2dd22fbae4b69" providerId="LiveId" clId="{DB99C404-EC06-457C-BB16-AD0136894115}" dt="2021-06-30T06:18:57.250" v="87"/>
          <ac:spMkLst>
            <pc:docMk/>
            <pc:sldMk cId="3737965249" sldId="632"/>
            <ac:spMk id="328" creationId="{E7FFC2F5-52C7-4F67-A638-5AD3CFA1C993}"/>
          </ac:spMkLst>
        </pc:spChg>
        <pc:spChg chg="mod">
          <ac:chgData name="Christian Morales LL." userId="acd2dd22fbae4b69" providerId="LiveId" clId="{DB99C404-EC06-457C-BB16-AD0136894115}" dt="2021-06-30T06:18:57.250" v="87"/>
          <ac:spMkLst>
            <pc:docMk/>
            <pc:sldMk cId="3737965249" sldId="632"/>
            <ac:spMk id="329" creationId="{27BFB12A-D4C5-4ED4-BC97-DC0DE159008D}"/>
          </ac:spMkLst>
        </pc:spChg>
        <pc:spChg chg="mod">
          <ac:chgData name="Christian Morales LL." userId="acd2dd22fbae4b69" providerId="LiveId" clId="{DB99C404-EC06-457C-BB16-AD0136894115}" dt="2021-06-30T06:18:57.250" v="87"/>
          <ac:spMkLst>
            <pc:docMk/>
            <pc:sldMk cId="3737965249" sldId="632"/>
            <ac:spMk id="330" creationId="{9353941A-E0D3-46F7-8933-BC444AB6A656}"/>
          </ac:spMkLst>
        </pc:spChg>
        <pc:spChg chg="mod">
          <ac:chgData name="Christian Morales LL." userId="acd2dd22fbae4b69" providerId="LiveId" clId="{DB99C404-EC06-457C-BB16-AD0136894115}" dt="2021-06-30T06:18:57.250" v="87"/>
          <ac:spMkLst>
            <pc:docMk/>
            <pc:sldMk cId="3737965249" sldId="632"/>
            <ac:spMk id="331" creationId="{6072A3FC-A0E9-4675-A566-E79A385FFADC}"/>
          </ac:spMkLst>
        </pc:spChg>
        <pc:spChg chg="mod">
          <ac:chgData name="Christian Morales LL." userId="acd2dd22fbae4b69" providerId="LiveId" clId="{DB99C404-EC06-457C-BB16-AD0136894115}" dt="2021-06-30T06:18:57.250" v="87"/>
          <ac:spMkLst>
            <pc:docMk/>
            <pc:sldMk cId="3737965249" sldId="632"/>
            <ac:spMk id="332" creationId="{98C6B68F-2E2D-45CC-95C4-6361114FF948}"/>
          </ac:spMkLst>
        </pc:spChg>
        <pc:spChg chg="mod">
          <ac:chgData name="Christian Morales LL." userId="acd2dd22fbae4b69" providerId="LiveId" clId="{DB99C404-EC06-457C-BB16-AD0136894115}" dt="2021-06-30T06:18:57.250" v="87"/>
          <ac:spMkLst>
            <pc:docMk/>
            <pc:sldMk cId="3737965249" sldId="632"/>
            <ac:spMk id="333" creationId="{7D52E216-D8D3-489B-84C6-435DF1309BF1}"/>
          </ac:spMkLst>
        </pc:spChg>
        <pc:spChg chg="mod">
          <ac:chgData name="Christian Morales LL." userId="acd2dd22fbae4b69" providerId="LiveId" clId="{DB99C404-EC06-457C-BB16-AD0136894115}" dt="2021-06-30T06:18:57.250" v="87"/>
          <ac:spMkLst>
            <pc:docMk/>
            <pc:sldMk cId="3737965249" sldId="632"/>
            <ac:spMk id="334" creationId="{756DC8AE-6757-4DCE-B46A-CBCDB0489301}"/>
          </ac:spMkLst>
        </pc:spChg>
        <pc:spChg chg="mod">
          <ac:chgData name="Christian Morales LL." userId="acd2dd22fbae4b69" providerId="LiveId" clId="{DB99C404-EC06-457C-BB16-AD0136894115}" dt="2021-06-30T06:18:57.250" v="87"/>
          <ac:spMkLst>
            <pc:docMk/>
            <pc:sldMk cId="3737965249" sldId="632"/>
            <ac:spMk id="335" creationId="{C3BBFD47-D3A3-46E3-8C7D-F9B01E431F55}"/>
          </ac:spMkLst>
        </pc:spChg>
        <pc:spChg chg="mod">
          <ac:chgData name="Christian Morales LL." userId="acd2dd22fbae4b69" providerId="LiveId" clId="{DB99C404-EC06-457C-BB16-AD0136894115}" dt="2021-06-30T06:18:57.250" v="87"/>
          <ac:spMkLst>
            <pc:docMk/>
            <pc:sldMk cId="3737965249" sldId="632"/>
            <ac:spMk id="336" creationId="{2ED4F404-B32D-4F7D-8E11-01F38C7BDC39}"/>
          </ac:spMkLst>
        </pc:spChg>
        <pc:spChg chg="mod">
          <ac:chgData name="Christian Morales LL." userId="acd2dd22fbae4b69" providerId="LiveId" clId="{DB99C404-EC06-457C-BB16-AD0136894115}" dt="2021-06-30T06:18:57.250" v="87"/>
          <ac:spMkLst>
            <pc:docMk/>
            <pc:sldMk cId="3737965249" sldId="632"/>
            <ac:spMk id="337" creationId="{E61CED0A-17CF-4B48-A136-E77313FB1A44}"/>
          </ac:spMkLst>
        </pc:spChg>
        <pc:spChg chg="mod">
          <ac:chgData name="Christian Morales LL." userId="acd2dd22fbae4b69" providerId="LiveId" clId="{DB99C404-EC06-457C-BB16-AD0136894115}" dt="2021-06-30T06:18:57.250" v="87"/>
          <ac:spMkLst>
            <pc:docMk/>
            <pc:sldMk cId="3737965249" sldId="632"/>
            <ac:spMk id="338" creationId="{8B187AA2-0183-40DB-AA39-33AC2BC93DD6}"/>
          </ac:spMkLst>
        </pc:spChg>
        <pc:spChg chg="mod">
          <ac:chgData name="Christian Morales LL." userId="acd2dd22fbae4b69" providerId="LiveId" clId="{DB99C404-EC06-457C-BB16-AD0136894115}" dt="2021-06-30T06:18:57.250" v="87"/>
          <ac:spMkLst>
            <pc:docMk/>
            <pc:sldMk cId="3737965249" sldId="632"/>
            <ac:spMk id="339" creationId="{9966FA35-E78F-43E2-8C3D-94778B81E841}"/>
          </ac:spMkLst>
        </pc:spChg>
        <pc:spChg chg="mod">
          <ac:chgData name="Christian Morales LL." userId="acd2dd22fbae4b69" providerId="LiveId" clId="{DB99C404-EC06-457C-BB16-AD0136894115}" dt="2021-06-30T06:18:57.250" v="87"/>
          <ac:spMkLst>
            <pc:docMk/>
            <pc:sldMk cId="3737965249" sldId="632"/>
            <ac:spMk id="340" creationId="{F0CA0AFE-A413-4BD3-8327-148980ACAF68}"/>
          </ac:spMkLst>
        </pc:spChg>
        <pc:spChg chg="mod">
          <ac:chgData name="Christian Morales LL." userId="acd2dd22fbae4b69" providerId="LiveId" clId="{DB99C404-EC06-457C-BB16-AD0136894115}" dt="2021-06-30T06:18:57.250" v="87"/>
          <ac:spMkLst>
            <pc:docMk/>
            <pc:sldMk cId="3737965249" sldId="632"/>
            <ac:spMk id="341" creationId="{6576BB32-EDE0-4A41-8538-318BEE56417C}"/>
          </ac:spMkLst>
        </pc:spChg>
        <pc:spChg chg="mod">
          <ac:chgData name="Christian Morales LL." userId="acd2dd22fbae4b69" providerId="LiveId" clId="{DB99C404-EC06-457C-BB16-AD0136894115}" dt="2021-06-30T06:18:57.250" v="87"/>
          <ac:spMkLst>
            <pc:docMk/>
            <pc:sldMk cId="3737965249" sldId="632"/>
            <ac:spMk id="342" creationId="{8983D5D1-02B8-485A-94C4-179DD0FBFD20}"/>
          </ac:spMkLst>
        </pc:spChg>
        <pc:spChg chg="mod">
          <ac:chgData name="Christian Morales LL." userId="acd2dd22fbae4b69" providerId="LiveId" clId="{DB99C404-EC06-457C-BB16-AD0136894115}" dt="2021-06-30T06:18:57.250" v="87"/>
          <ac:spMkLst>
            <pc:docMk/>
            <pc:sldMk cId="3737965249" sldId="632"/>
            <ac:spMk id="343" creationId="{07A4D71B-5875-4435-BF0A-6D12E3CC3A0F}"/>
          </ac:spMkLst>
        </pc:spChg>
        <pc:spChg chg="mod">
          <ac:chgData name="Christian Morales LL." userId="acd2dd22fbae4b69" providerId="LiveId" clId="{DB99C404-EC06-457C-BB16-AD0136894115}" dt="2021-06-30T06:18:57.250" v="87"/>
          <ac:spMkLst>
            <pc:docMk/>
            <pc:sldMk cId="3737965249" sldId="632"/>
            <ac:spMk id="344" creationId="{D5B26A79-021F-42D4-8FB9-1C843791ED27}"/>
          </ac:spMkLst>
        </pc:spChg>
        <pc:spChg chg="mod">
          <ac:chgData name="Christian Morales LL." userId="acd2dd22fbae4b69" providerId="LiveId" clId="{DB99C404-EC06-457C-BB16-AD0136894115}" dt="2021-06-30T06:18:57.250" v="87"/>
          <ac:spMkLst>
            <pc:docMk/>
            <pc:sldMk cId="3737965249" sldId="632"/>
            <ac:spMk id="345" creationId="{3D4C9484-F6DD-462C-82C1-8300FE458883}"/>
          </ac:spMkLst>
        </pc:spChg>
        <pc:spChg chg="mod">
          <ac:chgData name="Christian Morales LL." userId="acd2dd22fbae4b69" providerId="LiveId" clId="{DB99C404-EC06-457C-BB16-AD0136894115}" dt="2021-06-30T06:18:57.250" v="87"/>
          <ac:spMkLst>
            <pc:docMk/>
            <pc:sldMk cId="3737965249" sldId="632"/>
            <ac:spMk id="346" creationId="{D21AC1E9-2867-494E-9F9B-A70ED53444BC}"/>
          </ac:spMkLst>
        </pc:spChg>
        <pc:spChg chg="mod">
          <ac:chgData name="Christian Morales LL." userId="acd2dd22fbae4b69" providerId="LiveId" clId="{DB99C404-EC06-457C-BB16-AD0136894115}" dt="2021-06-30T06:18:57.250" v="87"/>
          <ac:spMkLst>
            <pc:docMk/>
            <pc:sldMk cId="3737965249" sldId="632"/>
            <ac:spMk id="347" creationId="{9441A4BD-8DF0-4C8A-8D8B-38F1EAFC6FA5}"/>
          </ac:spMkLst>
        </pc:spChg>
        <pc:spChg chg="mod">
          <ac:chgData name="Christian Morales LL." userId="acd2dd22fbae4b69" providerId="LiveId" clId="{DB99C404-EC06-457C-BB16-AD0136894115}" dt="2021-06-30T06:18:57.250" v="87"/>
          <ac:spMkLst>
            <pc:docMk/>
            <pc:sldMk cId="3737965249" sldId="632"/>
            <ac:spMk id="348" creationId="{E4330C97-D64A-438A-AA95-6A5E8B2D14D3}"/>
          </ac:spMkLst>
        </pc:spChg>
        <pc:spChg chg="mod">
          <ac:chgData name="Christian Morales LL." userId="acd2dd22fbae4b69" providerId="LiveId" clId="{DB99C404-EC06-457C-BB16-AD0136894115}" dt="2021-06-30T06:18:57.250" v="87"/>
          <ac:spMkLst>
            <pc:docMk/>
            <pc:sldMk cId="3737965249" sldId="632"/>
            <ac:spMk id="349" creationId="{5C9042EA-964D-4CFD-89BD-7A955BDCAB94}"/>
          </ac:spMkLst>
        </pc:spChg>
        <pc:spChg chg="mod">
          <ac:chgData name="Christian Morales LL." userId="acd2dd22fbae4b69" providerId="LiveId" clId="{DB99C404-EC06-457C-BB16-AD0136894115}" dt="2021-06-30T06:18:57.250" v="87"/>
          <ac:spMkLst>
            <pc:docMk/>
            <pc:sldMk cId="3737965249" sldId="632"/>
            <ac:spMk id="350" creationId="{43112939-C52E-4D87-B676-2CB524CD5405}"/>
          </ac:spMkLst>
        </pc:spChg>
        <pc:spChg chg="mod">
          <ac:chgData name="Christian Morales LL." userId="acd2dd22fbae4b69" providerId="LiveId" clId="{DB99C404-EC06-457C-BB16-AD0136894115}" dt="2021-06-30T06:18:57.250" v="87"/>
          <ac:spMkLst>
            <pc:docMk/>
            <pc:sldMk cId="3737965249" sldId="632"/>
            <ac:spMk id="351" creationId="{B2765843-F574-402E-B1DA-1E377309565F}"/>
          </ac:spMkLst>
        </pc:spChg>
        <pc:spChg chg="mod">
          <ac:chgData name="Christian Morales LL." userId="acd2dd22fbae4b69" providerId="LiveId" clId="{DB99C404-EC06-457C-BB16-AD0136894115}" dt="2021-06-30T06:18:57.250" v="87"/>
          <ac:spMkLst>
            <pc:docMk/>
            <pc:sldMk cId="3737965249" sldId="632"/>
            <ac:spMk id="352" creationId="{0F2EB38F-5BF6-4DEE-9E88-A143518B2B39}"/>
          </ac:spMkLst>
        </pc:spChg>
        <pc:spChg chg="mod">
          <ac:chgData name="Christian Morales LL." userId="acd2dd22fbae4b69" providerId="LiveId" clId="{DB99C404-EC06-457C-BB16-AD0136894115}" dt="2021-06-30T06:18:57.250" v="87"/>
          <ac:spMkLst>
            <pc:docMk/>
            <pc:sldMk cId="3737965249" sldId="632"/>
            <ac:spMk id="353" creationId="{134EC8B7-1913-4AC8-8227-CEF4C0B869DD}"/>
          </ac:spMkLst>
        </pc:spChg>
        <pc:spChg chg="mod">
          <ac:chgData name="Christian Morales LL." userId="acd2dd22fbae4b69" providerId="LiveId" clId="{DB99C404-EC06-457C-BB16-AD0136894115}" dt="2021-06-30T06:18:57.250" v="87"/>
          <ac:spMkLst>
            <pc:docMk/>
            <pc:sldMk cId="3737965249" sldId="632"/>
            <ac:spMk id="354" creationId="{A34D9E75-8C56-42BF-937D-4E80B96673B5}"/>
          </ac:spMkLst>
        </pc:spChg>
        <pc:spChg chg="mod">
          <ac:chgData name="Christian Morales LL." userId="acd2dd22fbae4b69" providerId="LiveId" clId="{DB99C404-EC06-457C-BB16-AD0136894115}" dt="2021-06-30T06:18:57.250" v="87"/>
          <ac:spMkLst>
            <pc:docMk/>
            <pc:sldMk cId="3737965249" sldId="632"/>
            <ac:spMk id="355" creationId="{7709AD21-5316-4BDA-8E95-059CA180D427}"/>
          </ac:spMkLst>
        </pc:spChg>
        <pc:spChg chg="mod">
          <ac:chgData name="Christian Morales LL." userId="acd2dd22fbae4b69" providerId="LiveId" clId="{DB99C404-EC06-457C-BB16-AD0136894115}" dt="2021-06-30T06:18:57.250" v="87"/>
          <ac:spMkLst>
            <pc:docMk/>
            <pc:sldMk cId="3737965249" sldId="632"/>
            <ac:spMk id="356" creationId="{911C6E33-5DCE-48D8-9A58-B78AD6C7AA35}"/>
          </ac:spMkLst>
        </pc:spChg>
        <pc:spChg chg="mod">
          <ac:chgData name="Christian Morales LL." userId="acd2dd22fbae4b69" providerId="LiveId" clId="{DB99C404-EC06-457C-BB16-AD0136894115}" dt="2021-06-30T06:18:57.250" v="87"/>
          <ac:spMkLst>
            <pc:docMk/>
            <pc:sldMk cId="3737965249" sldId="632"/>
            <ac:spMk id="357" creationId="{5B456DEC-45B9-444E-A1F4-CB7E6DBC3D87}"/>
          </ac:spMkLst>
        </pc:spChg>
        <pc:spChg chg="mod">
          <ac:chgData name="Christian Morales LL." userId="acd2dd22fbae4b69" providerId="LiveId" clId="{DB99C404-EC06-457C-BB16-AD0136894115}" dt="2021-06-30T06:18:57.250" v="87"/>
          <ac:spMkLst>
            <pc:docMk/>
            <pc:sldMk cId="3737965249" sldId="632"/>
            <ac:spMk id="358" creationId="{C0DBDB99-5670-49A8-A769-8FEE92952905}"/>
          </ac:spMkLst>
        </pc:spChg>
        <pc:spChg chg="mod">
          <ac:chgData name="Christian Morales LL." userId="acd2dd22fbae4b69" providerId="LiveId" clId="{DB99C404-EC06-457C-BB16-AD0136894115}" dt="2021-06-30T06:18:57.250" v="87"/>
          <ac:spMkLst>
            <pc:docMk/>
            <pc:sldMk cId="3737965249" sldId="632"/>
            <ac:spMk id="359" creationId="{35A374FF-955B-497E-88D8-A2DC67045E77}"/>
          </ac:spMkLst>
        </pc:spChg>
        <pc:spChg chg="mod">
          <ac:chgData name="Christian Morales LL." userId="acd2dd22fbae4b69" providerId="LiveId" clId="{DB99C404-EC06-457C-BB16-AD0136894115}" dt="2021-06-30T06:18:57.250" v="87"/>
          <ac:spMkLst>
            <pc:docMk/>
            <pc:sldMk cId="3737965249" sldId="632"/>
            <ac:spMk id="360" creationId="{7596F865-6270-41B8-8607-EDB4D11DE0AB}"/>
          </ac:spMkLst>
        </pc:spChg>
        <pc:spChg chg="mod">
          <ac:chgData name="Christian Morales LL." userId="acd2dd22fbae4b69" providerId="LiveId" clId="{DB99C404-EC06-457C-BB16-AD0136894115}" dt="2021-06-30T06:18:57.250" v="87"/>
          <ac:spMkLst>
            <pc:docMk/>
            <pc:sldMk cId="3737965249" sldId="632"/>
            <ac:spMk id="361" creationId="{5CB6E870-4AA2-4DB3-9025-F8BB8CB9CA91}"/>
          </ac:spMkLst>
        </pc:spChg>
        <pc:spChg chg="mod">
          <ac:chgData name="Christian Morales LL." userId="acd2dd22fbae4b69" providerId="LiveId" clId="{DB99C404-EC06-457C-BB16-AD0136894115}" dt="2021-06-30T06:18:57.250" v="87"/>
          <ac:spMkLst>
            <pc:docMk/>
            <pc:sldMk cId="3737965249" sldId="632"/>
            <ac:spMk id="362" creationId="{B16DF9E2-31D1-47D2-998D-01A5B5EAB18B}"/>
          </ac:spMkLst>
        </pc:spChg>
        <pc:spChg chg="mod">
          <ac:chgData name="Christian Morales LL." userId="acd2dd22fbae4b69" providerId="LiveId" clId="{DB99C404-EC06-457C-BB16-AD0136894115}" dt="2021-06-30T06:18:57.250" v="87"/>
          <ac:spMkLst>
            <pc:docMk/>
            <pc:sldMk cId="3737965249" sldId="632"/>
            <ac:spMk id="363" creationId="{2C46CDDB-9415-4376-A545-0DA8CAFA7E20}"/>
          </ac:spMkLst>
        </pc:spChg>
        <pc:spChg chg="mod">
          <ac:chgData name="Christian Morales LL." userId="acd2dd22fbae4b69" providerId="LiveId" clId="{DB99C404-EC06-457C-BB16-AD0136894115}" dt="2021-06-30T06:18:57.250" v="87"/>
          <ac:spMkLst>
            <pc:docMk/>
            <pc:sldMk cId="3737965249" sldId="632"/>
            <ac:spMk id="364" creationId="{0A9079AA-3911-4665-BFB8-AF42C9FA619F}"/>
          </ac:spMkLst>
        </pc:spChg>
        <pc:spChg chg="mod">
          <ac:chgData name="Christian Morales LL." userId="acd2dd22fbae4b69" providerId="LiveId" clId="{DB99C404-EC06-457C-BB16-AD0136894115}" dt="2021-06-30T06:18:57.250" v="87"/>
          <ac:spMkLst>
            <pc:docMk/>
            <pc:sldMk cId="3737965249" sldId="632"/>
            <ac:spMk id="365" creationId="{AB129B25-D8AC-4EE6-BE58-C24A7E2CDACF}"/>
          </ac:spMkLst>
        </pc:spChg>
        <pc:spChg chg="mod">
          <ac:chgData name="Christian Morales LL." userId="acd2dd22fbae4b69" providerId="LiveId" clId="{DB99C404-EC06-457C-BB16-AD0136894115}" dt="2021-06-30T06:18:57.250" v="87"/>
          <ac:spMkLst>
            <pc:docMk/>
            <pc:sldMk cId="3737965249" sldId="632"/>
            <ac:spMk id="366" creationId="{B8BA8B25-81C2-480F-B694-C9692394A9F2}"/>
          </ac:spMkLst>
        </pc:spChg>
        <pc:spChg chg="mod">
          <ac:chgData name="Christian Morales LL." userId="acd2dd22fbae4b69" providerId="LiveId" clId="{DB99C404-EC06-457C-BB16-AD0136894115}" dt="2021-06-30T06:18:57.250" v="87"/>
          <ac:spMkLst>
            <pc:docMk/>
            <pc:sldMk cId="3737965249" sldId="632"/>
            <ac:spMk id="367" creationId="{1D63FCAE-54B5-414C-BE4F-75BCC0648931}"/>
          </ac:spMkLst>
        </pc:spChg>
        <pc:spChg chg="mod">
          <ac:chgData name="Christian Morales LL." userId="acd2dd22fbae4b69" providerId="LiveId" clId="{DB99C404-EC06-457C-BB16-AD0136894115}" dt="2021-06-30T06:18:57.250" v="87"/>
          <ac:spMkLst>
            <pc:docMk/>
            <pc:sldMk cId="3737965249" sldId="632"/>
            <ac:spMk id="368" creationId="{2DEFD767-B4D6-4ABE-A496-91C77092E942}"/>
          </ac:spMkLst>
        </pc:spChg>
        <pc:spChg chg="mod">
          <ac:chgData name="Christian Morales LL." userId="acd2dd22fbae4b69" providerId="LiveId" clId="{DB99C404-EC06-457C-BB16-AD0136894115}" dt="2021-06-30T06:18:57.250" v="87"/>
          <ac:spMkLst>
            <pc:docMk/>
            <pc:sldMk cId="3737965249" sldId="632"/>
            <ac:spMk id="369" creationId="{717DC625-6730-4CA2-B777-7E0FDED83CCD}"/>
          </ac:spMkLst>
        </pc:spChg>
        <pc:spChg chg="mod">
          <ac:chgData name="Christian Morales LL." userId="acd2dd22fbae4b69" providerId="LiveId" clId="{DB99C404-EC06-457C-BB16-AD0136894115}" dt="2021-06-30T06:18:57.250" v="87"/>
          <ac:spMkLst>
            <pc:docMk/>
            <pc:sldMk cId="3737965249" sldId="632"/>
            <ac:spMk id="370" creationId="{57B1C29C-BE6D-43CB-A64F-A8ED6AEA1AE7}"/>
          </ac:spMkLst>
        </pc:spChg>
        <pc:spChg chg="mod">
          <ac:chgData name="Christian Morales LL." userId="acd2dd22fbae4b69" providerId="LiveId" clId="{DB99C404-EC06-457C-BB16-AD0136894115}" dt="2021-06-30T06:18:57.250" v="87"/>
          <ac:spMkLst>
            <pc:docMk/>
            <pc:sldMk cId="3737965249" sldId="632"/>
            <ac:spMk id="371" creationId="{5E5240CA-648F-4035-817C-D1E31A1CA575}"/>
          </ac:spMkLst>
        </pc:spChg>
        <pc:spChg chg="mod">
          <ac:chgData name="Christian Morales LL." userId="acd2dd22fbae4b69" providerId="LiveId" clId="{DB99C404-EC06-457C-BB16-AD0136894115}" dt="2021-06-30T06:18:57.250" v="87"/>
          <ac:spMkLst>
            <pc:docMk/>
            <pc:sldMk cId="3737965249" sldId="632"/>
            <ac:spMk id="372" creationId="{582F4F17-8E1D-43E0-ADA0-BE5F5C6C8C2A}"/>
          </ac:spMkLst>
        </pc:spChg>
        <pc:spChg chg="mod">
          <ac:chgData name="Christian Morales LL." userId="acd2dd22fbae4b69" providerId="LiveId" clId="{DB99C404-EC06-457C-BB16-AD0136894115}" dt="2021-06-30T06:18:57.250" v="87"/>
          <ac:spMkLst>
            <pc:docMk/>
            <pc:sldMk cId="3737965249" sldId="632"/>
            <ac:spMk id="373" creationId="{349D7165-3122-40B3-85DE-09C85FB5B8ED}"/>
          </ac:spMkLst>
        </pc:spChg>
        <pc:spChg chg="mod">
          <ac:chgData name="Christian Morales LL." userId="acd2dd22fbae4b69" providerId="LiveId" clId="{DB99C404-EC06-457C-BB16-AD0136894115}" dt="2021-06-30T06:18:57.250" v="87"/>
          <ac:spMkLst>
            <pc:docMk/>
            <pc:sldMk cId="3737965249" sldId="632"/>
            <ac:spMk id="374" creationId="{54BA3997-1D59-4823-BF96-E3F8E35052C6}"/>
          </ac:spMkLst>
        </pc:spChg>
        <pc:spChg chg="mod">
          <ac:chgData name="Christian Morales LL." userId="acd2dd22fbae4b69" providerId="LiveId" clId="{DB99C404-EC06-457C-BB16-AD0136894115}" dt="2021-06-30T06:18:57.250" v="87"/>
          <ac:spMkLst>
            <pc:docMk/>
            <pc:sldMk cId="3737965249" sldId="632"/>
            <ac:spMk id="375" creationId="{4977EC17-7455-48F3-851B-E748D5C35BD2}"/>
          </ac:spMkLst>
        </pc:spChg>
        <pc:spChg chg="mod">
          <ac:chgData name="Christian Morales LL." userId="acd2dd22fbae4b69" providerId="LiveId" clId="{DB99C404-EC06-457C-BB16-AD0136894115}" dt="2021-06-30T06:18:57.250" v="87"/>
          <ac:spMkLst>
            <pc:docMk/>
            <pc:sldMk cId="3737965249" sldId="632"/>
            <ac:spMk id="376" creationId="{5634BDB5-5749-411B-A4C2-EC7E83865CBB}"/>
          </ac:spMkLst>
        </pc:spChg>
        <pc:spChg chg="mod">
          <ac:chgData name="Christian Morales LL." userId="acd2dd22fbae4b69" providerId="LiveId" clId="{DB99C404-EC06-457C-BB16-AD0136894115}" dt="2021-06-30T06:18:57.250" v="87"/>
          <ac:spMkLst>
            <pc:docMk/>
            <pc:sldMk cId="3737965249" sldId="632"/>
            <ac:spMk id="377" creationId="{6C24DFEF-88E9-4D5C-86BF-465DB37F0915}"/>
          </ac:spMkLst>
        </pc:spChg>
        <pc:spChg chg="mod">
          <ac:chgData name="Christian Morales LL." userId="acd2dd22fbae4b69" providerId="LiveId" clId="{DB99C404-EC06-457C-BB16-AD0136894115}" dt="2021-06-30T06:18:57.250" v="87"/>
          <ac:spMkLst>
            <pc:docMk/>
            <pc:sldMk cId="3737965249" sldId="632"/>
            <ac:spMk id="378" creationId="{1328CACE-C539-4633-BD05-30A8E31EA3C9}"/>
          </ac:spMkLst>
        </pc:spChg>
        <pc:spChg chg="mod">
          <ac:chgData name="Christian Morales LL." userId="acd2dd22fbae4b69" providerId="LiveId" clId="{DB99C404-EC06-457C-BB16-AD0136894115}" dt="2021-06-30T06:18:57.250" v="87"/>
          <ac:spMkLst>
            <pc:docMk/>
            <pc:sldMk cId="3737965249" sldId="632"/>
            <ac:spMk id="379" creationId="{5DB6117C-E1CC-4D83-A919-009236870F09}"/>
          </ac:spMkLst>
        </pc:spChg>
        <pc:spChg chg="mod">
          <ac:chgData name="Christian Morales LL." userId="acd2dd22fbae4b69" providerId="LiveId" clId="{DB99C404-EC06-457C-BB16-AD0136894115}" dt="2021-06-30T06:18:57.250" v="87"/>
          <ac:spMkLst>
            <pc:docMk/>
            <pc:sldMk cId="3737965249" sldId="632"/>
            <ac:spMk id="380" creationId="{343A40A2-867C-4272-8F39-08413F063A79}"/>
          </ac:spMkLst>
        </pc:spChg>
        <pc:spChg chg="mod">
          <ac:chgData name="Christian Morales LL." userId="acd2dd22fbae4b69" providerId="LiveId" clId="{DB99C404-EC06-457C-BB16-AD0136894115}" dt="2021-06-30T06:18:57.250" v="87"/>
          <ac:spMkLst>
            <pc:docMk/>
            <pc:sldMk cId="3737965249" sldId="632"/>
            <ac:spMk id="381" creationId="{DABDEB56-E355-4C0C-906B-089446CD6CCD}"/>
          </ac:spMkLst>
        </pc:spChg>
        <pc:spChg chg="mod">
          <ac:chgData name="Christian Morales LL." userId="acd2dd22fbae4b69" providerId="LiveId" clId="{DB99C404-EC06-457C-BB16-AD0136894115}" dt="2021-06-30T06:18:57.250" v="87"/>
          <ac:spMkLst>
            <pc:docMk/>
            <pc:sldMk cId="3737965249" sldId="632"/>
            <ac:spMk id="382" creationId="{9D339A4B-189C-47FC-B6BF-16C3F7193A8B}"/>
          </ac:spMkLst>
        </pc:spChg>
        <pc:spChg chg="mod">
          <ac:chgData name="Christian Morales LL." userId="acd2dd22fbae4b69" providerId="LiveId" clId="{DB99C404-EC06-457C-BB16-AD0136894115}" dt="2021-06-30T06:18:57.250" v="87"/>
          <ac:spMkLst>
            <pc:docMk/>
            <pc:sldMk cId="3737965249" sldId="632"/>
            <ac:spMk id="383" creationId="{A13CB60E-603B-44CD-84C3-BD2CB1E0094D}"/>
          </ac:spMkLst>
        </pc:spChg>
        <pc:spChg chg="mod">
          <ac:chgData name="Christian Morales LL." userId="acd2dd22fbae4b69" providerId="LiveId" clId="{DB99C404-EC06-457C-BB16-AD0136894115}" dt="2021-06-30T06:18:57.250" v="87"/>
          <ac:spMkLst>
            <pc:docMk/>
            <pc:sldMk cId="3737965249" sldId="632"/>
            <ac:spMk id="384" creationId="{0DA1C4CD-BEA8-4E67-802D-8666398960E0}"/>
          </ac:spMkLst>
        </pc:spChg>
        <pc:spChg chg="mod">
          <ac:chgData name="Christian Morales LL." userId="acd2dd22fbae4b69" providerId="LiveId" clId="{DB99C404-EC06-457C-BB16-AD0136894115}" dt="2021-06-30T06:18:57.250" v="87"/>
          <ac:spMkLst>
            <pc:docMk/>
            <pc:sldMk cId="3737965249" sldId="632"/>
            <ac:spMk id="385" creationId="{F9EEDE19-20CF-4FD1-831F-4087C269569E}"/>
          </ac:spMkLst>
        </pc:spChg>
        <pc:spChg chg="mod">
          <ac:chgData name="Christian Morales LL." userId="acd2dd22fbae4b69" providerId="LiveId" clId="{DB99C404-EC06-457C-BB16-AD0136894115}" dt="2021-06-30T06:18:57.250" v="87"/>
          <ac:spMkLst>
            <pc:docMk/>
            <pc:sldMk cId="3737965249" sldId="632"/>
            <ac:spMk id="386" creationId="{BE8CA0CD-122A-49FC-956D-681B17A1AC18}"/>
          </ac:spMkLst>
        </pc:spChg>
        <pc:spChg chg="mod">
          <ac:chgData name="Christian Morales LL." userId="acd2dd22fbae4b69" providerId="LiveId" clId="{DB99C404-EC06-457C-BB16-AD0136894115}" dt="2021-06-30T06:18:57.250" v="87"/>
          <ac:spMkLst>
            <pc:docMk/>
            <pc:sldMk cId="3737965249" sldId="632"/>
            <ac:spMk id="387" creationId="{AB7AC5F8-406D-45C7-864A-568D506B3F6B}"/>
          </ac:spMkLst>
        </pc:spChg>
        <pc:spChg chg="mod">
          <ac:chgData name="Christian Morales LL." userId="acd2dd22fbae4b69" providerId="LiveId" clId="{DB99C404-EC06-457C-BB16-AD0136894115}" dt="2021-06-30T06:18:57.250" v="87"/>
          <ac:spMkLst>
            <pc:docMk/>
            <pc:sldMk cId="3737965249" sldId="632"/>
            <ac:spMk id="388" creationId="{683C105F-02DB-4136-94BD-E8402EBBB5E8}"/>
          </ac:spMkLst>
        </pc:spChg>
        <pc:spChg chg="mod">
          <ac:chgData name="Christian Morales LL." userId="acd2dd22fbae4b69" providerId="LiveId" clId="{DB99C404-EC06-457C-BB16-AD0136894115}" dt="2021-06-30T06:18:57.250" v="87"/>
          <ac:spMkLst>
            <pc:docMk/>
            <pc:sldMk cId="3737965249" sldId="632"/>
            <ac:spMk id="389" creationId="{D528FB6E-03A7-42C0-A333-11EEE06360F3}"/>
          </ac:spMkLst>
        </pc:spChg>
        <pc:spChg chg="mod">
          <ac:chgData name="Christian Morales LL." userId="acd2dd22fbae4b69" providerId="LiveId" clId="{DB99C404-EC06-457C-BB16-AD0136894115}" dt="2021-06-30T06:18:57.250" v="87"/>
          <ac:spMkLst>
            <pc:docMk/>
            <pc:sldMk cId="3737965249" sldId="632"/>
            <ac:spMk id="390" creationId="{9F6BD256-E1CE-4C95-8CD2-DC918400AD94}"/>
          </ac:spMkLst>
        </pc:spChg>
        <pc:spChg chg="mod">
          <ac:chgData name="Christian Morales LL." userId="acd2dd22fbae4b69" providerId="LiveId" clId="{DB99C404-EC06-457C-BB16-AD0136894115}" dt="2021-06-30T06:18:57.250" v="87"/>
          <ac:spMkLst>
            <pc:docMk/>
            <pc:sldMk cId="3737965249" sldId="632"/>
            <ac:spMk id="391" creationId="{E347C36A-B0B8-4761-B6B1-344753E42326}"/>
          </ac:spMkLst>
        </pc:spChg>
        <pc:spChg chg="mod">
          <ac:chgData name="Christian Morales LL." userId="acd2dd22fbae4b69" providerId="LiveId" clId="{DB99C404-EC06-457C-BB16-AD0136894115}" dt="2021-06-30T06:18:57.250" v="87"/>
          <ac:spMkLst>
            <pc:docMk/>
            <pc:sldMk cId="3737965249" sldId="632"/>
            <ac:spMk id="394" creationId="{37EA2C93-EBFC-42A5-B2C4-9DDAA50B71A1}"/>
          </ac:spMkLst>
        </pc:spChg>
        <pc:spChg chg="mod">
          <ac:chgData name="Christian Morales LL." userId="acd2dd22fbae4b69" providerId="LiveId" clId="{DB99C404-EC06-457C-BB16-AD0136894115}" dt="2021-06-30T06:18:57.250" v="87"/>
          <ac:spMkLst>
            <pc:docMk/>
            <pc:sldMk cId="3737965249" sldId="632"/>
            <ac:spMk id="395" creationId="{6178037A-6F0E-419A-A725-859E25AE8729}"/>
          </ac:spMkLst>
        </pc:spChg>
        <pc:spChg chg="mod">
          <ac:chgData name="Christian Morales LL." userId="acd2dd22fbae4b69" providerId="LiveId" clId="{DB99C404-EC06-457C-BB16-AD0136894115}" dt="2021-06-30T06:18:57.250" v="87"/>
          <ac:spMkLst>
            <pc:docMk/>
            <pc:sldMk cId="3737965249" sldId="632"/>
            <ac:spMk id="396" creationId="{3D4B42B8-25CC-4D08-8381-2307C16B10D1}"/>
          </ac:spMkLst>
        </pc:spChg>
        <pc:spChg chg="mod">
          <ac:chgData name="Christian Morales LL." userId="acd2dd22fbae4b69" providerId="LiveId" clId="{DB99C404-EC06-457C-BB16-AD0136894115}" dt="2021-06-30T06:18:57.250" v="87"/>
          <ac:spMkLst>
            <pc:docMk/>
            <pc:sldMk cId="3737965249" sldId="632"/>
            <ac:spMk id="397" creationId="{58F62107-A629-4C74-A859-978A85D62C4C}"/>
          </ac:spMkLst>
        </pc:spChg>
        <pc:spChg chg="mod">
          <ac:chgData name="Christian Morales LL." userId="acd2dd22fbae4b69" providerId="LiveId" clId="{DB99C404-EC06-457C-BB16-AD0136894115}" dt="2021-06-30T06:18:57.250" v="87"/>
          <ac:spMkLst>
            <pc:docMk/>
            <pc:sldMk cId="3737965249" sldId="632"/>
            <ac:spMk id="398" creationId="{6F843811-610F-4438-9463-FC6F8761B92B}"/>
          </ac:spMkLst>
        </pc:spChg>
        <pc:spChg chg="mod">
          <ac:chgData name="Christian Morales LL." userId="acd2dd22fbae4b69" providerId="LiveId" clId="{DB99C404-EC06-457C-BB16-AD0136894115}" dt="2021-06-30T06:18:57.250" v="87"/>
          <ac:spMkLst>
            <pc:docMk/>
            <pc:sldMk cId="3737965249" sldId="632"/>
            <ac:spMk id="399" creationId="{D51441F3-3EF9-4C3F-AEA3-35EE0425E51F}"/>
          </ac:spMkLst>
        </pc:spChg>
        <pc:spChg chg="mod">
          <ac:chgData name="Christian Morales LL." userId="acd2dd22fbae4b69" providerId="LiveId" clId="{DB99C404-EC06-457C-BB16-AD0136894115}" dt="2021-06-30T06:18:57.250" v="87"/>
          <ac:spMkLst>
            <pc:docMk/>
            <pc:sldMk cId="3737965249" sldId="632"/>
            <ac:spMk id="400" creationId="{C5BB7731-BBE8-43D9-8FCF-0FF1E2DCB4DA}"/>
          </ac:spMkLst>
        </pc:spChg>
        <pc:spChg chg="add mod">
          <ac:chgData name="Christian Morales LL." userId="acd2dd22fbae4b69" providerId="LiveId" clId="{DB99C404-EC06-457C-BB16-AD0136894115}" dt="2021-06-30T06:18:57.250" v="87"/>
          <ac:spMkLst>
            <pc:docMk/>
            <pc:sldMk cId="3737965249" sldId="632"/>
            <ac:spMk id="401" creationId="{CA8CF9D7-6B2B-4B7D-A453-E5565E34E18E}"/>
          </ac:spMkLst>
        </pc:spChg>
        <pc:spChg chg="mod">
          <ac:chgData name="Christian Morales LL." userId="acd2dd22fbae4b69" providerId="LiveId" clId="{DB99C404-EC06-457C-BB16-AD0136894115}" dt="2021-06-30T06:18:57.250" v="87"/>
          <ac:spMkLst>
            <pc:docMk/>
            <pc:sldMk cId="3737965249" sldId="632"/>
            <ac:spMk id="404" creationId="{BC2CCCAB-26D5-44FC-AEB8-16A2842EC7A8}"/>
          </ac:spMkLst>
        </pc:spChg>
        <pc:grpChg chg="add mod">
          <ac:chgData name="Christian Morales LL." userId="acd2dd22fbae4b69" providerId="LiveId" clId="{DB99C404-EC06-457C-BB16-AD0136894115}" dt="2021-06-30T06:18:57.250" v="87"/>
          <ac:grpSpMkLst>
            <pc:docMk/>
            <pc:sldMk cId="3737965249" sldId="632"/>
            <ac:grpSpMk id="5" creationId="{B30D5E96-1E54-4DBD-8A9C-1DD1BCF46673}"/>
          </ac:grpSpMkLst>
        </pc:grpChg>
        <pc:grpChg chg="mod">
          <ac:chgData name="Christian Morales LL." userId="acd2dd22fbae4b69" providerId="LiveId" clId="{DB99C404-EC06-457C-BB16-AD0136894115}" dt="2021-06-30T06:18:57.250" v="87"/>
          <ac:grpSpMkLst>
            <pc:docMk/>
            <pc:sldMk cId="3737965249" sldId="632"/>
            <ac:grpSpMk id="6" creationId="{01B0668B-DED6-4EB6-9CFC-38B77E8DAB28}"/>
          </ac:grpSpMkLst>
        </pc:grpChg>
        <pc:grpChg chg="mod">
          <ac:chgData name="Christian Morales LL." userId="acd2dd22fbae4b69" providerId="LiveId" clId="{DB99C404-EC06-457C-BB16-AD0136894115}" dt="2021-06-30T06:18:57.250" v="87"/>
          <ac:grpSpMkLst>
            <pc:docMk/>
            <pc:sldMk cId="3737965249" sldId="632"/>
            <ac:grpSpMk id="8" creationId="{74804A50-1852-4EF1-9409-85B8080638E4}"/>
          </ac:grpSpMkLst>
        </pc:grpChg>
        <pc:grpChg chg="add mod">
          <ac:chgData name="Christian Morales LL." userId="acd2dd22fbae4b69" providerId="LiveId" clId="{DB99C404-EC06-457C-BB16-AD0136894115}" dt="2021-06-30T06:18:57.250" v="87"/>
          <ac:grpSpMkLst>
            <pc:docMk/>
            <pc:sldMk cId="3737965249" sldId="632"/>
            <ac:grpSpMk id="402" creationId="{25F4D2C0-1A6D-45C1-AAF9-1D715103C447}"/>
          </ac:grpSpMkLst>
        </pc:grpChg>
        <pc:picChg chg="mod">
          <ac:chgData name="Christian Morales LL." userId="acd2dd22fbae4b69" providerId="LiveId" clId="{DB99C404-EC06-457C-BB16-AD0136894115}" dt="2021-06-30T06:18:57.250" v="87"/>
          <ac:picMkLst>
            <pc:docMk/>
            <pc:sldMk cId="3737965249" sldId="632"/>
            <ac:picMk id="7" creationId="{12E3DA63-CF3B-448D-B5BF-3D856AE48B66}"/>
          </ac:picMkLst>
        </pc:picChg>
        <pc:picChg chg="mod">
          <ac:chgData name="Christian Morales LL." userId="acd2dd22fbae4b69" providerId="LiveId" clId="{DB99C404-EC06-457C-BB16-AD0136894115}" dt="2021-06-30T06:18:57.250" v="87"/>
          <ac:picMkLst>
            <pc:docMk/>
            <pc:sldMk cId="3737965249" sldId="632"/>
            <ac:picMk id="41" creationId="{ED86A711-24AC-426D-8DC1-EBD0EEFDA4FE}"/>
          </ac:picMkLst>
        </pc:picChg>
        <pc:picChg chg="mod">
          <ac:chgData name="Christian Morales LL." userId="acd2dd22fbae4b69" providerId="LiveId" clId="{DB99C404-EC06-457C-BB16-AD0136894115}" dt="2021-06-30T06:18:57.250" v="87"/>
          <ac:picMkLst>
            <pc:docMk/>
            <pc:sldMk cId="3737965249" sldId="632"/>
            <ac:picMk id="392" creationId="{7E648401-3F34-4116-9FF5-623E02915164}"/>
          </ac:picMkLst>
        </pc:picChg>
        <pc:picChg chg="mod">
          <ac:chgData name="Christian Morales LL." userId="acd2dd22fbae4b69" providerId="LiveId" clId="{DB99C404-EC06-457C-BB16-AD0136894115}" dt="2021-06-30T06:18:57.250" v="87"/>
          <ac:picMkLst>
            <pc:docMk/>
            <pc:sldMk cId="3737965249" sldId="632"/>
            <ac:picMk id="393" creationId="{7DD7EAF5-C9D7-4994-A976-5060898FEE62}"/>
          </ac:picMkLst>
        </pc:picChg>
        <pc:picChg chg="mod">
          <ac:chgData name="Christian Morales LL." userId="acd2dd22fbae4b69" providerId="LiveId" clId="{DB99C404-EC06-457C-BB16-AD0136894115}" dt="2021-06-30T06:18:57.250" v="87"/>
          <ac:picMkLst>
            <pc:docMk/>
            <pc:sldMk cId="3737965249" sldId="632"/>
            <ac:picMk id="403" creationId="{4193AF07-3027-46B9-9D52-5B5AFBDB298A}"/>
          </ac:picMkLst>
        </pc:picChg>
      </pc:sldChg>
      <pc:sldChg chg="addSp modSp new mod">
        <pc:chgData name="Christian Morales LL." userId="acd2dd22fbae4b69" providerId="LiveId" clId="{DB99C404-EC06-457C-BB16-AD0136894115}" dt="2021-06-30T06:28:50.390" v="245"/>
        <pc:sldMkLst>
          <pc:docMk/>
          <pc:sldMk cId="292339041" sldId="633"/>
        </pc:sldMkLst>
        <pc:spChg chg="mod">
          <ac:chgData name="Christian Morales LL." userId="acd2dd22fbae4b69" providerId="LiveId" clId="{DB99C404-EC06-457C-BB16-AD0136894115}" dt="2021-06-30T06:19:34.540" v="92" actId="27636"/>
          <ac:spMkLst>
            <pc:docMk/>
            <pc:sldMk cId="292339041" sldId="633"/>
            <ac:spMk id="2" creationId="{E6234D21-26A9-47A0-AB42-06F655164939}"/>
          </ac:spMkLst>
        </pc:spChg>
        <pc:spChg chg="mod">
          <ac:chgData name="Christian Morales LL." userId="acd2dd22fbae4b69" providerId="LiveId" clId="{DB99C404-EC06-457C-BB16-AD0136894115}" dt="2021-06-30T06:28:50.390" v="245"/>
          <ac:spMkLst>
            <pc:docMk/>
            <pc:sldMk cId="292339041" sldId="633"/>
            <ac:spMk id="3" creationId="{4FAA580E-8F37-4EBC-88AF-8942EFA45531}"/>
          </ac:spMkLst>
        </pc:spChg>
        <pc:spChg chg="add mod">
          <ac:chgData name="Christian Morales LL." userId="acd2dd22fbae4b69" providerId="LiveId" clId="{DB99C404-EC06-457C-BB16-AD0136894115}" dt="2021-06-30T06:19:42.253" v="93"/>
          <ac:spMkLst>
            <pc:docMk/>
            <pc:sldMk cId="292339041" sldId="633"/>
            <ac:spMk id="4" creationId="{C75EC95F-87D0-4F6B-9975-39567C02C883}"/>
          </ac:spMkLst>
        </pc:spChg>
        <pc:spChg chg="add mod">
          <ac:chgData name="Christian Morales LL." userId="acd2dd22fbae4b69" providerId="LiveId" clId="{DB99C404-EC06-457C-BB16-AD0136894115}" dt="2021-06-30T06:19:42.253" v="93"/>
          <ac:spMkLst>
            <pc:docMk/>
            <pc:sldMk cId="292339041" sldId="633"/>
            <ac:spMk id="5" creationId="{866DC8C9-A6A0-4045-83BE-AE0A6A89D68F}"/>
          </ac:spMkLst>
        </pc:spChg>
        <pc:picChg chg="add mod">
          <ac:chgData name="Christian Morales LL." userId="acd2dd22fbae4b69" providerId="LiveId" clId="{DB99C404-EC06-457C-BB16-AD0136894115}" dt="2021-06-30T06:19:42.253" v="93"/>
          <ac:picMkLst>
            <pc:docMk/>
            <pc:sldMk cId="292339041" sldId="633"/>
            <ac:picMk id="6" creationId="{5403501B-2B40-4BBC-86FD-D6282BDDF408}"/>
          </ac:picMkLst>
        </pc:picChg>
      </pc:sldChg>
      <pc:sldChg chg="addSp modSp new mod">
        <pc:chgData name="Christian Morales LL." userId="acd2dd22fbae4b69" providerId="LiveId" clId="{DB99C404-EC06-457C-BB16-AD0136894115}" dt="2021-07-02T04:16:38.557" v="355" actId="27636"/>
        <pc:sldMkLst>
          <pc:docMk/>
          <pc:sldMk cId="75436207" sldId="634"/>
        </pc:sldMkLst>
        <pc:spChg chg="mod">
          <ac:chgData name="Christian Morales LL." userId="acd2dd22fbae4b69" providerId="LiveId" clId="{DB99C404-EC06-457C-BB16-AD0136894115}" dt="2021-07-02T04:16:38.557" v="355" actId="27636"/>
          <ac:spMkLst>
            <pc:docMk/>
            <pc:sldMk cId="75436207" sldId="634"/>
            <ac:spMk id="2" creationId="{E5EA1F9A-E470-43F1-9E6A-22E0BA173D61}"/>
          </ac:spMkLst>
        </pc:spChg>
        <pc:spChg chg="mod">
          <ac:chgData name="Christian Morales LL." userId="acd2dd22fbae4b69" providerId="LiveId" clId="{DB99C404-EC06-457C-BB16-AD0136894115}" dt="2021-06-30T06:28:47.734" v="244"/>
          <ac:spMkLst>
            <pc:docMk/>
            <pc:sldMk cId="75436207" sldId="634"/>
            <ac:spMk id="3" creationId="{DF772D99-767F-4505-BA37-31A70E4EB7B4}"/>
          </ac:spMkLst>
        </pc:spChg>
        <pc:spChg chg="add mod">
          <ac:chgData name="Christian Morales LL." userId="acd2dd22fbae4b69" providerId="LiveId" clId="{DB99C404-EC06-457C-BB16-AD0136894115}" dt="2021-06-30T06:20:01.758" v="97" actId="27636"/>
          <ac:spMkLst>
            <pc:docMk/>
            <pc:sldMk cId="75436207" sldId="634"/>
            <ac:spMk id="4" creationId="{CC843E20-A092-4AA1-B61E-B94A30BFBB2B}"/>
          </ac:spMkLst>
        </pc:spChg>
        <pc:picChg chg="add mod">
          <ac:chgData name="Christian Morales LL." userId="acd2dd22fbae4b69" providerId="LiveId" clId="{DB99C404-EC06-457C-BB16-AD0136894115}" dt="2021-06-30T06:20:01.758" v="97" actId="27636"/>
          <ac:picMkLst>
            <pc:docMk/>
            <pc:sldMk cId="75436207" sldId="634"/>
            <ac:picMk id="5" creationId="{19DF6254-0392-47CD-8C54-27C7276BA254}"/>
          </ac:picMkLst>
        </pc:picChg>
      </pc:sldChg>
      <pc:sldChg chg="addSp modSp new mod">
        <pc:chgData name="Christian Morales LL." userId="acd2dd22fbae4b69" providerId="LiveId" clId="{DB99C404-EC06-457C-BB16-AD0136894115}" dt="2021-06-30T06:28:44.835" v="243"/>
        <pc:sldMkLst>
          <pc:docMk/>
          <pc:sldMk cId="3970939085" sldId="635"/>
        </pc:sldMkLst>
        <pc:spChg chg="mod">
          <ac:chgData name="Christian Morales LL." userId="acd2dd22fbae4b69" providerId="LiveId" clId="{DB99C404-EC06-457C-BB16-AD0136894115}" dt="2021-06-30T06:20:13.136" v="102" actId="27636"/>
          <ac:spMkLst>
            <pc:docMk/>
            <pc:sldMk cId="3970939085" sldId="635"/>
            <ac:spMk id="2" creationId="{ACC4CA3D-6894-4237-A027-C6D81968119F}"/>
          </ac:spMkLst>
        </pc:spChg>
        <pc:spChg chg="mod">
          <ac:chgData name="Christian Morales LL." userId="acd2dd22fbae4b69" providerId="LiveId" clId="{DB99C404-EC06-457C-BB16-AD0136894115}" dt="2021-06-30T06:28:44.835" v="243"/>
          <ac:spMkLst>
            <pc:docMk/>
            <pc:sldMk cId="3970939085" sldId="635"/>
            <ac:spMk id="3" creationId="{F0A5A7BE-B362-44AF-A6BE-68CAF865CEC4}"/>
          </ac:spMkLst>
        </pc:spChg>
        <pc:picChg chg="add mod">
          <ac:chgData name="Christian Morales LL." userId="acd2dd22fbae4b69" providerId="LiveId" clId="{DB99C404-EC06-457C-BB16-AD0136894115}" dt="2021-06-30T06:20:21.524" v="103"/>
          <ac:picMkLst>
            <pc:docMk/>
            <pc:sldMk cId="3970939085" sldId="635"/>
            <ac:picMk id="4" creationId="{6729B19C-948B-4B98-9916-2F26AA5D067F}"/>
          </ac:picMkLst>
        </pc:picChg>
      </pc:sldChg>
      <pc:sldChg chg="addSp modSp new mod">
        <pc:chgData name="Christian Morales LL." userId="acd2dd22fbae4b69" providerId="LiveId" clId="{DB99C404-EC06-457C-BB16-AD0136894115}" dt="2021-07-02T04:16:46.741" v="357" actId="27636"/>
        <pc:sldMkLst>
          <pc:docMk/>
          <pc:sldMk cId="1315541457" sldId="636"/>
        </pc:sldMkLst>
        <pc:spChg chg="mod">
          <ac:chgData name="Christian Morales LL." userId="acd2dd22fbae4b69" providerId="LiveId" clId="{DB99C404-EC06-457C-BB16-AD0136894115}" dt="2021-07-02T04:16:46.741" v="357" actId="27636"/>
          <ac:spMkLst>
            <pc:docMk/>
            <pc:sldMk cId="1315541457" sldId="636"/>
            <ac:spMk id="2" creationId="{A06E65C1-FBC6-4C56-B436-8A23714C649A}"/>
          </ac:spMkLst>
        </pc:spChg>
        <pc:spChg chg="mod">
          <ac:chgData name="Christian Morales LL." userId="acd2dd22fbae4b69" providerId="LiveId" clId="{DB99C404-EC06-457C-BB16-AD0136894115}" dt="2021-06-30T06:28:41.251" v="242"/>
          <ac:spMkLst>
            <pc:docMk/>
            <pc:sldMk cId="1315541457" sldId="636"/>
            <ac:spMk id="3" creationId="{BB1ED968-F027-4090-B366-3099A37EE77D}"/>
          </ac:spMkLst>
        </pc:spChg>
        <pc:spChg chg="add mod">
          <ac:chgData name="Christian Morales LL." userId="acd2dd22fbae4b69" providerId="LiveId" clId="{DB99C404-EC06-457C-BB16-AD0136894115}" dt="2021-06-30T06:20:52.010" v="109"/>
          <ac:spMkLst>
            <pc:docMk/>
            <pc:sldMk cId="1315541457" sldId="636"/>
            <ac:spMk id="4" creationId="{F810321C-2287-48E4-B52A-71C0D8227F6B}"/>
          </ac:spMkLst>
        </pc:spChg>
        <pc:spChg chg="add mod">
          <ac:chgData name="Christian Morales LL." userId="acd2dd22fbae4b69" providerId="LiveId" clId="{DB99C404-EC06-457C-BB16-AD0136894115}" dt="2021-06-30T06:20:52.010" v="109"/>
          <ac:spMkLst>
            <pc:docMk/>
            <pc:sldMk cId="1315541457" sldId="636"/>
            <ac:spMk id="6" creationId="{39EE122F-F966-47EA-9B51-1EA5AAB161B2}"/>
          </ac:spMkLst>
        </pc:spChg>
        <pc:picChg chg="add mod">
          <ac:chgData name="Christian Morales LL." userId="acd2dd22fbae4b69" providerId="LiveId" clId="{DB99C404-EC06-457C-BB16-AD0136894115}" dt="2021-06-30T06:20:52.010" v="109"/>
          <ac:picMkLst>
            <pc:docMk/>
            <pc:sldMk cId="1315541457" sldId="636"/>
            <ac:picMk id="5" creationId="{C12CFBC0-3F30-4B93-985D-9390BB4D4BD9}"/>
          </ac:picMkLst>
        </pc:picChg>
      </pc:sldChg>
      <pc:sldChg chg="addSp delSp modSp new mod">
        <pc:chgData name="Christian Morales LL." userId="acd2dd22fbae4b69" providerId="LiveId" clId="{DB99C404-EC06-457C-BB16-AD0136894115}" dt="2021-07-02T04:16:51.882" v="358" actId="20577"/>
        <pc:sldMkLst>
          <pc:docMk/>
          <pc:sldMk cId="2757589047" sldId="637"/>
        </pc:sldMkLst>
        <pc:spChg chg="mod">
          <ac:chgData name="Christian Morales LL." userId="acd2dd22fbae4b69" providerId="LiveId" clId="{DB99C404-EC06-457C-BB16-AD0136894115}" dt="2021-07-02T04:16:51.882" v="358" actId="20577"/>
          <ac:spMkLst>
            <pc:docMk/>
            <pc:sldMk cId="2757589047" sldId="637"/>
            <ac:spMk id="2" creationId="{E51CF199-8BD1-4288-AB62-CC97E4300D20}"/>
          </ac:spMkLst>
        </pc:spChg>
        <pc:spChg chg="mod">
          <ac:chgData name="Christian Morales LL." userId="acd2dd22fbae4b69" providerId="LiveId" clId="{DB99C404-EC06-457C-BB16-AD0136894115}" dt="2021-06-30T06:28:38.994" v="241"/>
          <ac:spMkLst>
            <pc:docMk/>
            <pc:sldMk cId="2757589047" sldId="637"/>
            <ac:spMk id="3" creationId="{53544037-5188-4F51-851C-F623B95BDE32}"/>
          </ac:spMkLst>
        </pc:spChg>
        <pc:spChg chg="add del mod">
          <ac:chgData name="Christian Morales LL." userId="acd2dd22fbae4b69" providerId="LiveId" clId="{DB99C404-EC06-457C-BB16-AD0136894115}" dt="2021-06-30T06:21:12.221" v="113"/>
          <ac:spMkLst>
            <pc:docMk/>
            <pc:sldMk cId="2757589047" sldId="637"/>
            <ac:spMk id="4" creationId="{2247E5F9-DB09-4E1E-950E-E159EB20C90F}"/>
          </ac:spMkLst>
        </pc:spChg>
        <pc:spChg chg="add mod">
          <ac:chgData name="Christian Morales LL." userId="acd2dd22fbae4b69" providerId="LiveId" clId="{DB99C404-EC06-457C-BB16-AD0136894115}" dt="2021-06-30T06:21:30.406" v="114"/>
          <ac:spMkLst>
            <pc:docMk/>
            <pc:sldMk cId="2757589047" sldId="637"/>
            <ac:spMk id="5" creationId="{EE20B0D0-85DE-47E0-8644-4FBA07D28615}"/>
          </ac:spMkLst>
        </pc:spChg>
      </pc:sldChg>
      <pc:sldChg chg="addSp modSp new mod">
        <pc:chgData name="Christian Morales LL." userId="acd2dd22fbae4b69" providerId="LiveId" clId="{DB99C404-EC06-457C-BB16-AD0136894115}" dt="2021-07-02T04:16:56.726" v="360" actId="27636"/>
        <pc:sldMkLst>
          <pc:docMk/>
          <pc:sldMk cId="4256373139" sldId="638"/>
        </pc:sldMkLst>
        <pc:spChg chg="mod">
          <ac:chgData name="Christian Morales LL." userId="acd2dd22fbae4b69" providerId="LiveId" clId="{DB99C404-EC06-457C-BB16-AD0136894115}" dt="2021-07-02T04:16:56.726" v="360" actId="27636"/>
          <ac:spMkLst>
            <pc:docMk/>
            <pc:sldMk cId="4256373139" sldId="638"/>
            <ac:spMk id="2" creationId="{DAE8CE22-D57A-46DB-8E18-BF90756AAC20}"/>
          </ac:spMkLst>
        </pc:spChg>
        <pc:spChg chg="mod">
          <ac:chgData name="Christian Morales LL." userId="acd2dd22fbae4b69" providerId="LiveId" clId="{DB99C404-EC06-457C-BB16-AD0136894115}" dt="2021-06-30T06:28:37.136" v="240"/>
          <ac:spMkLst>
            <pc:docMk/>
            <pc:sldMk cId="4256373139" sldId="638"/>
            <ac:spMk id="3" creationId="{96D101D9-F1DD-46AF-8E72-21F05622FBD3}"/>
          </ac:spMkLst>
        </pc:spChg>
        <pc:spChg chg="add mod">
          <ac:chgData name="Christian Morales LL." userId="acd2dd22fbae4b69" providerId="LiveId" clId="{DB99C404-EC06-457C-BB16-AD0136894115}" dt="2021-06-30T06:21:54.714" v="117"/>
          <ac:spMkLst>
            <pc:docMk/>
            <pc:sldMk cId="4256373139" sldId="638"/>
            <ac:spMk id="5" creationId="{3EB511C5-8CA7-4188-9150-1E3FC1168886}"/>
          </ac:spMkLst>
        </pc:spChg>
        <pc:spChg chg="add mod">
          <ac:chgData name="Christian Morales LL." userId="acd2dd22fbae4b69" providerId="LiveId" clId="{DB99C404-EC06-457C-BB16-AD0136894115}" dt="2021-06-30T06:21:54.714" v="117"/>
          <ac:spMkLst>
            <pc:docMk/>
            <pc:sldMk cId="4256373139" sldId="638"/>
            <ac:spMk id="6" creationId="{CBEACE82-A130-4D2C-B71A-3B5B87C27B5C}"/>
          </ac:spMkLst>
        </pc:spChg>
        <pc:spChg chg="add mod">
          <ac:chgData name="Christian Morales LL." userId="acd2dd22fbae4b69" providerId="LiveId" clId="{DB99C404-EC06-457C-BB16-AD0136894115}" dt="2021-06-30T06:21:54.714" v="117"/>
          <ac:spMkLst>
            <pc:docMk/>
            <pc:sldMk cId="4256373139" sldId="638"/>
            <ac:spMk id="8" creationId="{60956CF1-52B5-4196-9C70-02592EEF89C1}"/>
          </ac:spMkLst>
        </pc:spChg>
        <pc:spChg chg="add mod">
          <ac:chgData name="Christian Morales LL." userId="acd2dd22fbae4b69" providerId="LiveId" clId="{DB99C404-EC06-457C-BB16-AD0136894115}" dt="2021-06-30T06:21:54.714" v="117"/>
          <ac:spMkLst>
            <pc:docMk/>
            <pc:sldMk cId="4256373139" sldId="638"/>
            <ac:spMk id="10" creationId="{ADA2EE14-BB4A-4D35-8F0E-C7E122F2577D}"/>
          </ac:spMkLst>
        </pc:spChg>
        <pc:spChg chg="add mod">
          <ac:chgData name="Christian Morales LL." userId="acd2dd22fbae4b69" providerId="LiveId" clId="{DB99C404-EC06-457C-BB16-AD0136894115}" dt="2021-06-30T06:21:54.714" v="117"/>
          <ac:spMkLst>
            <pc:docMk/>
            <pc:sldMk cId="4256373139" sldId="638"/>
            <ac:spMk id="12" creationId="{0A194261-02F6-40F9-B3F5-511067933013}"/>
          </ac:spMkLst>
        </pc:spChg>
        <pc:spChg chg="add mod">
          <ac:chgData name="Christian Morales LL." userId="acd2dd22fbae4b69" providerId="LiveId" clId="{DB99C404-EC06-457C-BB16-AD0136894115}" dt="2021-06-30T06:21:54.714" v="117"/>
          <ac:spMkLst>
            <pc:docMk/>
            <pc:sldMk cId="4256373139" sldId="638"/>
            <ac:spMk id="13" creationId="{296546B1-2BB5-40D3-B63F-2225CB1412DC}"/>
          </ac:spMkLst>
        </pc:spChg>
        <pc:spChg chg="add mod">
          <ac:chgData name="Christian Morales LL." userId="acd2dd22fbae4b69" providerId="LiveId" clId="{DB99C404-EC06-457C-BB16-AD0136894115}" dt="2021-06-30T06:21:54.714" v="117"/>
          <ac:spMkLst>
            <pc:docMk/>
            <pc:sldMk cId="4256373139" sldId="638"/>
            <ac:spMk id="14" creationId="{10C4442D-220D-40EA-8281-DD0E59937DC8}"/>
          </ac:spMkLst>
        </pc:spChg>
        <pc:spChg chg="add mod">
          <ac:chgData name="Christian Morales LL." userId="acd2dd22fbae4b69" providerId="LiveId" clId="{DB99C404-EC06-457C-BB16-AD0136894115}" dt="2021-06-30T06:21:54.714" v="117"/>
          <ac:spMkLst>
            <pc:docMk/>
            <pc:sldMk cId="4256373139" sldId="638"/>
            <ac:spMk id="15" creationId="{CCB70B84-E529-4138-B10C-5404E5DCC4EA}"/>
          </ac:spMkLst>
        </pc:spChg>
        <pc:spChg chg="add mod">
          <ac:chgData name="Christian Morales LL." userId="acd2dd22fbae4b69" providerId="LiveId" clId="{DB99C404-EC06-457C-BB16-AD0136894115}" dt="2021-06-30T06:21:54.714" v="117"/>
          <ac:spMkLst>
            <pc:docMk/>
            <pc:sldMk cId="4256373139" sldId="638"/>
            <ac:spMk id="16" creationId="{C7A3C90E-9A19-4F9E-873A-E7554003156E}"/>
          </ac:spMkLst>
        </pc:spChg>
        <pc:spChg chg="add mod">
          <ac:chgData name="Christian Morales LL." userId="acd2dd22fbae4b69" providerId="LiveId" clId="{DB99C404-EC06-457C-BB16-AD0136894115}" dt="2021-06-30T06:21:54.714" v="117"/>
          <ac:spMkLst>
            <pc:docMk/>
            <pc:sldMk cId="4256373139" sldId="638"/>
            <ac:spMk id="18" creationId="{C6C9E521-EF0C-40B4-829F-A3DBEB43E0C4}"/>
          </ac:spMkLst>
        </pc:spChg>
        <pc:spChg chg="add mod">
          <ac:chgData name="Christian Morales LL." userId="acd2dd22fbae4b69" providerId="LiveId" clId="{DB99C404-EC06-457C-BB16-AD0136894115}" dt="2021-06-30T06:21:54.714" v="117"/>
          <ac:spMkLst>
            <pc:docMk/>
            <pc:sldMk cId="4256373139" sldId="638"/>
            <ac:spMk id="20" creationId="{DB2CA5B5-A014-483B-9092-DF6B7F31D985}"/>
          </ac:spMkLst>
        </pc:spChg>
        <pc:spChg chg="add mod">
          <ac:chgData name="Christian Morales LL." userId="acd2dd22fbae4b69" providerId="LiveId" clId="{DB99C404-EC06-457C-BB16-AD0136894115}" dt="2021-06-30T06:21:54.714" v="117"/>
          <ac:spMkLst>
            <pc:docMk/>
            <pc:sldMk cId="4256373139" sldId="638"/>
            <ac:spMk id="23" creationId="{BCF652EB-3B46-43AB-BDEE-BBEDFAF69D2C}"/>
          </ac:spMkLst>
        </pc:spChg>
        <pc:spChg chg="add mod">
          <ac:chgData name="Christian Morales LL." userId="acd2dd22fbae4b69" providerId="LiveId" clId="{DB99C404-EC06-457C-BB16-AD0136894115}" dt="2021-06-30T06:21:54.714" v="117"/>
          <ac:spMkLst>
            <pc:docMk/>
            <pc:sldMk cId="4256373139" sldId="638"/>
            <ac:spMk id="27" creationId="{49AF338C-CB15-4725-9E14-773FAA94281C}"/>
          </ac:spMkLst>
        </pc:spChg>
        <pc:spChg chg="add mod">
          <ac:chgData name="Christian Morales LL." userId="acd2dd22fbae4b69" providerId="LiveId" clId="{DB99C404-EC06-457C-BB16-AD0136894115}" dt="2021-06-30T06:21:54.714" v="117"/>
          <ac:spMkLst>
            <pc:docMk/>
            <pc:sldMk cId="4256373139" sldId="638"/>
            <ac:spMk id="29" creationId="{7CB4112D-0B25-4863-BB66-C509C7B2C024}"/>
          </ac:spMkLst>
        </pc:spChg>
        <pc:spChg chg="add mod">
          <ac:chgData name="Christian Morales LL." userId="acd2dd22fbae4b69" providerId="LiveId" clId="{DB99C404-EC06-457C-BB16-AD0136894115}" dt="2021-06-30T06:21:54.714" v="117"/>
          <ac:spMkLst>
            <pc:docMk/>
            <pc:sldMk cId="4256373139" sldId="638"/>
            <ac:spMk id="31" creationId="{D5B884FF-B48A-4E7A-BC7F-24C06AE0DA25}"/>
          </ac:spMkLst>
        </pc:spChg>
        <pc:picChg chg="add mod">
          <ac:chgData name="Christian Morales LL." userId="acd2dd22fbae4b69" providerId="LiveId" clId="{DB99C404-EC06-457C-BB16-AD0136894115}" dt="2021-06-30T06:21:54.714" v="117"/>
          <ac:picMkLst>
            <pc:docMk/>
            <pc:sldMk cId="4256373139" sldId="638"/>
            <ac:picMk id="4" creationId="{667096ED-C85A-4ACD-9E15-7283DF932B6E}"/>
          </ac:picMkLst>
        </pc:picChg>
        <pc:picChg chg="add mod">
          <ac:chgData name="Christian Morales LL." userId="acd2dd22fbae4b69" providerId="LiveId" clId="{DB99C404-EC06-457C-BB16-AD0136894115}" dt="2021-06-30T06:21:54.714" v="117"/>
          <ac:picMkLst>
            <pc:docMk/>
            <pc:sldMk cId="4256373139" sldId="638"/>
            <ac:picMk id="7" creationId="{9A10EE57-6088-4B30-AA15-E20D6B9DD915}"/>
          </ac:picMkLst>
        </pc:picChg>
        <pc:picChg chg="add mod">
          <ac:chgData name="Christian Morales LL." userId="acd2dd22fbae4b69" providerId="LiveId" clId="{DB99C404-EC06-457C-BB16-AD0136894115}" dt="2021-06-30T06:21:54.714" v="117"/>
          <ac:picMkLst>
            <pc:docMk/>
            <pc:sldMk cId="4256373139" sldId="638"/>
            <ac:picMk id="9" creationId="{35414F3E-2529-40FA-A322-6003BADA3151}"/>
          </ac:picMkLst>
        </pc:picChg>
        <pc:picChg chg="add mod">
          <ac:chgData name="Christian Morales LL." userId="acd2dd22fbae4b69" providerId="LiveId" clId="{DB99C404-EC06-457C-BB16-AD0136894115}" dt="2021-06-30T06:21:54.714" v="117"/>
          <ac:picMkLst>
            <pc:docMk/>
            <pc:sldMk cId="4256373139" sldId="638"/>
            <ac:picMk id="11" creationId="{3BF5EBA5-0CC5-4C5E-A54A-18D499D61682}"/>
          </ac:picMkLst>
        </pc:picChg>
        <pc:picChg chg="add mod">
          <ac:chgData name="Christian Morales LL." userId="acd2dd22fbae4b69" providerId="LiveId" clId="{DB99C404-EC06-457C-BB16-AD0136894115}" dt="2021-06-30T06:21:54.714" v="117"/>
          <ac:picMkLst>
            <pc:docMk/>
            <pc:sldMk cId="4256373139" sldId="638"/>
            <ac:picMk id="17" creationId="{423966BC-B611-4319-9277-7BDC9DF47BD6}"/>
          </ac:picMkLst>
        </pc:picChg>
        <pc:picChg chg="add mod">
          <ac:chgData name="Christian Morales LL." userId="acd2dd22fbae4b69" providerId="LiveId" clId="{DB99C404-EC06-457C-BB16-AD0136894115}" dt="2021-06-30T06:21:54.714" v="117"/>
          <ac:picMkLst>
            <pc:docMk/>
            <pc:sldMk cId="4256373139" sldId="638"/>
            <ac:picMk id="19" creationId="{EFFFB372-543B-4CC1-96F1-CC4B5CAAFBEE}"/>
          </ac:picMkLst>
        </pc:picChg>
        <pc:picChg chg="add mod">
          <ac:chgData name="Christian Morales LL." userId="acd2dd22fbae4b69" providerId="LiveId" clId="{DB99C404-EC06-457C-BB16-AD0136894115}" dt="2021-06-30T06:21:54.714" v="117"/>
          <ac:picMkLst>
            <pc:docMk/>
            <pc:sldMk cId="4256373139" sldId="638"/>
            <ac:picMk id="21" creationId="{BAEE3FB1-2124-4EA2-86C0-BEDCFCCFC177}"/>
          </ac:picMkLst>
        </pc:picChg>
        <pc:picChg chg="add mod">
          <ac:chgData name="Christian Morales LL." userId="acd2dd22fbae4b69" providerId="LiveId" clId="{DB99C404-EC06-457C-BB16-AD0136894115}" dt="2021-06-30T06:21:54.714" v="117"/>
          <ac:picMkLst>
            <pc:docMk/>
            <pc:sldMk cId="4256373139" sldId="638"/>
            <ac:picMk id="22" creationId="{C7D12254-58EF-4922-ACD2-1AE53E7F5E67}"/>
          </ac:picMkLst>
        </pc:picChg>
        <pc:picChg chg="add mod">
          <ac:chgData name="Christian Morales LL." userId="acd2dd22fbae4b69" providerId="LiveId" clId="{DB99C404-EC06-457C-BB16-AD0136894115}" dt="2021-06-30T06:21:54.714" v="117"/>
          <ac:picMkLst>
            <pc:docMk/>
            <pc:sldMk cId="4256373139" sldId="638"/>
            <ac:picMk id="24" creationId="{9C671425-85E2-4CD9-8AE8-1AFC333ED932}"/>
          </ac:picMkLst>
        </pc:picChg>
        <pc:picChg chg="add mod">
          <ac:chgData name="Christian Morales LL." userId="acd2dd22fbae4b69" providerId="LiveId" clId="{DB99C404-EC06-457C-BB16-AD0136894115}" dt="2021-06-30T06:21:54.714" v="117"/>
          <ac:picMkLst>
            <pc:docMk/>
            <pc:sldMk cId="4256373139" sldId="638"/>
            <ac:picMk id="25" creationId="{56331F74-ACF3-4B42-B634-04088B144335}"/>
          </ac:picMkLst>
        </pc:picChg>
        <pc:picChg chg="add mod">
          <ac:chgData name="Christian Morales LL." userId="acd2dd22fbae4b69" providerId="LiveId" clId="{DB99C404-EC06-457C-BB16-AD0136894115}" dt="2021-06-30T06:21:54.714" v="117"/>
          <ac:picMkLst>
            <pc:docMk/>
            <pc:sldMk cId="4256373139" sldId="638"/>
            <ac:picMk id="26" creationId="{EC81A1FA-1792-4E41-A3AE-01BE4C15693E}"/>
          </ac:picMkLst>
        </pc:picChg>
        <pc:picChg chg="add mod">
          <ac:chgData name="Christian Morales LL." userId="acd2dd22fbae4b69" providerId="LiveId" clId="{DB99C404-EC06-457C-BB16-AD0136894115}" dt="2021-06-30T06:21:54.714" v="117"/>
          <ac:picMkLst>
            <pc:docMk/>
            <pc:sldMk cId="4256373139" sldId="638"/>
            <ac:picMk id="28" creationId="{C6214E8C-10B0-4768-9636-F63A7F8DA4B5}"/>
          </ac:picMkLst>
        </pc:picChg>
        <pc:picChg chg="add mod">
          <ac:chgData name="Christian Morales LL." userId="acd2dd22fbae4b69" providerId="LiveId" clId="{DB99C404-EC06-457C-BB16-AD0136894115}" dt="2021-06-30T06:21:54.714" v="117"/>
          <ac:picMkLst>
            <pc:docMk/>
            <pc:sldMk cId="4256373139" sldId="638"/>
            <ac:picMk id="30" creationId="{C11D6338-5A9C-4F59-9C8D-63AF28ED8666}"/>
          </ac:picMkLst>
        </pc:picChg>
        <pc:cxnChg chg="add mod">
          <ac:chgData name="Christian Morales LL." userId="acd2dd22fbae4b69" providerId="LiveId" clId="{DB99C404-EC06-457C-BB16-AD0136894115}" dt="2021-06-30T06:21:54.714" v="117"/>
          <ac:cxnSpMkLst>
            <pc:docMk/>
            <pc:sldMk cId="4256373139" sldId="638"/>
            <ac:cxnSpMk id="32" creationId="{0B870635-6DD8-459A-AB1A-12007F75A4C3}"/>
          </ac:cxnSpMkLst>
        </pc:cxnChg>
        <pc:cxnChg chg="add mod">
          <ac:chgData name="Christian Morales LL." userId="acd2dd22fbae4b69" providerId="LiveId" clId="{DB99C404-EC06-457C-BB16-AD0136894115}" dt="2021-06-30T06:21:54.714" v="117"/>
          <ac:cxnSpMkLst>
            <pc:docMk/>
            <pc:sldMk cId="4256373139" sldId="638"/>
            <ac:cxnSpMk id="33" creationId="{5D1B97C4-BE38-4C05-A278-149ABB806DAF}"/>
          </ac:cxnSpMkLst>
        </pc:cxnChg>
        <pc:cxnChg chg="add mod">
          <ac:chgData name="Christian Morales LL." userId="acd2dd22fbae4b69" providerId="LiveId" clId="{DB99C404-EC06-457C-BB16-AD0136894115}" dt="2021-06-30T06:21:54.714" v="117"/>
          <ac:cxnSpMkLst>
            <pc:docMk/>
            <pc:sldMk cId="4256373139" sldId="638"/>
            <ac:cxnSpMk id="34" creationId="{F3795503-35C7-4029-8C84-1DEB2EA3D061}"/>
          </ac:cxnSpMkLst>
        </pc:cxnChg>
      </pc:sldChg>
      <pc:sldChg chg="addSp modSp new mod">
        <pc:chgData name="Christian Morales LL." userId="acd2dd22fbae4b69" providerId="LiveId" clId="{DB99C404-EC06-457C-BB16-AD0136894115}" dt="2021-07-02T04:17:02.041" v="362" actId="27636"/>
        <pc:sldMkLst>
          <pc:docMk/>
          <pc:sldMk cId="1047164257" sldId="639"/>
        </pc:sldMkLst>
        <pc:spChg chg="mod">
          <ac:chgData name="Christian Morales LL." userId="acd2dd22fbae4b69" providerId="LiveId" clId="{DB99C404-EC06-457C-BB16-AD0136894115}" dt="2021-07-02T04:17:02.041" v="362" actId="27636"/>
          <ac:spMkLst>
            <pc:docMk/>
            <pc:sldMk cId="1047164257" sldId="639"/>
            <ac:spMk id="2" creationId="{1CCF4955-AACE-4E5B-82DC-5B99E556A2F0}"/>
          </ac:spMkLst>
        </pc:spChg>
        <pc:spChg chg="mod">
          <ac:chgData name="Christian Morales LL." userId="acd2dd22fbae4b69" providerId="LiveId" clId="{DB99C404-EC06-457C-BB16-AD0136894115}" dt="2021-06-30T06:28:35.339" v="239"/>
          <ac:spMkLst>
            <pc:docMk/>
            <pc:sldMk cId="1047164257" sldId="639"/>
            <ac:spMk id="3" creationId="{C251CBC6-68A9-425F-BCCF-4F8EF89662BB}"/>
          </ac:spMkLst>
        </pc:spChg>
        <pc:spChg chg="add mod">
          <ac:chgData name="Christian Morales LL." userId="acd2dd22fbae4b69" providerId="LiveId" clId="{DB99C404-EC06-457C-BB16-AD0136894115}" dt="2021-06-30T06:22:14.960" v="120"/>
          <ac:spMkLst>
            <pc:docMk/>
            <pc:sldMk cId="1047164257" sldId="639"/>
            <ac:spMk id="4" creationId="{BD1270D4-ED3C-41B1-AC8A-A2F4456C703E}"/>
          </ac:spMkLst>
        </pc:spChg>
        <pc:picChg chg="add mod">
          <ac:chgData name="Christian Morales LL." userId="acd2dd22fbae4b69" providerId="LiveId" clId="{DB99C404-EC06-457C-BB16-AD0136894115}" dt="2021-06-30T06:22:14.960" v="120"/>
          <ac:picMkLst>
            <pc:docMk/>
            <pc:sldMk cId="1047164257" sldId="639"/>
            <ac:picMk id="5" creationId="{91EBEDE5-9B90-4FFF-936B-2E3F85460CD7}"/>
          </ac:picMkLst>
        </pc:picChg>
      </pc:sldChg>
      <pc:sldChg chg="addSp modSp new mod">
        <pc:chgData name="Christian Morales LL." userId="acd2dd22fbae4b69" providerId="LiveId" clId="{DB99C404-EC06-457C-BB16-AD0136894115}" dt="2021-07-02T04:17:05.214" v="364" actId="27636"/>
        <pc:sldMkLst>
          <pc:docMk/>
          <pc:sldMk cId="2331215399" sldId="640"/>
        </pc:sldMkLst>
        <pc:spChg chg="mod">
          <ac:chgData name="Christian Morales LL." userId="acd2dd22fbae4b69" providerId="LiveId" clId="{DB99C404-EC06-457C-BB16-AD0136894115}" dt="2021-07-02T04:17:05.214" v="364" actId="27636"/>
          <ac:spMkLst>
            <pc:docMk/>
            <pc:sldMk cId="2331215399" sldId="640"/>
            <ac:spMk id="2" creationId="{B030498D-321B-4025-9E88-40A17F11F5FF}"/>
          </ac:spMkLst>
        </pc:spChg>
        <pc:spChg chg="mod">
          <ac:chgData name="Christian Morales LL." userId="acd2dd22fbae4b69" providerId="LiveId" clId="{DB99C404-EC06-457C-BB16-AD0136894115}" dt="2021-06-30T06:28:33.336" v="238"/>
          <ac:spMkLst>
            <pc:docMk/>
            <pc:sldMk cId="2331215399" sldId="640"/>
            <ac:spMk id="3" creationId="{F6A11D57-23B0-41D3-A87E-67CC6DA71226}"/>
          </ac:spMkLst>
        </pc:spChg>
        <pc:spChg chg="add mod">
          <ac:chgData name="Christian Morales LL." userId="acd2dd22fbae4b69" providerId="LiveId" clId="{DB99C404-EC06-457C-BB16-AD0136894115}" dt="2021-06-30T06:22:33.123" v="122"/>
          <ac:spMkLst>
            <pc:docMk/>
            <pc:sldMk cId="2331215399" sldId="640"/>
            <ac:spMk id="4" creationId="{B233A483-41B4-4288-B82A-A8D1142B3237}"/>
          </ac:spMkLst>
        </pc:spChg>
        <pc:picChg chg="add mod">
          <ac:chgData name="Christian Morales LL." userId="acd2dd22fbae4b69" providerId="LiveId" clId="{DB99C404-EC06-457C-BB16-AD0136894115}" dt="2021-06-30T06:22:33.123" v="122"/>
          <ac:picMkLst>
            <pc:docMk/>
            <pc:sldMk cId="2331215399" sldId="640"/>
            <ac:picMk id="5" creationId="{1ABFCEAC-7D54-46D0-994D-8E0ADBF7F586}"/>
          </ac:picMkLst>
        </pc:picChg>
        <pc:picChg chg="add mod">
          <ac:chgData name="Christian Morales LL." userId="acd2dd22fbae4b69" providerId="LiveId" clId="{DB99C404-EC06-457C-BB16-AD0136894115}" dt="2021-06-30T06:22:33.123" v="122"/>
          <ac:picMkLst>
            <pc:docMk/>
            <pc:sldMk cId="2331215399" sldId="640"/>
            <ac:picMk id="6" creationId="{4CACD556-F3F6-4431-816B-7D4503132B23}"/>
          </ac:picMkLst>
        </pc:picChg>
        <pc:picChg chg="add mod">
          <ac:chgData name="Christian Morales LL." userId="acd2dd22fbae4b69" providerId="LiveId" clId="{DB99C404-EC06-457C-BB16-AD0136894115}" dt="2021-06-30T06:22:33.123" v="122"/>
          <ac:picMkLst>
            <pc:docMk/>
            <pc:sldMk cId="2331215399" sldId="640"/>
            <ac:picMk id="7" creationId="{84EC558B-B83F-4243-9AE2-C77FCEF0B33A}"/>
          </ac:picMkLst>
        </pc:picChg>
        <pc:picChg chg="add mod">
          <ac:chgData name="Christian Morales LL." userId="acd2dd22fbae4b69" providerId="LiveId" clId="{DB99C404-EC06-457C-BB16-AD0136894115}" dt="2021-06-30T06:22:33.123" v="122"/>
          <ac:picMkLst>
            <pc:docMk/>
            <pc:sldMk cId="2331215399" sldId="640"/>
            <ac:picMk id="8" creationId="{530E4226-E5B2-4BC5-A25A-A705B0DED686}"/>
          </ac:picMkLst>
        </pc:picChg>
      </pc:sldChg>
      <pc:sldChg chg="addSp modSp new mod">
        <pc:chgData name="Christian Morales LL." userId="acd2dd22fbae4b69" providerId="LiveId" clId="{DB99C404-EC06-457C-BB16-AD0136894115}" dt="2021-07-02T04:17:12.268" v="366" actId="27636"/>
        <pc:sldMkLst>
          <pc:docMk/>
          <pc:sldMk cId="799221411" sldId="641"/>
        </pc:sldMkLst>
        <pc:spChg chg="mod">
          <ac:chgData name="Christian Morales LL." userId="acd2dd22fbae4b69" providerId="LiveId" clId="{DB99C404-EC06-457C-BB16-AD0136894115}" dt="2021-07-02T04:17:12.268" v="366" actId="27636"/>
          <ac:spMkLst>
            <pc:docMk/>
            <pc:sldMk cId="799221411" sldId="641"/>
            <ac:spMk id="2" creationId="{0DD301EE-9DD4-4C54-9C57-3A37AED9F4B5}"/>
          </ac:spMkLst>
        </pc:spChg>
        <pc:spChg chg="mod">
          <ac:chgData name="Christian Morales LL." userId="acd2dd22fbae4b69" providerId="LiveId" clId="{DB99C404-EC06-457C-BB16-AD0136894115}" dt="2021-06-30T06:28:29.568" v="237"/>
          <ac:spMkLst>
            <pc:docMk/>
            <pc:sldMk cId="799221411" sldId="641"/>
            <ac:spMk id="3" creationId="{B704F000-A279-4B9E-A639-49156938E2C8}"/>
          </ac:spMkLst>
        </pc:spChg>
        <pc:picChg chg="add mod">
          <ac:chgData name="Christian Morales LL." userId="acd2dd22fbae4b69" providerId="LiveId" clId="{DB99C404-EC06-457C-BB16-AD0136894115}" dt="2021-06-30T06:23:13.141" v="131"/>
          <ac:picMkLst>
            <pc:docMk/>
            <pc:sldMk cId="799221411" sldId="641"/>
            <ac:picMk id="4" creationId="{729458AD-C978-45A0-BAD0-54F567D9CF89}"/>
          </ac:picMkLst>
        </pc:picChg>
      </pc:sldChg>
      <pc:sldChg chg="addSp modSp new mod">
        <pc:chgData name="Christian Morales LL." userId="acd2dd22fbae4b69" providerId="LiveId" clId="{DB99C404-EC06-457C-BB16-AD0136894115}" dt="2021-07-02T04:17:15.595" v="368" actId="27636"/>
        <pc:sldMkLst>
          <pc:docMk/>
          <pc:sldMk cId="228211429" sldId="642"/>
        </pc:sldMkLst>
        <pc:spChg chg="mod">
          <ac:chgData name="Christian Morales LL." userId="acd2dd22fbae4b69" providerId="LiveId" clId="{DB99C404-EC06-457C-BB16-AD0136894115}" dt="2021-07-02T04:17:15.595" v="368" actId="27636"/>
          <ac:spMkLst>
            <pc:docMk/>
            <pc:sldMk cId="228211429" sldId="642"/>
            <ac:spMk id="2" creationId="{BF342F8A-1777-48E9-9698-020D2E6122B6}"/>
          </ac:spMkLst>
        </pc:spChg>
        <pc:spChg chg="mod">
          <ac:chgData name="Christian Morales LL." userId="acd2dd22fbae4b69" providerId="LiveId" clId="{DB99C404-EC06-457C-BB16-AD0136894115}" dt="2021-06-30T06:28:26.904" v="236"/>
          <ac:spMkLst>
            <pc:docMk/>
            <pc:sldMk cId="228211429" sldId="642"/>
            <ac:spMk id="3" creationId="{289A55B7-86B2-48B1-9014-EE2E16CA6A14}"/>
          </ac:spMkLst>
        </pc:spChg>
        <pc:picChg chg="add mod">
          <ac:chgData name="Christian Morales LL." userId="acd2dd22fbae4b69" providerId="LiveId" clId="{DB99C404-EC06-457C-BB16-AD0136894115}" dt="2021-06-30T06:23:30.404" v="134"/>
          <ac:picMkLst>
            <pc:docMk/>
            <pc:sldMk cId="228211429" sldId="642"/>
            <ac:picMk id="4" creationId="{5C599628-670B-4C1F-A4B0-C707614217CF}"/>
          </ac:picMkLst>
        </pc:picChg>
      </pc:sldChg>
      <pc:sldChg chg="addSp modSp new">
        <pc:chgData name="Christian Morales LL." userId="acd2dd22fbae4b69" providerId="LiveId" clId="{DB99C404-EC06-457C-BB16-AD0136894115}" dt="2021-06-30T06:28:23.753" v="235"/>
        <pc:sldMkLst>
          <pc:docMk/>
          <pc:sldMk cId="1700387714" sldId="643"/>
        </pc:sldMkLst>
        <pc:spChg chg="mod">
          <ac:chgData name="Christian Morales LL." userId="acd2dd22fbae4b69" providerId="LiveId" clId="{DB99C404-EC06-457C-BB16-AD0136894115}" dt="2021-06-30T06:23:37.915" v="136"/>
          <ac:spMkLst>
            <pc:docMk/>
            <pc:sldMk cId="1700387714" sldId="643"/>
            <ac:spMk id="2" creationId="{BA65D2BA-4F12-4DD7-AC54-7385A2C2AEEB}"/>
          </ac:spMkLst>
        </pc:spChg>
        <pc:spChg chg="mod">
          <ac:chgData name="Christian Morales LL." userId="acd2dd22fbae4b69" providerId="LiveId" clId="{DB99C404-EC06-457C-BB16-AD0136894115}" dt="2021-06-30T06:28:23.753" v="235"/>
          <ac:spMkLst>
            <pc:docMk/>
            <pc:sldMk cId="1700387714" sldId="643"/>
            <ac:spMk id="3" creationId="{56FB79E5-FBCE-41B9-BA8E-BD1F4F65C029}"/>
          </ac:spMkLst>
        </pc:spChg>
        <pc:spChg chg="add mod">
          <ac:chgData name="Christian Morales LL." userId="acd2dd22fbae4b69" providerId="LiveId" clId="{DB99C404-EC06-457C-BB16-AD0136894115}" dt="2021-06-30T06:23:44.012" v="137"/>
          <ac:spMkLst>
            <pc:docMk/>
            <pc:sldMk cId="1700387714" sldId="643"/>
            <ac:spMk id="4" creationId="{A9687910-B4CB-4885-8EBE-884132B8E0A4}"/>
          </ac:spMkLst>
        </pc:spChg>
        <pc:picChg chg="add mod">
          <ac:chgData name="Christian Morales LL." userId="acd2dd22fbae4b69" providerId="LiveId" clId="{DB99C404-EC06-457C-BB16-AD0136894115}" dt="2021-06-30T06:23:44.012" v="137"/>
          <ac:picMkLst>
            <pc:docMk/>
            <pc:sldMk cId="1700387714" sldId="643"/>
            <ac:picMk id="5" creationId="{9E0F2DAA-6829-4985-97FC-35B9C44F06BC}"/>
          </ac:picMkLst>
        </pc:picChg>
        <pc:picChg chg="add mod">
          <ac:chgData name="Christian Morales LL." userId="acd2dd22fbae4b69" providerId="LiveId" clId="{DB99C404-EC06-457C-BB16-AD0136894115}" dt="2021-06-30T06:23:44.012" v="137"/>
          <ac:picMkLst>
            <pc:docMk/>
            <pc:sldMk cId="1700387714" sldId="643"/>
            <ac:picMk id="6" creationId="{01B9AF40-F600-4A20-9CC2-8C4DAFC5110F}"/>
          </ac:picMkLst>
        </pc:picChg>
      </pc:sldChg>
    </pc:docChg>
  </pc:docChgLst>
  <pc:docChgLst>
    <pc:chgData name="Christian Morales LL." userId="acd2dd22fbae4b69" providerId="LiveId" clId="{9844560D-A5E8-4C6E-8F03-8838AAEC3F82}"/>
    <pc:docChg chg="undo custSel addSld delSld modSld sldOrd">
      <pc:chgData name="Christian Morales LL." userId="acd2dd22fbae4b69" providerId="LiveId" clId="{9844560D-A5E8-4C6E-8F03-8838AAEC3F82}" dt="2021-07-05T05:37:08.014" v="305" actId="20577"/>
      <pc:docMkLst>
        <pc:docMk/>
      </pc:docMkLst>
      <pc:sldChg chg="modSp mod">
        <pc:chgData name="Christian Morales LL." userId="acd2dd22fbae4b69" providerId="LiveId" clId="{9844560D-A5E8-4C6E-8F03-8838AAEC3F82}" dt="2021-07-05T05:04:11.630" v="10"/>
        <pc:sldMkLst>
          <pc:docMk/>
          <pc:sldMk cId="4227363741" sldId="260"/>
        </pc:sldMkLst>
        <pc:spChg chg="mod">
          <ac:chgData name="Christian Morales LL." userId="acd2dd22fbae4b69" providerId="LiveId" clId="{9844560D-A5E8-4C6E-8F03-8838AAEC3F82}" dt="2021-07-05T05:04:11.630" v="10"/>
          <ac:spMkLst>
            <pc:docMk/>
            <pc:sldMk cId="4227363741" sldId="260"/>
            <ac:spMk id="2" creationId="{51FB5928-6A9D-4A40-A59B-3E296900738E}"/>
          </ac:spMkLst>
        </pc:spChg>
      </pc:sldChg>
      <pc:sldChg chg="add">
        <pc:chgData name="Christian Morales LL." userId="acd2dd22fbae4b69" providerId="LiveId" clId="{9844560D-A5E8-4C6E-8F03-8838AAEC3F82}" dt="2021-07-05T05:07:01.738" v="34"/>
        <pc:sldMkLst>
          <pc:docMk/>
          <pc:sldMk cId="1129119152" sldId="401"/>
        </pc:sldMkLst>
      </pc:sldChg>
      <pc:sldChg chg="modSp mod">
        <pc:chgData name="Christian Morales LL." userId="acd2dd22fbae4b69" providerId="LiveId" clId="{9844560D-A5E8-4C6E-8F03-8838AAEC3F82}" dt="2021-07-05T05:37:08.014" v="305" actId="20577"/>
        <pc:sldMkLst>
          <pc:docMk/>
          <pc:sldMk cId="2866921917" sldId="563"/>
        </pc:sldMkLst>
        <pc:spChg chg="mod">
          <ac:chgData name="Christian Morales LL." userId="acd2dd22fbae4b69" providerId="LiveId" clId="{9844560D-A5E8-4C6E-8F03-8838AAEC3F82}" dt="2021-07-05T05:37:08.014" v="305" actId="20577"/>
          <ac:spMkLst>
            <pc:docMk/>
            <pc:sldMk cId="2866921917" sldId="563"/>
            <ac:spMk id="2" creationId="{7273257F-D179-0F4C-B01F-BB2035DAEC54}"/>
          </ac:spMkLst>
        </pc:spChg>
      </pc:sldChg>
      <pc:sldChg chg="modSp mod">
        <pc:chgData name="Christian Morales LL." userId="acd2dd22fbae4b69" providerId="LiveId" clId="{9844560D-A5E8-4C6E-8F03-8838AAEC3F82}" dt="2021-07-05T05:33:57.177" v="187"/>
        <pc:sldMkLst>
          <pc:docMk/>
          <pc:sldMk cId="1026487" sldId="564"/>
        </pc:sldMkLst>
        <pc:spChg chg="mod">
          <ac:chgData name="Christian Morales LL." userId="acd2dd22fbae4b69" providerId="LiveId" clId="{9844560D-A5E8-4C6E-8F03-8838AAEC3F82}" dt="2021-07-05T05:33:57.177" v="187"/>
          <ac:spMkLst>
            <pc:docMk/>
            <pc:sldMk cId="1026487" sldId="564"/>
            <ac:spMk id="2" creationId="{69470D82-C3C2-4243-B13D-0D81D2A1113E}"/>
          </ac:spMkLst>
        </pc:spChg>
        <pc:spChg chg="mod">
          <ac:chgData name="Christian Morales LL." userId="acd2dd22fbae4b69" providerId="LiveId" clId="{9844560D-A5E8-4C6E-8F03-8838AAEC3F82}" dt="2021-07-05T05:05:00.189" v="28" actId="6549"/>
          <ac:spMkLst>
            <pc:docMk/>
            <pc:sldMk cId="1026487" sldId="564"/>
            <ac:spMk id="5" creationId="{079F80E9-C8D2-8B42-B481-B910D99A780C}"/>
          </ac:spMkLst>
        </pc:spChg>
      </pc:sldChg>
      <pc:sldChg chg="addSp delSp modSp mod">
        <pc:chgData name="Christian Morales LL." userId="acd2dd22fbae4b69" providerId="LiveId" clId="{9844560D-A5E8-4C6E-8F03-8838AAEC3F82}" dt="2021-07-05T05:06:42.460" v="33" actId="27636"/>
        <pc:sldMkLst>
          <pc:docMk/>
          <pc:sldMk cId="4066532655" sldId="585"/>
        </pc:sldMkLst>
        <pc:spChg chg="mod">
          <ac:chgData name="Christian Morales LL." userId="acd2dd22fbae4b69" providerId="LiveId" clId="{9844560D-A5E8-4C6E-8F03-8838AAEC3F82}" dt="2021-07-05T05:06:25.235" v="30" actId="27636"/>
          <ac:spMkLst>
            <pc:docMk/>
            <pc:sldMk cId="4066532655" sldId="585"/>
            <ac:spMk id="3" creationId="{4AB43E85-BCAE-3E49-9568-7449B516A171}"/>
          </ac:spMkLst>
        </pc:spChg>
        <pc:spChg chg="add mod">
          <ac:chgData name="Christian Morales LL." userId="acd2dd22fbae4b69" providerId="LiveId" clId="{9844560D-A5E8-4C6E-8F03-8838AAEC3F82}" dt="2021-07-05T05:06:42.460" v="33" actId="27636"/>
          <ac:spMkLst>
            <pc:docMk/>
            <pc:sldMk cId="4066532655" sldId="585"/>
            <ac:spMk id="6" creationId="{C369A1CF-A06E-42AE-B3E1-6564728AA864}"/>
          </ac:spMkLst>
        </pc:spChg>
        <pc:spChg chg="del">
          <ac:chgData name="Christian Morales LL." userId="acd2dd22fbae4b69" providerId="LiveId" clId="{9844560D-A5E8-4C6E-8F03-8838AAEC3F82}" dt="2021-07-05T05:06:41.701" v="31" actId="478"/>
          <ac:spMkLst>
            <pc:docMk/>
            <pc:sldMk cId="4066532655" sldId="585"/>
            <ac:spMk id="7" creationId="{AA895CB9-51C1-4AFB-BF7A-37ABF1EFF1DA}"/>
          </ac:spMkLst>
        </pc:spChg>
        <pc:picChg chg="del">
          <ac:chgData name="Christian Morales LL." userId="acd2dd22fbae4b69" providerId="LiveId" clId="{9844560D-A5E8-4C6E-8F03-8838AAEC3F82}" dt="2021-07-05T05:06:41.701" v="31" actId="478"/>
          <ac:picMkLst>
            <pc:docMk/>
            <pc:sldMk cId="4066532655" sldId="585"/>
            <ac:picMk id="8" creationId="{715879FD-F6D0-43B9-9FD4-09E276E40528}"/>
          </ac:picMkLst>
        </pc:picChg>
      </pc:sldChg>
      <pc:sldChg chg="modSp mod">
        <pc:chgData name="Christian Morales LL." userId="acd2dd22fbae4b69" providerId="LiveId" clId="{9844560D-A5E8-4C6E-8F03-8838AAEC3F82}" dt="2021-07-05T05:36:38.225" v="303" actId="20577"/>
        <pc:sldMkLst>
          <pc:docMk/>
          <pc:sldMk cId="963236813" sldId="621"/>
        </pc:sldMkLst>
        <pc:spChg chg="mod">
          <ac:chgData name="Christian Morales LL." userId="acd2dd22fbae4b69" providerId="LiveId" clId="{9844560D-A5E8-4C6E-8F03-8838AAEC3F82}" dt="2021-07-05T05:36:38.225" v="303" actId="20577"/>
          <ac:spMkLst>
            <pc:docMk/>
            <pc:sldMk cId="963236813" sldId="621"/>
            <ac:spMk id="2" creationId="{2543C3BF-6F49-134E-B600-33E11315630D}"/>
          </ac:spMkLst>
        </pc:spChg>
      </pc:sldChg>
      <pc:sldChg chg="del">
        <pc:chgData name="Christian Morales LL." userId="acd2dd22fbae4b69" providerId="LiveId" clId="{9844560D-A5E8-4C6E-8F03-8838AAEC3F82}" dt="2021-07-05T05:07:03.720" v="35" actId="47"/>
        <pc:sldMkLst>
          <pc:docMk/>
          <pc:sldMk cId="4008424102" sldId="622"/>
        </pc:sldMkLst>
      </pc:sldChg>
      <pc:sldChg chg="del">
        <pc:chgData name="Christian Morales LL." userId="acd2dd22fbae4b69" providerId="LiveId" clId="{9844560D-A5E8-4C6E-8F03-8838AAEC3F82}" dt="2021-07-05T05:07:18.140" v="36" actId="47"/>
        <pc:sldMkLst>
          <pc:docMk/>
          <pc:sldMk cId="3801035520" sldId="623"/>
        </pc:sldMkLst>
      </pc:sldChg>
      <pc:sldChg chg="addSp delSp modSp mod">
        <pc:chgData name="Christian Morales LL." userId="acd2dd22fbae4b69" providerId="LiveId" clId="{9844560D-A5E8-4C6E-8F03-8838AAEC3F82}" dt="2021-07-05T05:10:35.555" v="45"/>
        <pc:sldMkLst>
          <pc:docMk/>
          <pc:sldMk cId="3654396908" sldId="625"/>
        </pc:sldMkLst>
        <pc:spChg chg="del">
          <ac:chgData name="Christian Morales LL." userId="acd2dd22fbae4b69" providerId="LiveId" clId="{9844560D-A5E8-4C6E-8F03-8838AAEC3F82}" dt="2021-07-05T05:10:31.452" v="43" actId="478"/>
          <ac:spMkLst>
            <pc:docMk/>
            <pc:sldMk cId="3654396908" sldId="625"/>
            <ac:spMk id="2" creationId="{D5135AD6-4B70-4FBE-94CF-6C022934A7EA}"/>
          </ac:spMkLst>
        </pc:spChg>
        <pc:spChg chg="mod">
          <ac:chgData name="Christian Morales LL." userId="acd2dd22fbae4b69" providerId="LiveId" clId="{9844560D-A5E8-4C6E-8F03-8838AAEC3F82}" dt="2021-07-05T05:07:25.179" v="42" actId="27636"/>
          <ac:spMkLst>
            <pc:docMk/>
            <pc:sldMk cId="3654396908" sldId="625"/>
            <ac:spMk id="3" creationId="{1CC83832-4F5A-4897-B0E9-FEFA2D3FCC72}"/>
          </ac:spMkLst>
        </pc:spChg>
        <pc:spChg chg="add del mod">
          <ac:chgData name="Christian Morales LL." userId="acd2dd22fbae4b69" providerId="LiveId" clId="{9844560D-A5E8-4C6E-8F03-8838AAEC3F82}" dt="2021-07-05T05:10:34.910" v="44" actId="478"/>
          <ac:spMkLst>
            <pc:docMk/>
            <pc:sldMk cId="3654396908" sldId="625"/>
            <ac:spMk id="6" creationId="{05E2A71D-1DA3-420B-B0B1-98DBBBA69116}"/>
          </ac:spMkLst>
        </pc:spChg>
        <pc:spChg chg="add mod">
          <ac:chgData name="Christian Morales LL." userId="acd2dd22fbae4b69" providerId="LiveId" clId="{9844560D-A5E8-4C6E-8F03-8838AAEC3F82}" dt="2021-07-05T05:10:35.555" v="45"/>
          <ac:spMkLst>
            <pc:docMk/>
            <pc:sldMk cId="3654396908" sldId="625"/>
            <ac:spMk id="7" creationId="{B878187E-9AE2-4B4E-AC89-43A9DF07E6B0}"/>
          </ac:spMkLst>
        </pc:spChg>
      </pc:sldChg>
      <pc:sldChg chg="addSp delSp modSp mod">
        <pc:chgData name="Christian Morales LL." userId="acd2dd22fbae4b69" providerId="LiveId" clId="{9844560D-A5E8-4C6E-8F03-8838AAEC3F82}" dt="2021-07-05T05:12:44.105" v="58" actId="27636"/>
        <pc:sldMkLst>
          <pc:docMk/>
          <pc:sldMk cId="2973504888" sldId="626"/>
        </pc:sldMkLst>
        <pc:spChg chg="mod">
          <ac:chgData name="Christian Morales LL." userId="acd2dd22fbae4b69" providerId="LiveId" clId="{9844560D-A5E8-4C6E-8F03-8838AAEC3F82}" dt="2021-07-05T05:12:44.105" v="58" actId="27636"/>
          <ac:spMkLst>
            <pc:docMk/>
            <pc:sldMk cId="2973504888" sldId="626"/>
            <ac:spMk id="5" creationId="{E0333E36-CE37-4F74-8D65-31886E0804D7}"/>
          </ac:spMkLst>
        </pc:spChg>
        <pc:spChg chg="del">
          <ac:chgData name="Christian Morales LL." userId="acd2dd22fbae4b69" providerId="LiveId" clId="{9844560D-A5E8-4C6E-8F03-8838AAEC3F82}" dt="2021-07-05T05:10:52.601" v="47" actId="478"/>
          <ac:spMkLst>
            <pc:docMk/>
            <pc:sldMk cId="2973504888" sldId="626"/>
            <ac:spMk id="9" creationId="{0F980E26-DF73-4DC5-8633-6A9B4CCB1F49}"/>
          </ac:spMkLst>
        </pc:spChg>
        <pc:spChg chg="del">
          <ac:chgData name="Christian Morales LL." userId="acd2dd22fbae4b69" providerId="LiveId" clId="{9844560D-A5E8-4C6E-8F03-8838AAEC3F82}" dt="2021-07-05T05:10:52.601" v="47" actId="478"/>
          <ac:spMkLst>
            <pc:docMk/>
            <pc:sldMk cId="2973504888" sldId="626"/>
            <ac:spMk id="10" creationId="{D8D8A71C-FA89-4CC9-A0F3-762EB6B6DD7F}"/>
          </ac:spMkLst>
        </pc:spChg>
        <pc:spChg chg="del">
          <ac:chgData name="Christian Morales LL." userId="acd2dd22fbae4b69" providerId="LiveId" clId="{9844560D-A5E8-4C6E-8F03-8838AAEC3F82}" dt="2021-07-05T05:10:52.601" v="47" actId="478"/>
          <ac:spMkLst>
            <pc:docMk/>
            <pc:sldMk cId="2973504888" sldId="626"/>
            <ac:spMk id="11" creationId="{47EEE903-341C-49C4-93E3-65710F173BFE}"/>
          </ac:spMkLst>
        </pc:spChg>
        <pc:spChg chg="del">
          <ac:chgData name="Christian Morales LL." userId="acd2dd22fbae4b69" providerId="LiveId" clId="{9844560D-A5E8-4C6E-8F03-8838AAEC3F82}" dt="2021-07-05T05:10:52.601" v="47" actId="478"/>
          <ac:spMkLst>
            <pc:docMk/>
            <pc:sldMk cId="2973504888" sldId="626"/>
            <ac:spMk id="13" creationId="{65195FED-680A-420D-9AF0-8275D3B85011}"/>
          </ac:spMkLst>
        </pc:spChg>
        <pc:spChg chg="del">
          <ac:chgData name="Christian Morales LL." userId="acd2dd22fbae4b69" providerId="LiveId" clId="{9844560D-A5E8-4C6E-8F03-8838AAEC3F82}" dt="2021-07-05T05:10:52.601" v="47" actId="478"/>
          <ac:spMkLst>
            <pc:docMk/>
            <pc:sldMk cId="2973504888" sldId="626"/>
            <ac:spMk id="15" creationId="{C2CFCC6C-3888-4150-94CB-61839B64FA7C}"/>
          </ac:spMkLst>
        </pc:spChg>
        <pc:spChg chg="del">
          <ac:chgData name="Christian Morales LL." userId="acd2dd22fbae4b69" providerId="LiveId" clId="{9844560D-A5E8-4C6E-8F03-8838AAEC3F82}" dt="2021-07-05T05:10:52.601" v="47" actId="478"/>
          <ac:spMkLst>
            <pc:docMk/>
            <pc:sldMk cId="2973504888" sldId="626"/>
            <ac:spMk id="16" creationId="{24869E1B-B9C8-451A-B0B8-108312E22D96}"/>
          </ac:spMkLst>
        </pc:spChg>
        <pc:spChg chg="del">
          <ac:chgData name="Christian Morales LL." userId="acd2dd22fbae4b69" providerId="LiveId" clId="{9844560D-A5E8-4C6E-8F03-8838AAEC3F82}" dt="2021-07-05T05:10:52.601" v="47" actId="478"/>
          <ac:spMkLst>
            <pc:docMk/>
            <pc:sldMk cId="2973504888" sldId="626"/>
            <ac:spMk id="18" creationId="{3596EDF8-6773-4A55-9006-5ADAEDA4E977}"/>
          </ac:spMkLst>
        </pc:spChg>
        <pc:spChg chg="del">
          <ac:chgData name="Christian Morales LL." userId="acd2dd22fbae4b69" providerId="LiveId" clId="{9844560D-A5E8-4C6E-8F03-8838AAEC3F82}" dt="2021-07-05T05:10:52.601" v="47" actId="478"/>
          <ac:spMkLst>
            <pc:docMk/>
            <pc:sldMk cId="2973504888" sldId="626"/>
            <ac:spMk id="21" creationId="{CA316AD0-01D8-4CAB-9A7C-45B77AC324EE}"/>
          </ac:spMkLst>
        </pc:spChg>
        <pc:spChg chg="del">
          <ac:chgData name="Christian Morales LL." userId="acd2dd22fbae4b69" providerId="LiveId" clId="{9844560D-A5E8-4C6E-8F03-8838AAEC3F82}" dt="2021-07-05T05:10:52.601" v="47" actId="478"/>
          <ac:spMkLst>
            <pc:docMk/>
            <pc:sldMk cId="2973504888" sldId="626"/>
            <ac:spMk id="23" creationId="{CCB99074-1F3D-4C44-9C5C-44B507673D29}"/>
          </ac:spMkLst>
        </pc:spChg>
        <pc:spChg chg="del">
          <ac:chgData name="Christian Morales LL." userId="acd2dd22fbae4b69" providerId="LiveId" clId="{9844560D-A5E8-4C6E-8F03-8838AAEC3F82}" dt="2021-07-05T05:10:52.601" v="47" actId="478"/>
          <ac:spMkLst>
            <pc:docMk/>
            <pc:sldMk cId="2973504888" sldId="626"/>
            <ac:spMk id="25" creationId="{418BABB7-666C-418E-A90E-AC1C765A63EC}"/>
          </ac:spMkLst>
        </pc:spChg>
        <pc:spChg chg="add mod">
          <ac:chgData name="Christian Morales LL." userId="acd2dd22fbae4b69" providerId="LiveId" clId="{9844560D-A5E8-4C6E-8F03-8838AAEC3F82}" dt="2021-07-05T05:12:30.216" v="52"/>
          <ac:spMkLst>
            <pc:docMk/>
            <pc:sldMk cId="2973504888" sldId="626"/>
            <ac:spMk id="26" creationId="{616CE7BF-814B-4B39-BCD2-82B31B429244}"/>
          </ac:spMkLst>
        </pc:spChg>
        <pc:spChg chg="add mod">
          <ac:chgData name="Christian Morales LL." userId="acd2dd22fbae4b69" providerId="LiveId" clId="{9844560D-A5E8-4C6E-8F03-8838AAEC3F82}" dt="2021-07-05T05:12:30.216" v="52"/>
          <ac:spMkLst>
            <pc:docMk/>
            <pc:sldMk cId="2973504888" sldId="626"/>
            <ac:spMk id="27" creationId="{EFA0B4E6-343D-42FB-BD3D-5123807BEC4E}"/>
          </ac:spMkLst>
        </pc:spChg>
        <pc:spChg chg="add mod">
          <ac:chgData name="Christian Morales LL." userId="acd2dd22fbae4b69" providerId="LiveId" clId="{9844560D-A5E8-4C6E-8F03-8838AAEC3F82}" dt="2021-07-05T05:12:30.216" v="52"/>
          <ac:spMkLst>
            <pc:docMk/>
            <pc:sldMk cId="2973504888" sldId="626"/>
            <ac:spMk id="29" creationId="{C0FC5CCE-4ADC-41F4-BF4D-A3D4DBD75D7B}"/>
          </ac:spMkLst>
        </pc:spChg>
        <pc:picChg chg="del">
          <ac:chgData name="Christian Morales LL." userId="acd2dd22fbae4b69" providerId="LiveId" clId="{9844560D-A5E8-4C6E-8F03-8838AAEC3F82}" dt="2021-07-05T05:10:52.601" v="47" actId="478"/>
          <ac:picMkLst>
            <pc:docMk/>
            <pc:sldMk cId="2973504888" sldId="626"/>
            <ac:picMk id="7" creationId="{29B1A941-3F7D-4E53-92CB-184DFBECAD26}"/>
          </ac:picMkLst>
        </pc:picChg>
        <pc:picChg chg="del">
          <ac:chgData name="Christian Morales LL." userId="acd2dd22fbae4b69" providerId="LiveId" clId="{9844560D-A5E8-4C6E-8F03-8838AAEC3F82}" dt="2021-07-05T05:10:52.601" v="47" actId="478"/>
          <ac:picMkLst>
            <pc:docMk/>
            <pc:sldMk cId="2973504888" sldId="626"/>
            <ac:picMk id="8" creationId="{8615A5B8-A3F7-41C6-B226-7D61132E9790}"/>
          </ac:picMkLst>
        </pc:picChg>
        <pc:picChg chg="del">
          <ac:chgData name="Christian Morales LL." userId="acd2dd22fbae4b69" providerId="LiveId" clId="{9844560D-A5E8-4C6E-8F03-8838AAEC3F82}" dt="2021-07-05T05:10:52.601" v="47" actId="478"/>
          <ac:picMkLst>
            <pc:docMk/>
            <pc:sldMk cId="2973504888" sldId="626"/>
            <ac:picMk id="12" creationId="{75A34FDA-B76E-404D-9C01-3730FB268F3B}"/>
          </ac:picMkLst>
        </pc:picChg>
        <pc:picChg chg="del">
          <ac:chgData name="Christian Morales LL." userId="acd2dd22fbae4b69" providerId="LiveId" clId="{9844560D-A5E8-4C6E-8F03-8838AAEC3F82}" dt="2021-07-05T05:10:52.601" v="47" actId="478"/>
          <ac:picMkLst>
            <pc:docMk/>
            <pc:sldMk cId="2973504888" sldId="626"/>
            <ac:picMk id="14" creationId="{C7994C8E-5829-4553-AB8D-9E7A9F71AF3E}"/>
          </ac:picMkLst>
        </pc:picChg>
        <pc:picChg chg="del">
          <ac:chgData name="Christian Morales LL." userId="acd2dd22fbae4b69" providerId="LiveId" clId="{9844560D-A5E8-4C6E-8F03-8838AAEC3F82}" dt="2021-07-05T05:10:52.601" v="47" actId="478"/>
          <ac:picMkLst>
            <pc:docMk/>
            <pc:sldMk cId="2973504888" sldId="626"/>
            <ac:picMk id="17" creationId="{A180F395-B78F-4CEB-A0E9-8108ABBC8ACE}"/>
          </ac:picMkLst>
        </pc:picChg>
        <pc:picChg chg="del">
          <ac:chgData name="Christian Morales LL." userId="acd2dd22fbae4b69" providerId="LiveId" clId="{9844560D-A5E8-4C6E-8F03-8838AAEC3F82}" dt="2021-07-05T05:10:52.601" v="47" actId="478"/>
          <ac:picMkLst>
            <pc:docMk/>
            <pc:sldMk cId="2973504888" sldId="626"/>
            <ac:picMk id="19" creationId="{E61D7684-5158-4BD5-BA08-B6B3B43CD1EB}"/>
          </ac:picMkLst>
        </pc:picChg>
        <pc:picChg chg="del">
          <ac:chgData name="Christian Morales LL." userId="acd2dd22fbae4b69" providerId="LiveId" clId="{9844560D-A5E8-4C6E-8F03-8838AAEC3F82}" dt="2021-07-05T05:10:52.601" v="47" actId="478"/>
          <ac:picMkLst>
            <pc:docMk/>
            <pc:sldMk cId="2973504888" sldId="626"/>
            <ac:picMk id="20" creationId="{0613ED5D-8FF1-4E50-9022-958407AD36FE}"/>
          </ac:picMkLst>
        </pc:picChg>
        <pc:picChg chg="del">
          <ac:chgData name="Christian Morales LL." userId="acd2dd22fbae4b69" providerId="LiveId" clId="{9844560D-A5E8-4C6E-8F03-8838AAEC3F82}" dt="2021-07-05T05:10:52.601" v="47" actId="478"/>
          <ac:picMkLst>
            <pc:docMk/>
            <pc:sldMk cId="2973504888" sldId="626"/>
            <ac:picMk id="22" creationId="{5F857317-5A4A-4E98-A948-1C959AC4A958}"/>
          </ac:picMkLst>
        </pc:picChg>
        <pc:picChg chg="del">
          <ac:chgData name="Christian Morales LL." userId="acd2dd22fbae4b69" providerId="LiveId" clId="{9844560D-A5E8-4C6E-8F03-8838AAEC3F82}" dt="2021-07-05T05:10:52.601" v="47" actId="478"/>
          <ac:picMkLst>
            <pc:docMk/>
            <pc:sldMk cId="2973504888" sldId="626"/>
            <ac:picMk id="24" creationId="{EC878529-D338-4030-AFDC-FE5D884CC56E}"/>
          </ac:picMkLst>
        </pc:picChg>
        <pc:picChg chg="add mod">
          <ac:chgData name="Christian Morales LL." userId="acd2dd22fbae4b69" providerId="LiveId" clId="{9844560D-A5E8-4C6E-8F03-8838AAEC3F82}" dt="2021-07-05T05:12:30.216" v="52"/>
          <ac:picMkLst>
            <pc:docMk/>
            <pc:sldMk cId="2973504888" sldId="626"/>
            <ac:picMk id="28" creationId="{CFE0C533-E90E-45CE-8FBC-5E98207A4CB9}"/>
          </ac:picMkLst>
        </pc:picChg>
      </pc:sldChg>
      <pc:sldChg chg="addSp delSp modSp">
        <pc:chgData name="Christian Morales LL." userId="acd2dd22fbae4b69" providerId="LiveId" clId="{9844560D-A5E8-4C6E-8F03-8838AAEC3F82}" dt="2021-07-05T05:13:15.617" v="62"/>
        <pc:sldMkLst>
          <pc:docMk/>
          <pc:sldMk cId="510528538" sldId="627"/>
        </pc:sldMkLst>
        <pc:spChg chg="mod">
          <ac:chgData name="Christian Morales LL." userId="acd2dd22fbae4b69" providerId="LiveId" clId="{9844560D-A5E8-4C6E-8F03-8838AAEC3F82}" dt="2021-07-05T05:12:59.596" v="59"/>
          <ac:spMkLst>
            <pc:docMk/>
            <pc:sldMk cId="510528538" sldId="627"/>
            <ac:spMk id="2" creationId="{4AFA518F-E112-4F04-BE51-BEA80B33A8A4}"/>
          </ac:spMkLst>
        </pc:spChg>
        <pc:spChg chg="del">
          <ac:chgData name="Christian Morales LL." userId="acd2dd22fbae4b69" providerId="LiveId" clId="{9844560D-A5E8-4C6E-8F03-8838AAEC3F82}" dt="2021-07-05T05:13:04.640" v="60" actId="478"/>
          <ac:spMkLst>
            <pc:docMk/>
            <pc:sldMk cId="510528538" sldId="627"/>
            <ac:spMk id="4" creationId="{4925D018-B803-4B1E-88DD-FCFDBADD4A55}"/>
          </ac:spMkLst>
        </pc:spChg>
        <pc:spChg chg="add mod">
          <ac:chgData name="Christian Morales LL." userId="acd2dd22fbae4b69" providerId="LiveId" clId="{9844560D-A5E8-4C6E-8F03-8838AAEC3F82}" dt="2021-07-05T05:13:15.617" v="62"/>
          <ac:spMkLst>
            <pc:docMk/>
            <pc:sldMk cId="510528538" sldId="627"/>
            <ac:spMk id="6" creationId="{684EC59A-6D05-4BED-A13B-6BBA33E67649}"/>
          </ac:spMkLst>
        </pc:spChg>
        <pc:spChg chg="add mod">
          <ac:chgData name="Christian Morales LL." userId="acd2dd22fbae4b69" providerId="LiveId" clId="{9844560D-A5E8-4C6E-8F03-8838AAEC3F82}" dt="2021-07-05T05:13:15.617" v="62"/>
          <ac:spMkLst>
            <pc:docMk/>
            <pc:sldMk cId="510528538" sldId="627"/>
            <ac:spMk id="7" creationId="{03081398-BE25-492C-B4F8-6E2291AE30C4}"/>
          </ac:spMkLst>
        </pc:spChg>
        <pc:spChg chg="mod">
          <ac:chgData name="Christian Morales LL." userId="acd2dd22fbae4b69" providerId="LiveId" clId="{9844560D-A5E8-4C6E-8F03-8838AAEC3F82}" dt="2021-07-05T05:13:15.617" v="62"/>
          <ac:spMkLst>
            <pc:docMk/>
            <pc:sldMk cId="510528538" sldId="627"/>
            <ac:spMk id="10" creationId="{6260D8AB-2689-4CA9-B78D-AABB8BC130A2}"/>
          </ac:spMkLst>
        </pc:spChg>
        <pc:spChg chg="add mod">
          <ac:chgData name="Christian Morales LL." userId="acd2dd22fbae4b69" providerId="LiveId" clId="{9844560D-A5E8-4C6E-8F03-8838AAEC3F82}" dt="2021-07-05T05:13:15.617" v="62"/>
          <ac:spMkLst>
            <pc:docMk/>
            <pc:sldMk cId="510528538" sldId="627"/>
            <ac:spMk id="14" creationId="{AFFBB162-F923-4123-8D50-034254C72E97}"/>
          </ac:spMkLst>
        </pc:spChg>
        <pc:grpChg chg="add mod">
          <ac:chgData name="Christian Morales LL." userId="acd2dd22fbae4b69" providerId="LiveId" clId="{9844560D-A5E8-4C6E-8F03-8838AAEC3F82}" dt="2021-07-05T05:13:15.617" v="62"/>
          <ac:grpSpMkLst>
            <pc:docMk/>
            <pc:sldMk cId="510528538" sldId="627"/>
            <ac:grpSpMk id="8" creationId="{530D06F2-3752-4C51-9D99-2EBDBE286C1C}"/>
          </ac:grpSpMkLst>
        </pc:grpChg>
        <pc:picChg chg="del">
          <ac:chgData name="Christian Morales LL." userId="acd2dd22fbae4b69" providerId="LiveId" clId="{9844560D-A5E8-4C6E-8F03-8838AAEC3F82}" dt="2021-07-05T05:13:04.640" v="60" actId="478"/>
          <ac:picMkLst>
            <pc:docMk/>
            <pc:sldMk cId="510528538" sldId="627"/>
            <ac:picMk id="5" creationId="{B7A4C93F-0FB1-413E-AF14-DF40AE98A249}"/>
          </ac:picMkLst>
        </pc:picChg>
        <pc:picChg chg="mod">
          <ac:chgData name="Christian Morales LL." userId="acd2dd22fbae4b69" providerId="LiveId" clId="{9844560D-A5E8-4C6E-8F03-8838AAEC3F82}" dt="2021-07-05T05:13:15.617" v="62"/>
          <ac:picMkLst>
            <pc:docMk/>
            <pc:sldMk cId="510528538" sldId="627"/>
            <ac:picMk id="9" creationId="{55385171-47CB-4F7B-B4BC-E4A58764E188}"/>
          </ac:picMkLst>
        </pc:picChg>
        <pc:cxnChg chg="mod">
          <ac:chgData name="Christian Morales LL." userId="acd2dd22fbae4b69" providerId="LiveId" clId="{9844560D-A5E8-4C6E-8F03-8838AAEC3F82}" dt="2021-07-05T05:13:15.617" v="62"/>
          <ac:cxnSpMkLst>
            <pc:docMk/>
            <pc:sldMk cId="510528538" sldId="627"/>
            <ac:cxnSpMk id="11" creationId="{889E48E6-845B-461D-BB2C-79F077D1ABCD}"/>
          </ac:cxnSpMkLst>
        </pc:cxnChg>
        <pc:cxnChg chg="mod">
          <ac:chgData name="Christian Morales LL." userId="acd2dd22fbae4b69" providerId="LiveId" clId="{9844560D-A5E8-4C6E-8F03-8838AAEC3F82}" dt="2021-07-05T05:13:15.617" v="62"/>
          <ac:cxnSpMkLst>
            <pc:docMk/>
            <pc:sldMk cId="510528538" sldId="627"/>
            <ac:cxnSpMk id="12" creationId="{41D23F69-3DF8-4322-BA0E-C38A47775F05}"/>
          </ac:cxnSpMkLst>
        </pc:cxnChg>
        <pc:cxnChg chg="mod">
          <ac:chgData name="Christian Morales LL." userId="acd2dd22fbae4b69" providerId="LiveId" clId="{9844560D-A5E8-4C6E-8F03-8838AAEC3F82}" dt="2021-07-05T05:13:15.617" v="62"/>
          <ac:cxnSpMkLst>
            <pc:docMk/>
            <pc:sldMk cId="510528538" sldId="627"/>
            <ac:cxnSpMk id="13" creationId="{7D1278D1-948C-465F-B53B-B4A98E07A07F}"/>
          </ac:cxnSpMkLst>
        </pc:cxnChg>
      </pc:sldChg>
      <pc:sldChg chg="del">
        <pc:chgData name="Christian Morales LL." userId="acd2dd22fbae4b69" providerId="LiveId" clId="{9844560D-A5E8-4C6E-8F03-8838AAEC3F82}" dt="2021-07-05T05:14:20.168" v="68" actId="47"/>
        <pc:sldMkLst>
          <pc:docMk/>
          <pc:sldMk cId="910442758" sldId="628"/>
        </pc:sldMkLst>
      </pc:sldChg>
      <pc:sldChg chg="del">
        <pc:chgData name="Christian Morales LL." userId="acd2dd22fbae4b69" providerId="LiveId" clId="{9844560D-A5E8-4C6E-8F03-8838AAEC3F82}" dt="2021-07-05T05:14:21.420" v="69" actId="47"/>
        <pc:sldMkLst>
          <pc:docMk/>
          <pc:sldMk cId="3611873327" sldId="629"/>
        </pc:sldMkLst>
      </pc:sldChg>
      <pc:sldChg chg="addSp delSp modSp mod">
        <pc:chgData name="Christian Morales LL." userId="acd2dd22fbae4b69" providerId="LiveId" clId="{9844560D-A5E8-4C6E-8F03-8838AAEC3F82}" dt="2021-07-05T05:15:48.612" v="84" actId="1076"/>
        <pc:sldMkLst>
          <pc:docMk/>
          <pc:sldMk cId="2711072544" sldId="630"/>
        </pc:sldMkLst>
        <pc:spChg chg="mod">
          <ac:chgData name="Christian Morales LL." userId="acd2dd22fbae4b69" providerId="LiveId" clId="{9844560D-A5E8-4C6E-8F03-8838AAEC3F82}" dt="2021-07-05T05:15:01.662" v="77"/>
          <ac:spMkLst>
            <pc:docMk/>
            <pc:sldMk cId="2711072544" sldId="630"/>
            <ac:spMk id="2" creationId="{77CE30D3-6D1F-44E5-9729-912C865A8051}"/>
          </ac:spMkLst>
        </pc:spChg>
        <pc:spChg chg="del">
          <ac:chgData name="Christian Morales LL." userId="acd2dd22fbae4b69" providerId="LiveId" clId="{9844560D-A5E8-4C6E-8F03-8838AAEC3F82}" dt="2021-07-05T05:14:34.721" v="72" actId="478"/>
          <ac:spMkLst>
            <pc:docMk/>
            <pc:sldMk cId="2711072544" sldId="630"/>
            <ac:spMk id="4" creationId="{272920CB-242A-4C1B-A98C-460287E654C4}"/>
          </ac:spMkLst>
        </pc:spChg>
        <pc:spChg chg="del">
          <ac:chgData name="Christian Morales LL." userId="acd2dd22fbae4b69" providerId="LiveId" clId="{9844560D-A5E8-4C6E-8F03-8838AAEC3F82}" dt="2021-07-05T05:14:34.721" v="72" actId="478"/>
          <ac:spMkLst>
            <pc:docMk/>
            <pc:sldMk cId="2711072544" sldId="630"/>
            <ac:spMk id="7" creationId="{578ED469-A98A-4519-AFFB-FDE61C1101C4}"/>
          </ac:spMkLst>
        </pc:spChg>
        <pc:spChg chg="del">
          <ac:chgData name="Christian Morales LL." userId="acd2dd22fbae4b69" providerId="LiveId" clId="{9844560D-A5E8-4C6E-8F03-8838AAEC3F82}" dt="2021-07-05T05:14:34.721" v="72" actId="478"/>
          <ac:spMkLst>
            <pc:docMk/>
            <pc:sldMk cId="2711072544" sldId="630"/>
            <ac:spMk id="8" creationId="{600C8FDE-6D1D-42CB-8111-3FF701A0A35C}"/>
          </ac:spMkLst>
        </pc:spChg>
        <pc:spChg chg="del">
          <ac:chgData name="Christian Morales LL." userId="acd2dd22fbae4b69" providerId="LiveId" clId="{9844560D-A5E8-4C6E-8F03-8838AAEC3F82}" dt="2021-07-05T05:14:34.721" v="72" actId="478"/>
          <ac:spMkLst>
            <pc:docMk/>
            <pc:sldMk cId="2711072544" sldId="630"/>
            <ac:spMk id="9" creationId="{DA2C07A6-2EFE-4B48-9687-E0BC8455C877}"/>
          </ac:spMkLst>
        </pc:spChg>
        <pc:spChg chg="del">
          <ac:chgData name="Christian Morales LL." userId="acd2dd22fbae4b69" providerId="LiveId" clId="{9844560D-A5E8-4C6E-8F03-8838AAEC3F82}" dt="2021-07-05T05:14:34.721" v="72" actId="478"/>
          <ac:spMkLst>
            <pc:docMk/>
            <pc:sldMk cId="2711072544" sldId="630"/>
            <ac:spMk id="11" creationId="{90B69A20-808A-462C-8123-C9C674C41EC7}"/>
          </ac:spMkLst>
        </pc:spChg>
        <pc:spChg chg="del">
          <ac:chgData name="Christian Morales LL." userId="acd2dd22fbae4b69" providerId="LiveId" clId="{9844560D-A5E8-4C6E-8F03-8838AAEC3F82}" dt="2021-07-05T05:14:34.721" v="72" actId="478"/>
          <ac:spMkLst>
            <pc:docMk/>
            <pc:sldMk cId="2711072544" sldId="630"/>
            <ac:spMk id="13" creationId="{BEEE38B5-4A40-4539-BBBF-72A2ECAC4961}"/>
          </ac:spMkLst>
        </pc:spChg>
        <pc:spChg chg="del">
          <ac:chgData name="Christian Morales LL." userId="acd2dd22fbae4b69" providerId="LiveId" clId="{9844560D-A5E8-4C6E-8F03-8838AAEC3F82}" dt="2021-07-05T05:14:34.721" v="72" actId="478"/>
          <ac:spMkLst>
            <pc:docMk/>
            <pc:sldMk cId="2711072544" sldId="630"/>
            <ac:spMk id="14" creationId="{BF74D78A-64AD-40F8-95C6-92799C201564}"/>
          </ac:spMkLst>
        </pc:spChg>
        <pc:spChg chg="del">
          <ac:chgData name="Christian Morales LL." userId="acd2dd22fbae4b69" providerId="LiveId" clId="{9844560D-A5E8-4C6E-8F03-8838AAEC3F82}" dt="2021-07-05T05:14:34.721" v="72" actId="478"/>
          <ac:spMkLst>
            <pc:docMk/>
            <pc:sldMk cId="2711072544" sldId="630"/>
            <ac:spMk id="16" creationId="{F574F267-E9C3-42C8-98FD-A5DEA0D88317}"/>
          </ac:spMkLst>
        </pc:spChg>
        <pc:spChg chg="del">
          <ac:chgData name="Christian Morales LL." userId="acd2dd22fbae4b69" providerId="LiveId" clId="{9844560D-A5E8-4C6E-8F03-8838AAEC3F82}" dt="2021-07-05T05:14:34.721" v="72" actId="478"/>
          <ac:spMkLst>
            <pc:docMk/>
            <pc:sldMk cId="2711072544" sldId="630"/>
            <ac:spMk id="18" creationId="{8EAB2429-9F16-48ED-AA7A-8DFF58D7227C}"/>
          </ac:spMkLst>
        </pc:spChg>
        <pc:spChg chg="del">
          <ac:chgData name="Christian Morales LL." userId="acd2dd22fbae4b69" providerId="LiveId" clId="{9844560D-A5E8-4C6E-8F03-8838AAEC3F82}" dt="2021-07-05T05:14:34.721" v="72" actId="478"/>
          <ac:spMkLst>
            <pc:docMk/>
            <pc:sldMk cId="2711072544" sldId="630"/>
            <ac:spMk id="20" creationId="{97F6083F-5C75-48A2-A2B2-3179386405CE}"/>
          </ac:spMkLst>
        </pc:spChg>
        <pc:spChg chg="del">
          <ac:chgData name="Christian Morales LL." userId="acd2dd22fbae4b69" providerId="LiveId" clId="{9844560D-A5E8-4C6E-8F03-8838AAEC3F82}" dt="2021-07-05T05:14:34.721" v="72" actId="478"/>
          <ac:spMkLst>
            <pc:docMk/>
            <pc:sldMk cId="2711072544" sldId="630"/>
            <ac:spMk id="22" creationId="{CEC94BE0-8725-4B3B-98EC-A85FF39F218B}"/>
          </ac:spMkLst>
        </pc:spChg>
        <pc:spChg chg="del">
          <ac:chgData name="Christian Morales LL." userId="acd2dd22fbae4b69" providerId="LiveId" clId="{9844560D-A5E8-4C6E-8F03-8838AAEC3F82}" dt="2021-07-05T05:14:34.721" v="72" actId="478"/>
          <ac:spMkLst>
            <pc:docMk/>
            <pc:sldMk cId="2711072544" sldId="630"/>
            <ac:spMk id="24" creationId="{F11D2123-45F3-4750-97B7-35F634F7E15F}"/>
          </ac:spMkLst>
        </pc:spChg>
        <pc:spChg chg="del">
          <ac:chgData name="Christian Morales LL." userId="acd2dd22fbae4b69" providerId="LiveId" clId="{9844560D-A5E8-4C6E-8F03-8838AAEC3F82}" dt="2021-07-05T05:14:34.721" v="72" actId="478"/>
          <ac:spMkLst>
            <pc:docMk/>
            <pc:sldMk cId="2711072544" sldId="630"/>
            <ac:spMk id="26" creationId="{49A6BD19-49A6-478C-B91B-3447888C1731}"/>
          </ac:spMkLst>
        </pc:spChg>
        <pc:spChg chg="add mod">
          <ac:chgData name="Christian Morales LL." userId="acd2dd22fbae4b69" providerId="LiveId" clId="{9844560D-A5E8-4C6E-8F03-8838AAEC3F82}" dt="2021-07-05T05:15:27.011" v="79" actId="1076"/>
          <ac:spMkLst>
            <pc:docMk/>
            <pc:sldMk cId="2711072544" sldId="630"/>
            <ac:spMk id="30" creationId="{4730E5B6-FC8F-4AA3-8361-9702C89E44A0}"/>
          </ac:spMkLst>
        </pc:spChg>
        <pc:spChg chg="add mod">
          <ac:chgData name="Christian Morales LL." userId="acd2dd22fbae4b69" providerId="LiveId" clId="{9844560D-A5E8-4C6E-8F03-8838AAEC3F82}" dt="2021-07-05T05:15:46.646" v="83" actId="14100"/>
          <ac:spMkLst>
            <pc:docMk/>
            <pc:sldMk cId="2711072544" sldId="630"/>
            <ac:spMk id="32" creationId="{6077AD4C-AC22-4798-B9EC-C43E7D28F82F}"/>
          </ac:spMkLst>
        </pc:spChg>
        <pc:picChg chg="del">
          <ac:chgData name="Christian Morales LL." userId="acd2dd22fbae4b69" providerId="LiveId" clId="{9844560D-A5E8-4C6E-8F03-8838AAEC3F82}" dt="2021-07-05T05:14:34.721" v="72" actId="478"/>
          <ac:picMkLst>
            <pc:docMk/>
            <pc:sldMk cId="2711072544" sldId="630"/>
            <ac:picMk id="5" creationId="{F5C61060-0BEF-46D4-A8D9-EEBB736EA50F}"/>
          </ac:picMkLst>
        </pc:picChg>
        <pc:picChg chg="del">
          <ac:chgData name="Christian Morales LL." userId="acd2dd22fbae4b69" providerId="LiveId" clId="{9844560D-A5E8-4C6E-8F03-8838AAEC3F82}" dt="2021-07-05T05:14:34.721" v="72" actId="478"/>
          <ac:picMkLst>
            <pc:docMk/>
            <pc:sldMk cId="2711072544" sldId="630"/>
            <ac:picMk id="6" creationId="{2971DB18-00C5-41AB-A6C1-EF24344EAC22}"/>
          </ac:picMkLst>
        </pc:picChg>
        <pc:picChg chg="del">
          <ac:chgData name="Christian Morales LL." userId="acd2dd22fbae4b69" providerId="LiveId" clId="{9844560D-A5E8-4C6E-8F03-8838AAEC3F82}" dt="2021-07-05T05:14:34.721" v="72" actId="478"/>
          <ac:picMkLst>
            <pc:docMk/>
            <pc:sldMk cId="2711072544" sldId="630"/>
            <ac:picMk id="10" creationId="{11BB7AB8-F3F1-43F1-8F9A-3306AE45EF55}"/>
          </ac:picMkLst>
        </pc:picChg>
        <pc:picChg chg="del">
          <ac:chgData name="Christian Morales LL." userId="acd2dd22fbae4b69" providerId="LiveId" clId="{9844560D-A5E8-4C6E-8F03-8838AAEC3F82}" dt="2021-07-05T05:14:34.721" v="72" actId="478"/>
          <ac:picMkLst>
            <pc:docMk/>
            <pc:sldMk cId="2711072544" sldId="630"/>
            <ac:picMk id="12" creationId="{17867672-EB98-49F7-AA04-9F017B3D931F}"/>
          </ac:picMkLst>
        </pc:picChg>
        <pc:picChg chg="del">
          <ac:chgData name="Christian Morales LL." userId="acd2dd22fbae4b69" providerId="LiveId" clId="{9844560D-A5E8-4C6E-8F03-8838AAEC3F82}" dt="2021-07-05T05:14:34.721" v="72" actId="478"/>
          <ac:picMkLst>
            <pc:docMk/>
            <pc:sldMk cId="2711072544" sldId="630"/>
            <ac:picMk id="15" creationId="{3A031F6D-5ED3-45ED-9DFE-AD030D089613}"/>
          </ac:picMkLst>
        </pc:picChg>
        <pc:picChg chg="del">
          <ac:chgData name="Christian Morales LL." userId="acd2dd22fbae4b69" providerId="LiveId" clId="{9844560D-A5E8-4C6E-8F03-8838AAEC3F82}" dt="2021-07-05T05:14:34.721" v="72" actId="478"/>
          <ac:picMkLst>
            <pc:docMk/>
            <pc:sldMk cId="2711072544" sldId="630"/>
            <ac:picMk id="17" creationId="{21EE616D-1173-4DDD-A7B9-8C77575360C2}"/>
          </ac:picMkLst>
        </pc:picChg>
        <pc:picChg chg="del">
          <ac:chgData name="Christian Morales LL." userId="acd2dd22fbae4b69" providerId="LiveId" clId="{9844560D-A5E8-4C6E-8F03-8838AAEC3F82}" dt="2021-07-05T05:14:34.721" v="72" actId="478"/>
          <ac:picMkLst>
            <pc:docMk/>
            <pc:sldMk cId="2711072544" sldId="630"/>
            <ac:picMk id="19" creationId="{D8EA6BF4-E78F-4BDC-AAA9-8B1EAA3D4721}"/>
          </ac:picMkLst>
        </pc:picChg>
        <pc:picChg chg="del">
          <ac:chgData name="Christian Morales LL." userId="acd2dd22fbae4b69" providerId="LiveId" clId="{9844560D-A5E8-4C6E-8F03-8838AAEC3F82}" dt="2021-07-05T05:14:34.721" v="72" actId="478"/>
          <ac:picMkLst>
            <pc:docMk/>
            <pc:sldMk cId="2711072544" sldId="630"/>
            <ac:picMk id="21" creationId="{8F51480F-8F62-4C64-8EC9-B2AAB0E4918F}"/>
          </ac:picMkLst>
        </pc:picChg>
        <pc:picChg chg="del">
          <ac:chgData name="Christian Morales LL." userId="acd2dd22fbae4b69" providerId="LiveId" clId="{9844560D-A5E8-4C6E-8F03-8838AAEC3F82}" dt="2021-07-05T05:14:34.721" v="72" actId="478"/>
          <ac:picMkLst>
            <pc:docMk/>
            <pc:sldMk cId="2711072544" sldId="630"/>
            <ac:picMk id="23" creationId="{5DE32893-D98B-4B34-8CCC-0E0B0B523310}"/>
          </ac:picMkLst>
        </pc:picChg>
        <pc:picChg chg="del">
          <ac:chgData name="Christian Morales LL." userId="acd2dd22fbae4b69" providerId="LiveId" clId="{9844560D-A5E8-4C6E-8F03-8838AAEC3F82}" dt="2021-07-05T05:14:34.721" v="72" actId="478"/>
          <ac:picMkLst>
            <pc:docMk/>
            <pc:sldMk cId="2711072544" sldId="630"/>
            <ac:picMk id="25" creationId="{2D734F9E-C840-4C38-9FD8-C69B67B0C376}"/>
          </ac:picMkLst>
        </pc:picChg>
        <pc:picChg chg="del">
          <ac:chgData name="Christian Morales LL." userId="acd2dd22fbae4b69" providerId="LiveId" clId="{9844560D-A5E8-4C6E-8F03-8838AAEC3F82}" dt="2021-07-05T05:14:34.721" v="72" actId="478"/>
          <ac:picMkLst>
            <pc:docMk/>
            <pc:sldMk cId="2711072544" sldId="630"/>
            <ac:picMk id="27" creationId="{DEAA245E-4B31-4812-B8D1-5FE30D0EA4A3}"/>
          </ac:picMkLst>
        </pc:picChg>
        <pc:picChg chg="add mod">
          <ac:chgData name="Christian Morales LL." userId="acd2dd22fbae4b69" providerId="LiveId" clId="{9844560D-A5E8-4C6E-8F03-8838AAEC3F82}" dt="2021-07-05T05:15:27.011" v="79" actId="1076"/>
          <ac:picMkLst>
            <pc:docMk/>
            <pc:sldMk cId="2711072544" sldId="630"/>
            <ac:picMk id="31" creationId="{28EF82BB-17F6-4759-88ED-CD3C72D04526}"/>
          </ac:picMkLst>
        </pc:picChg>
        <pc:picChg chg="add mod">
          <ac:chgData name="Christian Morales LL." userId="acd2dd22fbae4b69" providerId="LiveId" clId="{9844560D-A5E8-4C6E-8F03-8838AAEC3F82}" dt="2021-07-05T05:15:48.612" v="84" actId="1076"/>
          <ac:picMkLst>
            <pc:docMk/>
            <pc:sldMk cId="2711072544" sldId="630"/>
            <ac:picMk id="33" creationId="{24C7767E-FDC3-47C0-B810-9EC90066DC98}"/>
          </ac:picMkLst>
        </pc:picChg>
        <pc:cxnChg chg="del">
          <ac:chgData name="Christian Morales LL." userId="acd2dd22fbae4b69" providerId="LiveId" clId="{9844560D-A5E8-4C6E-8F03-8838AAEC3F82}" dt="2021-07-05T05:14:34.721" v="72" actId="478"/>
          <ac:cxnSpMkLst>
            <pc:docMk/>
            <pc:sldMk cId="2711072544" sldId="630"/>
            <ac:cxnSpMk id="28" creationId="{14C37080-BD49-430E-A478-ACDD0ABBE54D}"/>
          </ac:cxnSpMkLst>
        </pc:cxnChg>
        <pc:cxnChg chg="del">
          <ac:chgData name="Christian Morales LL." userId="acd2dd22fbae4b69" providerId="LiveId" clId="{9844560D-A5E8-4C6E-8F03-8838AAEC3F82}" dt="2021-07-05T05:14:34.721" v="72" actId="478"/>
          <ac:cxnSpMkLst>
            <pc:docMk/>
            <pc:sldMk cId="2711072544" sldId="630"/>
            <ac:cxnSpMk id="29" creationId="{48E33078-305E-4355-BDBB-1AA10D66D756}"/>
          </ac:cxnSpMkLst>
        </pc:cxnChg>
      </pc:sldChg>
      <pc:sldChg chg="del">
        <pc:chgData name="Christian Morales LL." userId="acd2dd22fbae4b69" providerId="LiveId" clId="{9844560D-A5E8-4C6E-8F03-8838AAEC3F82}" dt="2021-07-05T05:16:00.406" v="85" actId="47"/>
        <pc:sldMkLst>
          <pc:docMk/>
          <pc:sldMk cId="2862677827" sldId="631"/>
        </pc:sldMkLst>
      </pc:sldChg>
      <pc:sldChg chg="del">
        <pc:chgData name="Christian Morales LL." userId="acd2dd22fbae4b69" providerId="LiveId" clId="{9844560D-A5E8-4C6E-8F03-8838AAEC3F82}" dt="2021-07-05T05:16:01.581" v="86" actId="47"/>
        <pc:sldMkLst>
          <pc:docMk/>
          <pc:sldMk cId="3737965249" sldId="632"/>
        </pc:sldMkLst>
      </pc:sldChg>
      <pc:sldChg chg="del">
        <pc:chgData name="Christian Morales LL." userId="acd2dd22fbae4b69" providerId="LiveId" clId="{9844560D-A5E8-4C6E-8F03-8838AAEC3F82}" dt="2021-07-05T05:16:02.626" v="87" actId="47"/>
        <pc:sldMkLst>
          <pc:docMk/>
          <pc:sldMk cId="292339041" sldId="633"/>
        </pc:sldMkLst>
      </pc:sldChg>
      <pc:sldChg chg="del">
        <pc:chgData name="Christian Morales LL." userId="acd2dd22fbae4b69" providerId="LiveId" clId="{9844560D-A5E8-4C6E-8F03-8838AAEC3F82}" dt="2021-07-05T05:16:04.866" v="88" actId="47"/>
        <pc:sldMkLst>
          <pc:docMk/>
          <pc:sldMk cId="75436207" sldId="634"/>
        </pc:sldMkLst>
      </pc:sldChg>
      <pc:sldChg chg="del">
        <pc:chgData name="Christian Morales LL." userId="acd2dd22fbae4b69" providerId="LiveId" clId="{9844560D-A5E8-4C6E-8F03-8838AAEC3F82}" dt="2021-07-05T05:16:05.542" v="89" actId="47"/>
        <pc:sldMkLst>
          <pc:docMk/>
          <pc:sldMk cId="3970939085" sldId="635"/>
        </pc:sldMkLst>
      </pc:sldChg>
      <pc:sldChg chg="del">
        <pc:chgData name="Christian Morales LL." userId="acd2dd22fbae4b69" providerId="LiveId" clId="{9844560D-A5E8-4C6E-8F03-8838AAEC3F82}" dt="2021-07-05T05:16:06.524" v="90" actId="47"/>
        <pc:sldMkLst>
          <pc:docMk/>
          <pc:sldMk cId="1315541457" sldId="636"/>
        </pc:sldMkLst>
      </pc:sldChg>
      <pc:sldChg chg="addSp delSp modSp mod">
        <pc:chgData name="Christian Morales LL." userId="acd2dd22fbae4b69" providerId="LiveId" clId="{9844560D-A5E8-4C6E-8F03-8838AAEC3F82}" dt="2021-07-05T05:16:29.236" v="95" actId="27636"/>
        <pc:sldMkLst>
          <pc:docMk/>
          <pc:sldMk cId="2757589047" sldId="637"/>
        </pc:sldMkLst>
        <pc:spChg chg="mod">
          <ac:chgData name="Christian Morales LL." userId="acd2dd22fbae4b69" providerId="LiveId" clId="{9844560D-A5E8-4C6E-8F03-8838AAEC3F82}" dt="2021-07-05T05:16:17.828" v="92" actId="27636"/>
          <ac:spMkLst>
            <pc:docMk/>
            <pc:sldMk cId="2757589047" sldId="637"/>
            <ac:spMk id="2" creationId="{E51CF199-8BD1-4288-AB62-CC97E4300D20}"/>
          </ac:spMkLst>
        </pc:spChg>
        <pc:spChg chg="del">
          <ac:chgData name="Christian Morales LL." userId="acd2dd22fbae4b69" providerId="LiveId" clId="{9844560D-A5E8-4C6E-8F03-8838AAEC3F82}" dt="2021-07-05T05:16:28.403" v="93" actId="478"/>
          <ac:spMkLst>
            <pc:docMk/>
            <pc:sldMk cId="2757589047" sldId="637"/>
            <ac:spMk id="5" creationId="{EE20B0D0-85DE-47E0-8644-4FBA07D28615}"/>
          </ac:spMkLst>
        </pc:spChg>
        <pc:spChg chg="add mod">
          <ac:chgData name="Christian Morales LL." userId="acd2dd22fbae4b69" providerId="LiveId" clId="{9844560D-A5E8-4C6E-8F03-8838AAEC3F82}" dt="2021-07-05T05:16:29.236" v="95" actId="27636"/>
          <ac:spMkLst>
            <pc:docMk/>
            <pc:sldMk cId="2757589047" sldId="637"/>
            <ac:spMk id="6" creationId="{B362338E-BDF9-4498-8A29-1409540AFB12}"/>
          </ac:spMkLst>
        </pc:spChg>
      </pc:sldChg>
      <pc:sldChg chg="addSp delSp modSp">
        <pc:chgData name="Christian Morales LL." userId="acd2dd22fbae4b69" providerId="LiveId" clId="{9844560D-A5E8-4C6E-8F03-8838AAEC3F82}" dt="2021-07-05T05:17:51.071" v="98"/>
        <pc:sldMkLst>
          <pc:docMk/>
          <pc:sldMk cId="4256373139" sldId="638"/>
        </pc:sldMkLst>
        <pc:spChg chg="mod">
          <ac:chgData name="Christian Morales LL." userId="acd2dd22fbae4b69" providerId="LiveId" clId="{9844560D-A5E8-4C6E-8F03-8838AAEC3F82}" dt="2021-07-05T05:16:46.080" v="96"/>
          <ac:spMkLst>
            <pc:docMk/>
            <pc:sldMk cId="4256373139" sldId="638"/>
            <ac:spMk id="2" creationId="{DAE8CE22-D57A-46DB-8E18-BF90756AAC20}"/>
          </ac:spMkLst>
        </pc:spChg>
        <pc:spChg chg="del">
          <ac:chgData name="Christian Morales LL." userId="acd2dd22fbae4b69" providerId="LiveId" clId="{9844560D-A5E8-4C6E-8F03-8838AAEC3F82}" dt="2021-07-05T05:17:43.475" v="97" actId="478"/>
          <ac:spMkLst>
            <pc:docMk/>
            <pc:sldMk cId="4256373139" sldId="638"/>
            <ac:spMk id="5" creationId="{3EB511C5-8CA7-4188-9150-1E3FC1168886}"/>
          </ac:spMkLst>
        </pc:spChg>
        <pc:spChg chg="del">
          <ac:chgData name="Christian Morales LL." userId="acd2dd22fbae4b69" providerId="LiveId" clId="{9844560D-A5E8-4C6E-8F03-8838AAEC3F82}" dt="2021-07-05T05:17:43.475" v="97" actId="478"/>
          <ac:spMkLst>
            <pc:docMk/>
            <pc:sldMk cId="4256373139" sldId="638"/>
            <ac:spMk id="6" creationId="{CBEACE82-A130-4D2C-B71A-3B5B87C27B5C}"/>
          </ac:spMkLst>
        </pc:spChg>
        <pc:spChg chg="del">
          <ac:chgData name="Christian Morales LL." userId="acd2dd22fbae4b69" providerId="LiveId" clId="{9844560D-A5E8-4C6E-8F03-8838AAEC3F82}" dt="2021-07-05T05:17:43.475" v="97" actId="478"/>
          <ac:spMkLst>
            <pc:docMk/>
            <pc:sldMk cId="4256373139" sldId="638"/>
            <ac:spMk id="8" creationId="{60956CF1-52B5-4196-9C70-02592EEF89C1}"/>
          </ac:spMkLst>
        </pc:spChg>
        <pc:spChg chg="del">
          <ac:chgData name="Christian Morales LL." userId="acd2dd22fbae4b69" providerId="LiveId" clId="{9844560D-A5E8-4C6E-8F03-8838AAEC3F82}" dt="2021-07-05T05:17:43.475" v="97" actId="478"/>
          <ac:spMkLst>
            <pc:docMk/>
            <pc:sldMk cId="4256373139" sldId="638"/>
            <ac:spMk id="10" creationId="{ADA2EE14-BB4A-4D35-8F0E-C7E122F2577D}"/>
          </ac:spMkLst>
        </pc:spChg>
        <pc:spChg chg="del">
          <ac:chgData name="Christian Morales LL." userId="acd2dd22fbae4b69" providerId="LiveId" clId="{9844560D-A5E8-4C6E-8F03-8838AAEC3F82}" dt="2021-07-05T05:17:43.475" v="97" actId="478"/>
          <ac:spMkLst>
            <pc:docMk/>
            <pc:sldMk cId="4256373139" sldId="638"/>
            <ac:spMk id="12" creationId="{0A194261-02F6-40F9-B3F5-511067933013}"/>
          </ac:spMkLst>
        </pc:spChg>
        <pc:spChg chg="del">
          <ac:chgData name="Christian Morales LL." userId="acd2dd22fbae4b69" providerId="LiveId" clId="{9844560D-A5E8-4C6E-8F03-8838AAEC3F82}" dt="2021-07-05T05:17:43.475" v="97" actId="478"/>
          <ac:spMkLst>
            <pc:docMk/>
            <pc:sldMk cId="4256373139" sldId="638"/>
            <ac:spMk id="13" creationId="{296546B1-2BB5-40D3-B63F-2225CB1412DC}"/>
          </ac:spMkLst>
        </pc:spChg>
        <pc:spChg chg="del">
          <ac:chgData name="Christian Morales LL." userId="acd2dd22fbae4b69" providerId="LiveId" clId="{9844560D-A5E8-4C6E-8F03-8838AAEC3F82}" dt="2021-07-05T05:17:43.475" v="97" actId="478"/>
          <ac:spMkLst>
            <pc:docMk/>
            <pc:sldMk cId="4256373139" sldId="638"/>
            <ac:spMk id="14" creationId="{10C4442D-220D-40EA-8281-DD0E59937DC8}"/>
          </ac:spMkLst>
        </pc:spChg>
        <pc:spChg chg="del">
          <ac:chgData name="Christian Morales LL." userId="acd2dd22fbae4b69" providerId="LiveId" clId="{9844560D-A5E8-4C6E-8F03-8838AAEC3F82}" dt="2021-07-05T05:17:43.475" v="97" actId="478"/>
          <ac:spMkLst>
            <pc:docMk/>
            <pc:sldMk cId="4256373139" sldId="638"/>
            <ac:spMk id="15" creationId="{CCB70B84-E529-4138-B10C-5404E5DCC4EA}"/>
          </ac:spMkLst>
        </pc:spChg>
        <pc:spChg chg="del">
          <ac:chgData name="Christian Morales LL." userId="acd2dd22fbae4b69" providerId="LiveId" clId="{9844560D-A5E8-4C6E-8F03-8838AAEC3F82}" dt="2021-07-05T05:17:43.475" v="97" actId="478"/>
          <ac:spMkLst>
            <pc:docMk/>
            <pc:sldMk cId="4256373139" sldId="638"/>
            <ac:spMk id="16" creationId="{C7A3C90E-9A19-4F9E-873A-E7554003156E}"/>
          </ac:spMkLst>
        </pc:spChg>
        <pc:spChg chg="del">
          <ac:chgData name="Christian Morales LL." userId="acd2dd22fbae4b69" providerId="LiveId" clId="{9844560D-A5E8-4C6E-8F03-8838AAEC3F82}" dt="2021-07-05T05:17:43.475" v="97" actId="478"/>
          <ac:spMkLst>
            <pc:docMk/>
            <pc:sldMk cId="4256373139" sldId="638"/>
            <ac:spMk id="18" creationId="{C6C9E521-EF0C-40B4-829F-A3DBEB43E0C4}"/>
          </ac:spMkLst>
        </pc:spChg>
        <pc:spChg chg="del">
          <ac:chgData name="Christian Morales LL." userId="acd2dd22fbae4b69" providerId="LiveId" clId="{9844560D-A5E8-4C6E-8F03-8838AAEC3F82}" dt="2021-07-05T05:17:43.475" v="97" actId="478"/>
          <ac:spMkLst>
            <pc:docMk/>
            <pc:sldMk cId="4256373139" sldId="638"/>
            <ac:spMk id="20" creationId="{DB2CA5B5-A014-483B-9092-DF6B7F31D985}"/>
          </ac:spMkLst>
        </pc:spChg>
        <pc:spChg chg="del">
          <ac:chgData name="Christian Morales LL." userId="acd2dd22fbae4b69" providerId="LiveId" clId="{9844560D-A5E8-4C6E-8F03-8838AAEC3F82}" dt="2021-07-05T05:17:43.475" v="97" actId="478"/>
          <ac:spMkLst>
            <pc:docMk/>
            <pc:sldMk cId="4256373139" sldId="638"/>
            <ac:spMk id="23" creationId="{BCF652EB-3B46-43AB-BDEE-BBEDFAF69D2C}"/>
          </ac:spMkLst>
        </pc:spChg>
        <pc:spChg chg="del">
          <ac:chgData name="Christian Morales LL." userId="acd2dd22fbae4b69" providerId="LiveId" clId="{9844560D-A5E8-4C6E-8F03-8838AAEC3F82}" dt="2021-07-05T05:17:43.475" v="97" actId="478"/>
          <ac:spMkLst>
            <pc:docMk/>
            <pc:sldMk cId="4256373139" sldId="638"/>
            <ac:spMk id="27" creationId="{49AF338C-CB15-4725-9E14-773FAA94281C}"/>
          </ac:spMkLst>
        </pc:spChg>
        <pc:spChg chg="del">
          <ac:chgData name="Christian Morales LL." userId="acd2dd22fbae4b69" providerId="LiveId" clId="{9844560D-A5E8-4C6E-8F03-8838AAEC3F82}" dt="2021-07-05T05:17:43.475" v="97" actId="478"/>
          <ac:spMkLst>
            <pc:docMk/>
            <pc:sldMk cId="4256373139" sldId="638"/>
            <ac:spMk id="29" creationId="{7CB4112D-0B25-4863-BB66-C509C7B2C024}"/>
          </ac:spMkLst>
        </pc:spChg>
        <pc:spChg chg="del">
          <ac:chgData name="Christian Morales LL." userId="acd2dd22fbae4b69" providerId="LiveId" clId="{9844560D-A5E8-4C6E-8F03-8838AAEC3F82}" dt="2021-07-05T05:17:43.475" v="97" actId="478"/>
          <ac:spMkLst>
            <pc:docMk/>
            <pc:sldMk cId="4256373139" sldId="638"/>
            <ac:spMk id="31" creationId="{D5B884FF-B48A-4E7A-BC7F-24C06AE0DA25}"/>
          </ac:spMkLst>
        </pc:spChg>
        <pc:spChg chg="add mod">
          <ac:chgData name="Christian Morales LL." userId="acd2dd22fbae4b69" providerId="LiveId" clId="{9844560D-A5E8-4C6E-8F03-8838AAEC3F82}" dt="2021-07-05T05:17:51.071" v="98"/>
          <ac:spMkLst>
            <pc:docMk/>
            <pc:sldMk cId="4256373139" sldId="638"/>
            <ac:spMk id="35" creationId="{EB1208E6-B9DB-476C-9008-DC9CCB0B63E8}"/>
          </ac:spMkLst>
        </pc:spChg>
        <pc:spChg chg="add mod">
          <ac:chgData name="Christian Morales LL." userId="acd2dd22fbae4b69" providerId="LiveId" clId="{9844560D-A5E8-4C6E-8F03-8838AAEC3F82}" dt="2021-07-05T05:17:51.071" v="98"/>
          <ac:spMkLst>
            <pc:docMk/>
            <pc:sldMk cId="4256373139" sldId="638"/>
            <ac:spMk id="37" creationId="{8D06E94E-081A-43C9-9024-DD7F15E163F0}"/>
          </ac:spMkLst>
        </pc:spChg>
        <pc:spChg chg="add mod">
          <ac:chgData name="Christian Morales LL." userId="acd2dd22fbae4b69" providerId="LiveId" clId="{9844560D-A5E8-4C6E-8F03-8838AAEC3F82}" dt="2021-07-05T05:17:51.071" v="98"/>
          <ac:spMkLst>
            <pc:docMk/>
            <pc:sldMk cId="4256373139" sldId="638"/>
            <ac:spMk id="38" creationId="{4B1A8A75-E69F-4AA6-A5A1-A79A440A8694}"/>
          </ac:spMkLst>
        </pc:spChg>
        <pc:spChg chg="add mod">
          <ac:chgData name="Christian Morales LL." userId="acd2dd22fbae4b69" providerId="LiveId" clId="{9844560D-A5E8-4C6E-8F03-8838AAEC3F82}" dt="2021-07-05T05:17:51.071" v="98"/>
          <ac:spMkLst>
            <pc:docMk/>
            <pc:sldMk cId="4256373139" sldId="638"/>
            <ac:spMk id="40" creationId="{681ED879-CF46-4119-A9D5-81004962E37D}"/>
          </ac:spMkLst>
        </pc:spChg>
        <pc:spChg chg="add mod">
          <ac:chgData name="Christian Morales LL." userId="acd2dd22fbae4b69" providerId="LiveId" clId="{9844560D-A5E8-4C6E-8F03-8838AAEC3F82}" dt="2021-07-05T05:17:51.071" v="98"/>
          <ac:spMkLst>
            <pc:docMk/>
            <pc:sldMk cId="4256373139" sldId="638"/>
            <ac:spMk id="42" creationId="{70B93D35-09E7-444B-9AFC-39380A96E296}"/>
          </ac:spMkLst>
        </pc:spChg>
        <pc:spChg chg="add mod">
          <ac:chgData name="Christian Morales LL." userId="acd2dd22fbae4b69" providerId="LiveId" clId="{9844560D-A5E8-4C6E-8F03-8838AAEC3F82}" dt="2021-07-05T05:17:51.071" v="98"/>
          <ac:spMkLst>
            <pc:docMk/>
            <pc:sldMk cId="4256373139" sldId="638"/>
            <ac:spMk id="43" creationId="{74864154-CEB9-410F-B02A-02E519393058}"/>
          </ac:spMkLst>
        </pc:spChg>
        <pc:spChg chg="add mod">
          <ac:chgData name="Christian Morales LL." userId="acd2dd22fbae4b69" providerId="LiveId" clId="{9844560D-A5E8-4C6E-8F03-8838AAEC3F82}" dt="2021-07-05T05:17:51.071" v="98"/>
          <ac:spMkLst>
            <pc:docMk/>
            <pc:sldMk cId="4256373139" sldId="638"/>
            <ac:spMk id="44" creationId="{37259465-90E6-4F8B-971A-2D378EE91B3E}"/>
          </ac:spMkLst>
        </pc:spChg>
        <pc:spChg chg="add mod">
          <ac:chgData name="Christian Morales LL." userId="acd2dd22fbae4b69" providerId="LiveId" clId="{9844560D-A5E8-4C6E-8F03-8838AAEC3F82}" dt="2021-07-05T05:17:51.071" v="98"/>
          <ac:spMkLst>
            <pc:docMk/>
            <pc:sldMk cId="4256373139" sldId="638"/>
            <ac:spMk id="45" creationId="{AF238E87-8C0A-4F42-8643-E3FC7CE6E8B2}"/>
          </ac:spMkLst>
        </pc:spChg>
        <pc:spChg chg="add mod">
          <ac:chgData name="Christian Morales LL." userId="acd2dd22fbae4b69" providerId="LiveId" clId="{9844560D-A5E8-4C6E-8F03-8838AAEC3F82}" dt="2021-07-05T05:17:51.071" v="98"/>
          <ac:spMkLst>
            <pc:docMk/>
            <pc:sldMk cId="4256373139" sldId="638"/>
            <ac:spMk id="49" creationId="{6A6E6078-8F28-4284-91BE-CBD76D8CF03E}"/>
          </ac:spMkLst>
        </pc:spChg>
        <pc:spChg chg="add mod">
          <ac:chgData name="Christian Morales LL." userId="acd2dd22fbae4b69" providerId="LiveId" clId="{9844560D-A5E8-4C6E-8F03-8838AAEC3F82}" dt="2021-07-05T05:17:51.071" v="98"/>
          <ac:spMkLst>
            <pc:docMk/>
            <pc:sldMk cId="4256373139" sldId="638"/>
            <ac:spMk id="50" creationId="{A73CAE19-92C0-4C57-A438-4ECBC0332C44}"/>
          </ac:spMkLst>
        </pc:spChg>
        <pc:spChg chg="add mod">
          <ac:chgData name="Christian Morales LL." userId="acd2dd22fbae4b69" providerId="LiveId" clId="{9844560D-A5E8-4C6E-8F03-8838AAEC3F82}" dt="2021-07-05T05:17:51.071" v="98"/>
          <ac:spMkLst>
            <pc:docMk/>
            <pc:sldMk cId="4256373139" sldId="638"/>
            <ac:spMk id="51" creationId="{234EFBDA-F46D-4C50-863E-9B5D63446DB9}"/>
          </ac:spMkLst>
        </pc:spChg>
        <pc:spChg chg="add mod">
          <ac:chgData name="Christian Morales LL." userId="acd2dd22fbae4b69" providerId="LiveId" clId="{9844560D-A5E8-4C6E-8F03-8838AAEC3F82}" dt="2021-07-05T05:17:51.071" v="98"/>
          <ac:spMkLst>
            <pc:docMk/>
            <pc:sldMk cId="4256373139" sldId="638"/>
            <ac:spMk id="53" creationId="{7A10559D-C153-4B02-9C23-B133D81B9CC4}"/>
          </ac:spMkLst>
        </pc:spChg>
        <pc:spChg chg="add mod">
          <ac:chgData name="Christian Morales LL." userId="acd2dd22fbae4b69" providerId="LiveId" clId="{9844560D-A5E8-4C6E-8F03-8838AAEC3F82}" dt="2021-07-05T05:17:51.071" v="98"/>
          <ac:spMkLst>
            <pc:docMk/>
            <pc:sldMk cId="4256373139" sldId="638"/>
            <ac:spMk id="59" creationId="{ECC2B51B-D0E3-4BC0-9CFA-F0BB6562CD7C}"/>
          </ac:spMkLst>
        </pc:spChg>
        <pc:spChg chg="add mod">
          <ac:chgData name="Christian Morales LL." userId="acd2dd22fbae4b69" providerId="LiveId" clId="{9844560D-A5E8-4C6E-8F03-8838AAEC3F82}" dt="2021-07-05T05:17:51.071" v="98"/>
          <ac:spMkLst>
            <pc:docMk/>
            <pc:sldMk cId="4256373139" sldId="638"/>
            <ac:spMk id="60" creationId="{67C5BA08-1234-4A4F-9C2D-5686ACA85910}"/>
          </ac:spMkLst>
        </pc:spChg>
        <pc:spChg chg="add mod">
          <ac:chgData name="Christian Morales LL." userId="acd2dd22fbae4b69" providerId="LiveId" clId="{9844560D-A5E8-4C6E-8F03-8838AAEC3F82}" dt="2021-07-05T05:17:51.071" v="98"/>
          <ac:spMkLst>
            <pc:docMk/>
            <pc:sldMk cId="4256373139" sldId="638"/>
            <ac:spMk id="63" creationId="{B420CE18-8AEC-473B-967D-D2A88018BE8A}"/>
          </ac:spMkLst>
        </pc:spChg>
        <pc:picChg chg="del">
          <ac:chgData name="Christian Morales LL." userId="acd2dd22fbae4b69" providerId="LiveId" clId="{9844560D-A5E8-4C6E-8F03-8838AAEC3F82}" dt="2021-07-05T05:17:43.475" v="97" actId="478"/>
          <ac:picMkLst>
            <pc:docMk/>
            <pc:sldMk cId="4256373139" sldId="638"/>
            <ac:picMk id="4" creationId="{667096ED-C85A-4ACD-9E15-7283DF932B6E}"/>
          </ac:picMkLst>
        </pc:picChg>
        <pc:picChg chg="del">
          <ac:chgData name="Christian Morales LL." userId="acd2dd22fbae4b69" providerId="LiveId" clId="{9844560D-A5E8-4C6E-8F03-8838AAEC3F82}" dt="2021-07-05T05:17:43.475" v="97" actId="478"/>
          <ac:picMkLst>
            <pc:docMk/>
            <pc:sldMk cId="4256373139" sldId="638"/>
            <ac:picMk id="7" creationId="{9A10EE57-6088-4B30-AA15-E20D6B9DD915}"/>
          </ac:picMkLst>
        </pc:picChg>
        <pc:picChg chg="del">
          <ac:chgData name="Christian Morales LL." userId="acd2dd22fbae4b69" providerId="LiveId" clId="{9844560D-A5E8-4C6E-8F03-8838AAEC3F82}" dt="2021-07-05T05:17:43.475" v="97" actId="478"/>
          <ac:picMkLst>
            <pc:docMk/>
            <pc:sldMk cId="4256373139" sldId="638"/>
            <ac:picMk id="9" creationId="{35414F3E-2529-40FA-A322-6003BADA3151}"/>
          </ac:picMkLst>
        </pc:picChg>
        <pc:picChg chg="del">
          <ac:chgData name="Christian Morales LL." userId="acd2dd22fbae4b69" providerId="LiveId" clId="{9844560D-A5E8-4C6E-8F03-8838AAEC3F82}" dt="2021-07-05T05:17:43.475" v="97" actId="478"/>
          <ac:picMkLst>
            <pc:docMk/>
            <pc:sldMk cId="4256373139" sldId="638"/>
            <ac:picMk id="11" creationId="{3BF5EBA5-0CC5-4C5E-A54A-18D499D61682}"/>
          </ac:picMkLst>
        </pc:picChg>
        <pc:picChg chg="del">
          <ac:chgData name="Christian Morales LL." userId="acd2dd22fbae4b69" providerId="LiveId" clId="{9844560D-A5E8-4C6E-8F03-8838AAEC3F82}" dt="2021-07-05T05:17:43.475" v="97" actId="478"/>
          <ac:picMkLst>
            <pc:docMk/>
            <pc:sldMk cId="4256373139" sldId="638"/>
            <ac:picMk id="17" creationId="{423966BC-B611-4319-9277-7BDC9DF47BD6}"/>
          </ac:picMkLst>
        </pc:picChg>
        <pc:picChg chg="del">
          <ac:chgData name="Christian Morales LL." userId="acd2dd22fbae4b69" providerId="LiveId" clId="{9844560D-A5E8-4C6E-8F03-8838AAEC3F82}" dt="2021-07-05T05:17:43.475" v="97" actId="478"/>
          <ac:picMkLst>
            <pc:docMk/>
            <pc:sldMk cId="4256373139" sldId="638"/>
            <ac:picMk id="19" creationId="{EFFFB372-543B-4CC1-96F1-CC4B5CAAFBEE}"/>
          </ac:picMkLst>
        </pc:picChg>
        <pc:picChg chg="del">
          <ac:chgData name="Christian Morales LL." userId="acd2dd22fbae4b69" providerId="LiveId" clId="{9844560D-A5E8-4C6E-8F03-8838AAEC3F82}" dt="2021-07-05T05:17:43.475" v="97" actId="478"/>
          <ac:picMkLst>
            <pc:docMk/>
            <pc:sldMk cId="4256373139" sldId="638"/>
            <ac:picMk id="21" creationId="{BAEE3FB1-2124-4EA2-86C0-BEDCFCCFC177}"/>
          </ac:picMkLst>
        </pc:picChg>
        <pc:picChg chg="del">
          <ac:chgData name="Christian Morales LL." userId="acd2dd22fbae4b69" providerId="LiveId" clId="{9844560D-A5E8-4C6E-8F03-8838AAEC3F82}" dt="2021-07-05T05:17:43.475" v="97" actId="478"/>
          <ac:picMkLst>
            <pc:docMk/>
            <pc:sldMk cId="4256373139" sldId="638"/>
            <ac:picMk id="22" creationId="{C7D12254-58EF-4922-ACD2-1AE53E7F5E67}"/>
          </ac:picMkLst>
        </pc:picChg>
        <pc:picChg chg="del">
          <ac:chgData name="Christian Morales LL." userId="acd2dd22fbae4b69" providerId="LiveId" clId="{9844560D-A5E8-4C6E-8F03-8838AAEC3F82}" dt="2021-07-05T05:17:43.475" v="97" actId="478"/>
          <ac:picMkLst>
            <pc:docMk/>
            <pc:sldMk cId="4256373139" sldId="638"/>
            <ac:picMk id="24" creationId="{9C671425-85E2-4CD9-8AE8-1AFC333ED932}"/>
          </ac:picMkLst>
        </pc:picChg>
        <pc:picChg chg="del">
          <ac:chgData name="Christian Morales LL." userId="acd2dd22fbae4b69" providerId="LiveId" clId="{9844560D-A5E8-4C6E-8F03-8838AAEC3F82}" dt="2021-07-05T05:17:43.475" v="97" actId="478"/>
          <ac:picMkLst>
            <pc:docMk/>
            <pc:sldMk cId="4256373139" sldId="638"/>
            <ac:picMk id="25" creationId="{56331F74-ACF3-4B42-B634-04088B144335}"/>
          </ac:picMkLst>
        </pc:picChg>
        <pc:picChg chg="del">
          <ac:chgData name="Christian Morales LL." userId="acd2dd22fbae4b69" providerId="LiveId" clId="{9844560D-A5E8-4C6E-8F03-8838AAEC3F82}" dt="2021-07-05T05:17:43.475" v="97" actId="478"/>
          <ac:picMkLst>
            <pc:docMk/>
            <pc:sldMk cId="4256373139" sldId="638"/>
            <ac:picMk id="26" creationId="{EC81A1FA-1792-4E41-A3AE-01BE4C15693E}"/>
          </ac:picMkLst>
        </pc:picChg>
        <pc:picChg chg="del">
          <ac:chgData name="Christian Morales LL." userId="acd2dd22fbae4b69" providerId="LiveId" clId="{9844560D-A5E8-4C6E-8F03-8838AAEC3F82}" dt="2021-07-05T05:17:43.475" v="97" actId="478"/>
          <ac:picMkLst>
            <pc:docMk/>
            <pc:sldMk cId="4256373139" sldId="638"/>
            <ac:picMk id="28" creationId="{C6214E8C-10B0-4768-9636-F63A7F8DA4B5}"/>
          </ac:picMkLst>
        </pc:picChg>
        <pc:picChg chg="del">
          <ac:chgData name="Christian Morales LL." userId="acd2dd22fbae4b69" providerId="LiveId" clId="{9844560D-A5E8-4C6E-8F03-8838AAEC3F82}" dt="2021-07-05T05:17:43.475" v="97" actId="478"/>
          <ac:picMkLst>
            <pc:docMk/>
            <pc:sldMk cId="4256373139" sldId="638"/>
            <ac:picMk id="30" creationId="{C11D6338-5A9C-4F59-9C8D-63AF28ED8666}"/>
          </ac:picMkLst>
        </pc:picChg>
        <pc:picChg chg="add mod">
          <ac:chgData name="Christian Morales LL." userId="acd2dd22fbae4b69" providerId="LiveId" clId="{9844560D-A5E8-4C6E-8F03-8838AAEC3F82}" dt="2021-07-05T05:17:51.071" v="98"/>
          <ac:picMkLst>
            <pc:docMk/>
            <pc:sldMk cId="4256373139" sldId="638"/>
            <ac:picMk id="36" creationId="{CC8496E1-E0D3-4FA8-A6DA-DF0C091D80B0}"/>
          </ac:picMkLst>
        </pc:picChg>
        <pc:picChg chg="add mod">
          <ac:chgData name="Christian Morales LL." userId="acd2dd22fbae4b69" providerId="LiveId" clId="{9844560D-A5E8-4C6E-8F03-8838AAEC3F82}" dt="2021-07-05T05:17:51.071" v="98"/>
          <ac:picMkLst>
            <pc:docMk/>
            <pc:sldMk cId="4256373139" sldId="638"/>
            <ac:picMk id="39" creationId="{C12CFFEB-3571-4B94-8124-4E7BDCEFA6A9}"/>
          </ac:picMkLst>
        </pc:picChg>
        <pc:picChg chg="add mod">
          <ac:chgData name="Christian Morales LL." userId="acd2dd22fbae4b69" providerId="LiveId" clId="{9844560D-A5E8-4C6E-8F03-8838AAEC3F82}" dt="2021-07-05T05:17:51.071" v="98"/>
          <ac:picMkLst>
            <pc:docMk/>
            <pc:sldMk cId="4256373139" sldId="638"/>
            <ac:picMk id="41" creationId="{35272E29-D006-49AE-BD72-0E7C3457DB2F}"/>
          </ac:picMkLst>
        </pc:picChg>
        <pc:picChg chg="add mod">
          <ac:chgData name="Christian Morales LL." userId="acd2dd22fbae4b69" providerId="LiveId" clId="{9844560D-A5E8-4C6E-8F03-8838AAEC3F82}" dt="2021-07-05T05:17:51.071" v="98"/>
          <ac:picMkLst>
            <pc:docMk/>
            <pc:sldMk cId="4256373139" sldId="638"/>
            <ac:picMk id="52" creationId="{F4E69481-2AE2-4132-B38A-CA5EE36A92FC}"/>
          </ac:picMkLst>
        </pc:picChg>
        <pc:picChg chg="add mod">
          <ac:chgData name="Christian Morales LL." userId="acd2dd22fbae4b69" providerId="LiveId" clId="{9844560D-A5E8-4C6E-8F03-8838AAEC3F82}" dt="2021-07-05T05:17:51.071" v="98"/>
          <ac:picMkLst>
            <pc:docMk/>
            <pc:sldMk cId="4256373139" sldId="638"/>
            <ac:picMk id="54" creationId="{0DBA62B5-AEF3-4480-BBD4-2C75C300DCD0}"/>
          </ac:picMkLst>
        </pc:picChg>
        <pc:picChg chg="add mod">
          <ac:chgData name="Christian Morales LL." userId="acd2dd22fbae4b69" providerId="LiveId" clId="{9844560D-A5E8-4C6E-8F03-8838AAEC3F82}" dt="2021-07-05T05:17:51.071" v="98"/>
          <ac:picMkLst>
            <pc:docMk/>
            <pc:sldMk cId="4256373139" sldId="638"/>
            <ac:picMk id="55" creationId="{CA1D626B-B978-42CD-A89B-24EC040A4C06}"/>
          </ac:picMkLst>
        </pc:picChg>
        <pc:picChg chg="add mod">
          <ac:chgData name="Christian Morales LL." userId="acd2dd22fbae4b69" providerId="LiveId" clId="{9844560D-A5E8-4C6E-8F03-8838AAEC3F82}" dt="2021-07-05T05:17:51.071" v="98"/>
          <ac:picMkLst>
            <pc:docMk/>
            <pc:sldMk cId="4256373139" sldId="638"/>
            <ac:picMk id="56" creationId="{68AA0F36-FF64-4A37-914F-14993A3D6F56}"/>
          </ac:picMkLst>
        </pc:picChg>
        <pc:picChg chg="add mod">
          <ac:chgData name="Christian Morales LL." userId="acd2dd22fbae4b69" providerId="LiveId" clId="{9844560D-A5E8-4C6E-8F03-8838AAEC3F82}" dt="2021-07-05T05:17:51.071" v="98"/>
          <ac:picMkLst>
            <pc:docMk/>
            <pc:sldMk cId="4256373139" sldId="638"/>
            <ac:picMk id="57" creationId="{9F5022AF-29CD-4907-881E-A187E4E89A0D}"/>
          </ac:picMkLst>
        </pc:picChg>
        <pc:picChg chg="add mod">
          <ac:chgData name="Christian Morales LL." userId="acd2dd22fbae4b69" providerId="LiveId" clId="{9844560D-A5E8-4C6E-8F03-8838AAEC3F82}" dt="2021-07-05T05:17:51.071" v="98"/>
          <ac:picMkLst>
            <pc:docMk/>
            <pc:sldMk cId="4256373139" sldId="638"/>
            <ac:picMk id="58" creationId="{72B8DA0E-6DC7-4F6A-A419-4A3A2130FDA0}"/>
          </ac:picMkLst>
        </pc:picChg>
        <pc:picChg chg="add mod">
          <ac:chgData name="Christian Morales LL." userId="acd2dd22fbae4b69" providerId="LiveId" clId="{9844560D-A5E8-4C6E-8F03-8838AAEC3F82}" dt="2021-07-05T05:17:51.071" v="98"/>
          <ac:picMkLst>
            <pc:docMk/>
            <pc:sldMk cId="4256373139" sldId="638"/>
            <ac:picMk id="61" creationId="{9CB0317A-B463-4576-835C-2B2B903C27D6}"/>
          </ac:picMkLst>
        </pc:picChg>
        <pc:picChg chg="add mod">
          <ac:chgData name="Christian Morales LL." userId="acd2dd22fbae4b69" providerId="LiveId" clId="{9844560D-A5E8-4C6E-8F03-8838AAEC3F82}" dt="2021-07-05T05:17:51.071" v="98"/>
          <ac:picMkLst>
            <pc:docMk/>
            <pc:sldMk cId="4256373139" sldId="638"/>
            <ac:picMk id="64" creationId="{FEF4085A-6041-4B4A-B434-F3E43C6E1574}"/>
          </ac:picMkLst>
        </pc:picChg>
        <pc:picChg chg="add mod">
          <ac:chgData name="Christian Morales LL." userId="acd2dd22fbae4b69" providerId="LiveId" clId="{9844560D-A5E8-4C6E-8F03-8838AAEC3F82}" dt="2021-07-05T05:17:51.071" v="98"/>
          <ac:picMkLst>
            <pc:docMk/>
            <pc:sldMk cId="4256373139" sldId="638"/>
            <ac:picMk id="65" creationId="{5DAB3108-FCAD-4158-924A-C754D12BA616}"/>
          </ac:picMkLst>
        </pc:picChg>
        <pc:cxnChg chg="del">
          <ac:chgData name="Christian Morales LL." userId="acd2dd22fbae4b69" providerId="LiveId" clId="{9844560D-A5E8-4C6E-8F03-8838AAEC3F82}" dt="2021-07-05T05:17:43.475" v="97" actId="478"/>
          <ac:cxnSpMkLst>
            <pc:docMk/>
            <pc:sldMk cId="4256373139" sldId="638"/>
            <ac:cxnSpMk id="32" creationId="{0B870635-6DD8-459A-AB1A-12007F75A4C3}"/>
          </ac:cxnSpMkLst>
        </pc:cxnChg>
        <pc:cxnChg chg="del">
          <ac:chgData name="Christian Morales LL." userId="acd2dd22fbae4b69" providerId="LiveId" clId="{9844560D-A5E8-4C6E-8F03-8838AAEC3F82}" dt="2021-07-05T05:17:43.475" v="97" actId="478"/>
          <ac:cxnSpMkLst>
            <pc:docMk/>
            <pc:sldMk cId="4256373139" sldId="638"/>
            <ac:cxnSpMk id="33" creationId="{5D1B97C4-BE38-4C05-A278-149ABB806DAF}"/>
          </ac:cxnSpMkLst>
        </pc:cxnChg>
        <pc:cxnChg chg="del">
          <ac:chgData name="Christian Morales LL." userId="acd2dd22fbae4b69" providerId="LiveId" clId="{9844560D-A5E8-4C6E-8F03-8838AAEC3F82}" dt="2021-07-05T05:17:43.475" v="97" actId="478"/>
          <ac:cxnSpMkLst>
            <pc:docMk/>
            <pc:sldMk cId="4256373139" sldId="638"/>
            <ac:cxnSpMk id="34" creationId="{F3795503-35C7-4029-8C84-1DEB2EA3D061}"/>
          </ac:cxnSpMkLst>
        </pc:cxnChg>
        <pc:cxnChg chg="add mod">
          <ac:chgData name="Christian Morales LL." userId="acd2dd22fbae4b69" providerId="LiveId" clId="{9844560D-A5E8-4C6E-8F03-8838AAEC3F82}" dt="2021-07-05T05:17:51.071" v="98"/>
          <ac:cxnSpMkLst>
            <pc:docMk/>
            <pc:sldMk cId="4256373139" sldId="638"/>
            <ac:cxnSpMk id="46" creationId="{E9741BC2-D666-47E4-93C4-C4746D924397}"/>
          </ac:cxnSpMkLst>
        </pc:cxnChg>
        <pc:cxnChg chg="add mod">
          <ac:chgData name="Christian Morales LL." userId="acd2dd22fbae4b69" providerId="LiveId" clId="{9844560D-A5E8-4C6E-8F03-8838AAEC3F82}" dt="2021-07-05T05:17:51.071" v="98"/>
          <ac:cxnSpMkLst>
            <pc:docMk/>
            <pc:sldMk cId="4256373139" sldId="638"/>
            <ac:cxnSpMk id="47" creationId="{A64A4428-B962-4410-9D37-B6C896BAC930}"/>
          </ac:cxnSpMkLst>
        </pc:cxnChg>
        <pc:cxnChg chg="add mod">
          <ac:chgData name="Christian Morales LL." userId="acd2dd22fbae4b69" providerId="LiveId" clId="{9844560D-A5E8-4C6E-8F03-8838AAEC3F82}" dt="2021-07-05T05:17:51.071" v="98"/>
          <ac:cxnSpMkLst>
            <pc:docMk/>
            <pc:sldMk cId="4256373139" sldId="638"/>
            <ac:cxnSpMk id="48" creationId="{BDE053CD-5C89-4C6C-8638-732B17F30279}"/>
          </ac:cxnSpMkLst>
        </pc:cxnChg>
        <pc:cxnChg chg="add mod">
          <ac:chgData name="Christian Morales LL." userId="acd2dd22fbae4b69" providerId="LiveId" clId="{9844560D-A5E8-4C6E-8F03-8838AAEC3F82}" dt="2021-07-05T05:17:51.071" v="98"/>
          <ac:cxnSpMkLst>
            <pc:docMk/>
            <pc:sldMk cId="4256373139" sldId="638"/>
            <ac:cxnSpMk id="62" creationId="{58A9B2F3-E29F-41CD-8DCC-2C25D8CA2578}"/>
          </ac:cxnSpMkLst>
        </pc:cxnChg>
      </pc:sldChg>
      <pc:sldChg chg="addSp delSp modSp mod">
        <pc:chgData name="Christian Morales LL." userId="acd2dd22fbae4b69" providerId="LiveId" clId="{9844560D-A5E8-4C6E-8F03-8838AAEC3F82}" dt="2021-07-05T05:18:31.006" v="104"/>
        <pc:sldMkLst>
          <pc:docMk/>
          <pc:sldMk cId="1047164257" sldId="639"/>
        </pc:sldMkLst>
        <pc:spChg chg="mod">
          <ac:chgData name="Christian Morales LL." userId="acd2dd22fbae4b69" providerId="LiveId" clId="{9844560D-A5E8-4C6E-8F03-8838AAEC3F82}" dt="2021-07-05T05:18:17.830" v="102"/>
          <ac:spMkLst>
            <pc:docMk/>
            <pc:sldMk cId="1047164257" sldId="639"/>
            <ac:spMk id="2" creationId="{1CCF4955-AACE-4E5B-82DC-5B99E556A2F0}"/>
          </ac:spMkLst>
        </pc:spChg>
        <pc:spChg chg="del">
          <ac:chgData name="Christian Morales LL." userId="acd2dd22fbae4b69" providerId="LiveId" clId="{9844560D-A5E8-4C6E-8F03-8838AAEC3F82}" dt="2021-07-05T05:18:30.379" v="103" actId="478"/>
          <ac:spMkLst>
            <pc:docMk/>
            <pc:sldMk cId="1047164257" sldId="639"/>
            <ac:spMk id="4" creationId="{BD1270D4-ED3C-41B1-AC8A-A2F4456C703E}"/>
          </ac:spMkLst>
        </pc:spChg>
        <pc:spChg chg="add mod">
          <ac:chgData name="Christian Morales LL." userId="acd2dd22fbae4b69" providerId="LiveId" clId="{9844560D-A5E8-4C6E-8F03-8838AAEC3F82}" dt="2021-07-05T05:18:31.006" v="104"/>
          <ac:spMkLst>
            <pc:docMk/>
            <pc:sldMk cId="1047164257" sldId="639"/>
            <ac:spMk id="6" creationId="{794CF68B-18EC-40C4-8522-09821C116AE7}"/>
          </ac:spMkLst>
        </pc:spChg>
        <pc:grpChg chg="add mod">
          <ac:chgData name="Christian Morales LL." userId="acd2dd22fbae4b69" providerId="LiveId" clId="{9844560D-A5E8-4C6E-8F03-8838AAEC3F82}" dt="2021-07-05T05:18:31.006" v="104"/>
          <ac:grpSpMkLst>
            <pc:docMk/>
            <pc:sldMk cId="1047164257" sldId="639"/>
            <ac:grpSpMk id="7" creationId="{417537A0-38BB-4FDD-BF56-6137039015CA}"/>
          </ac:grpSpMkLst>
        </pc:grpChg>
        <pc:picChg chg="del">
          <ac:chgData name="Christian Morales LL." userId="acd2dd22fbae4b69" providerId="LiveId" clId="{9844560D-A5E8-4C6E-8F03-8838AAEC3F82}" dt="2021-07-05T05:18:30.379" v="103" actId="478"/>
          <ac:picMkLst>
            <pc:docMk/>
            <pc:sldMk cId="1047164257" sldId="639"/>
            <ac:picMk id="5" creationId="{91EBEDE5-9B90-4FFF-936B-2E3F85460CD7}"/>
          </ac:picMkLst>
        </pc:picChg>
        <pc:picChg chg="mod">
          <ac:chgData name="Christian Morales LL." userId="acd2dd22fbae4b69" providerId="LiveId" clId="{9844560D-A5E8-4C6E-8F03-8838AAEC3F82}" dt="2021-07-05T05:18:31.006" v="104"/>
          <ac:picMkLst>
            <pc:docMk/>
            <pc:sldMk cId="1047164257" sldId="639"/>
            <ac:picMk id="8" creationId="{5B1FA5DB-3852-4204-90AA-53284B8ED929}"/>
          </ac:picMkLst>
        </pc:picChg>
        <pc:picChg chg="mod">
          <ac:chgData name="Christian Morales LL." userId="acd2dd22fbae4b69" providerId="LiveId" clId="{9844560D-A5E8-4C6E-8F03-8838AAEC3F82}" dt="2021-07-05T05:18:31.006" v="104"/>
          <ac:picMkLst>
            <pc:docMk/>
            <pc:sldMk cId="1047164257" sldId="639"/>
            <ac:picMk id="9" creationId="{40969FFA-285F-4EAB-86B8-2B303119AA17}"/>
          </ac:picMkLst>
        </pc:picChg>
      </pc:sldChg>
      <pc:sldChg chg="del">
        <pc:chgData name="Christian Morales LL." userId="acd2dd22fbae4b69" providerId="LiveId" clId="{9844560D-A5E8-4C6E-8F03-8838AAEC3F82}" dt="2021-07-05T05:18:35.459" v="105" actId="47"/>
        <pc:sldMkLst>
          <pc:docMk/>
          <pc:sldMk cId="2331215399" sldId="640"/>
        </pc:sldMkLst>
      </pc:sldChg>
      <pc:sldChg chg="del">
        <pc:chgData name="Christian Morales LL." userId="acd2dd22fbae4b69" providerId="LiveId" clId="{9844560D-A5E8-4C6E-8F03-8838AAEC3F82}" dt="2021-07-05T05:18:35.882" v="106" actId="47"/>
        <pc:sldMkLst>
          <pc:docMk/>
          <pc:sldMk cId="799221411" sldId="641"/>
        </pc:sldMkLst>
      </pc:sldChg>
      <pc:sldChg chg="del">
        <pc:chgData name="Christian Morales LL." userId="acd2dd22fbae4b69" providerId="LiveId" clId="{9844560D-A5E8-4C6E-8F03-8838AAEC3F82}" dt="2021-07-05T05:18:37.095" v="107" actId="47"/>
        <pc:sldMkLst>
          <pc:docMk/>
          <pc:sldMk cId="228211429" sldId="642"/>
        </pc:sldMkLst>
      </pc:sldChg>
      <pc:sldChg chg="del">
        <pc:chgData name="Christian Morales LL." userId="acd2dd22fbae4b69" providerId="LiveId" clId="{9844560D-A5E8-4C6E-8F03-8838AAEC3F82}" dt="2021-07-05T05:18:41.989" v="108" actId="47"/>
        <pc:sldMkLst>
          <pc:docMk/>
          <pc:sldMk cId="1700387714" sldId="643"/>
        </pc:sldMkLst>
      </pc:sldChg>
      <pc:sldChg chg="addSp modSp add ord">
        <pc:chgData name="Christian Morales LL." userId="acd2dd22fbae4b69" providerId="LiveId" clId="{9844560D-A5E8-4C6E-8F03-8838AAEC3F82}" dt="2021-07-05T05:12:17.459" v="51"/>
        <pc:sldMkLst>
          <pc:docMk/>
          <pc:sldMk cId="4116449187" sldId="644"/>
        </pc:sldMkLst>
        <pc:spChg chg="add mod">
          <ac:chgData name="Christian Morales LL." userId="acd2dd22fbae4b69" providerId="LiveId" clId="{9844560D-A5E8-4C6E-8F03-8838AAEC3F82}" dt="2021-07-05T05:11:05.701" v="49"/>
          <ac:spMkLst>
            <pc:docMk/>
            <pc:sldMk cId="4116449187" sldId="644"/>
            <ac:spMk id="7" creationId="{CFE793ED-1246-40D3-A3FB-84C098037CA8}"/>
          </ac:spMkLst>
        </pc:spChg>
        <pc:spChg chg="add mod">
          <ac:chgData name="Christian Morales LL." userId="acd2dd22fbae4b69" providerId="LiveId" clId="{9844560D-A5E8-4C6E-8F03-8838AAEC3F82}" dt="2021-07-05T05:11:05.701" v="49"/>
          <ac:spMkLst>
            <pc:docMk/>
            <pc:sldMk cId="4116449187" sldId="644"/>
            <ac:spMk id="8" creationId="{EE9E7DB9-FC1A-438E-8FE2-E2EB9EABF244}"/>
          </ac:spMkLst>
        </pc:spChg>
        <pc:spChg chg="add mod">
          <ac:chgData name="Christian Morales LL." userId="acd2dd22fbae4b69" providerId="LiveId" clId="{9844560D-A5E8-4C6E-8F03-8838AAEC3F82}" dt="2021-07-05T05:11:05.701" v="49"/>
          <ac:spMkLst>
            <pc:docMk/>
            <pc:sldMk cId="4116449187" sldId="644"/>
            <ac:spMk id="10" creationId="{7B3D1D50-2C68-4695-A522-A158A8BC7149}"/>
          </ac:spMkLst>
        </pc:spChg>
        <pc:spChg chg="add mod">
          <ac:chgData name="Christian Morales LL." userId="acd2dd22fbae4b69" providerId="LiveId" clId="{9844560D-A5E8-4C6E-8F03-8838AAEC3F82}" dt="2021-07-05T05:11:05.701" v="49"/>
          <ac:spMkLst>
            <pc:docMk/>
            <pc:sldMk cId="4116449187" sldId="644"/>
            <ac:spMk id="12" creationId="{241CB2F8-33BF-4F28-93A4-B6C2D890220B}"/>
          </ac:spMkLst>
        </pc:spChg>
        <pc:spChg chg="add mod">
          <ac:chgData name="Christian Morales LL." userId="acd2dd22fbae4b69" providerId="LiveId" clId="{9844560D-A5E8-4C6E-8F03-8838AAEC3F82}" dt="2021-07-05T05:11:05.701" v="49"/>
          <ac:spMkLst>
            <pc:docMk/>
            <pc:sldMk cId="4116449187" sldId="644"/>
            <ac:spMk id="13" creationId="{2CE32E96-559C-43EB-9F81-02920625F208}"/>
          </ac:spMkLst>
        </pc:spChg>
        <pc:spChg chg="add mod">
          <ac:chgData name="Christian Morales LL." userId="acd2dd22fbae4b69" providerId="LiveId" clId="{9844560D-A5E8-4C6E-8F03-8838AAEC3F82}" dt="2021-07-05T05:11:05.701" v="49"/>
          <ac:spMkLst>
            <pc:docMk/>
            <pc:sldMk cId="4116449187" sldId="644"/>
            <ac:spMk id="16" creationId="{DD8E522F-BA32-4DF2-B04E-1009133C8FA2}"/>
          </ac:spMkLst>
        </pc:spChg>
        <pc:spChg chg="add mod">
          <ac:chgData name="Christian Morales LL." userId="acd2dd22fbae4b69" providerId="LiveId" clId="{9844560D-A5E8-4C6E-8F03-8838AAEC3F82}" dt="2021-07-05T05:11:05.701" v="49"/>
          <ac:spMkLst>
            <pc:docMk/>
            <pc:sldMk cId="4116449187" sldId="644"/>
            <ac:spMk id="17" creationId="{9CD03199-083D-462A-805E-B27119AB7581}"/>
          </ac:spMkLst>
        </pc:spChg>
        <pc:spChg chg="add mod">
          <ac:chgData name="Christian Morales LL." userId="acd2dd22fbae4b69" providerId="LiveId" clId="{9844560D-A5E8-4C6E-8F03-8838AAEC3F82}" dt="2021-07-05T05:11:05.701" v="49"/>
          <ac:spMkLst>
            <pc:docMk/>
            <pc:sldMk cId="4116449187" sldId="644"/>
            <ac:spMk id="19" creationId="{E269519F-B01F-4067-9EBE-46C4FED02394}"/>
          </ac:spMkLst>
        </pc:spChg>
        <pc:spChg chg="add mod">
          <ac:chgData name="Christian Morales LL." userId="acd2dd22fbae4b69" providerId="LiveId" clId="{9844560D-A5E8-4C6E-8F03-8838AAEC3F82}" dt="2021-07-05T05:11:05.701" v="49"/>
          <ac:spMkLst>
            <pc:docMk/>
            <pc:sldMk cId="4116449187" sldId="644"/>
            <ac:spMk id="23" creationId="{EE978096-07FC-4589-9675-7A15944AD2F7}"/>
          </ac:spMkLst>
        </pc:spChg>
        <pc:spChg chg="add mod">
          <ac:chgData name="Christian Morales LL." userId="acd2dd22fbae4b69" providerId="LiveId" clId="{9844560D-A5E8-4C6E-8F03-8838AAEC3F82}" dt="2021-07-05T05:11:05.701" v="49"/>
          <ac:spMkLst>
            <pc:docMk/>
            <pc:sldMk cId="4116449187" sldId="644"/>
            <ac:spMk id="26" creationId="{DD761BC6-8668-4B8B-AA25-F2C5B4C850FB}"/>
          </ac:spMkLst>
        </pc:spChg>
        <pc:spChg chg="add mod">
          <ac:chgData name="Christian Morales LL." userId="acd2dd22fbae4b69" providerId="LiveId" clId="{9844560D-A5E8-4C6E-8F03-8838AAEC3F82}" dt="2021-07-05T05:11:05.701" v="49"/>
          <ac:spMkLst>
            <pc:docMk/>
            <pc:sldMk cId="4116449187" sldId="644"/>
            <ac:spMk id="28" creationId="{896D9DE7-D194-45B8-89A6-83A61CC9CB0D}"/>
          </ac:spMkLst>
        </pc:spChg>
        <pc:spChg chg="add mod">
          <ac:chgData name="Christian Morales LL." userId="acd2dd22fbae4b69" providerId="LiveId" clId="{9844560D-A5E8-4C6E-8F03-8838AAEC3F82}" dt="2021-07-05T05:11:05.701" v="49"/>
          <ac:spMkLst>
            <pc:docMk/>
            <pc:sldMk cId="4116449187" sldId="644"/>
            <ac:spMk id="31" creationId="{91CBE3E9-A1FE-487D-93F5-70D3E296B6A9}"/>
          </ac:spMkLst>
        </pc:spChg>
        <pc:picChg chg="add mod">
          <ac:chgData name="Christian Morales LL." userId="acd2dd22fbae4b69" providerId="LiveId" clId="{9844560D-A5E8-4C6E-8F03-8838AAEC3F82}" dt="2021-07-05T05:11:05.701" v="49"/>
          <ac:picMkLst>
            <pc:docMk/>
            <pc:sldMk cId="4116449187" sldId="644"/>
            <ac:picMk id="4" creationId="{64211453-615D-4354-85D6-C862AA12F984}"/>
          </ac:picMkLst>
        </pc:picChg>
        <pc:picChg chg="add mod">
          <ac:chgData name="Christian Morales LL." userId="acd2dd22fbae4b69" providerId="LiveId" clId="{9844560D-A5E8-4C6E-8F03-8838AAEC3F82}" dt="2021-07-05T05:11:05.701" v="49"/>
          <ac:picMkLst>
            <pc:docMk/>
            <pc:sldMk cId="4116449187" sldId="644"/>
            <ac:picMk id="9" creationId="{DEDD0DA3-61D5-4FBB-8A6A-FC1436CF7694}"/>
          </ac:picMkLst>
        </pc:picChg>
        <pc:picChg chg="add mod">
          <ac:chgData name="Christian Morales LL." userId="acd2dd22fbae4b69" providerId="LiveId" clId="{9844560D-A5E8-4C6E-8F03-8838AAEC3F82}" dt="2021-07-05T05:11:05.701" v="49"/>
          <ac:picMkLst>
            <pc:docMk/>
            <pc:sldMk cId="4116449187" sldId="644"/>
            <ac:picMk id="11" creationId="{BCF5DEBD-D0C5-4350-8C9A-6EC18F7307BD}"/>
          </ac:picMkLst>
        </pc:picChg>
        <pc:picChg chg="add mod">
          <ac:chgData name="Christian Morales LL." userId="acd2dd22fbae4b69" providerId="LiveId" clId="{9844560D-A5E8-4C6E-8F03-8838AAEC3F82}" dt="2021-07-05T05:11:05.701" v="49"/>
          <ac:picMkLst>
            <pc:docMk/>
            <pc:sldMk cId="4116449187" sldId="644"/>
            <ac:picMk id="14" creationId="{D2039658-DFF8-491C-BFC2-81A26597B7DB}"/>
          </ac:picMkLst>
        </pc:picChg>
        <pc:picChg chg="add mod">
          <ac:chgData name="Christian Morales LL." userId="acd2dd22fbae4b69" providerId="LiveId" clId="{9844560D-A5E8-4C6E-8F03-8838AAEC3F82}" dt="2021-07-05T05:11:05.701" v="49"/>
          <ac:picMkLst>
            <pc:docMk/>
            <pc:sldMk cId="4116449187" sldId="644"/>
            <ac:picMk id="15" creationId="{C0F16363-165D-4A18-98C5-F94265A8FD8B}"/>
          </ac:picMkLst>
        </pc:picChg>
        <pc:picChg chg="add mod">
          <ac:chgData name="Christian Morales LL." userId="acd2dd22fbae4b69" providerId="LiveId" clId="{9844560D-A5E8-4C6E-8F03-8838AAEC3F82}" dt="2021-07-05T05:11:05.701" v="49"/>
          <ac:picMkLst>
            <pc:docMk/>
            <pc:sldMk cId="4116449187" sldId="644"/>
            <ac:picMk id="18" creationId="{1519995A-A55B-4DA6-A1F3-49C230E8CB6D}"/>
          </ac:picMkLst>
        </pc:picChg>
        <pc:picChg chg="add mod">
          <ac:chgData name="Christian Morales LL." userId="acd2dd22fbae4b69" providerId="LiveId" clId="{9844560D-A5E8-4C6E-8F03-8838AAEC3F82}" dt="2021-07-05T05:11:05.701" v="49"/>
          <ac:picMkLst>
            <pc:docMk/>
            <pc:sldMk cId="4116449187" sldId="644"/>
            <ac:picMk id="24" creationId="{9EF82FD1-B5D7-429F-BDB3-19A623BBCB8D}"/>
          </ac:picMkLst>
        </pc:picChg>
        <pc:picChg chg="add mod">
          <ac:chgData name="Christian Morales LL." userId="acd2dd22fbae4b69" providerId="LiveId" clId="{9844560D-A5E8-4C6E-8F03-8838AAEC3F82}" dt="2021-07-05T05:11:05.701" v="49"/>
          <ac:picMkLst>
            <pc:docMk/>
            <pc:sldMk cId="4116449187" sldId="644"/>
            <ac:picMk id="25" creationId="{3A5854E9-B492-4A10-B00B-9F17FD40B52E}"/>
          </ac:picMkLst>
        </pc:picChg>
        <pc:picChg chg="add mod">
          <ac:chgData name="Christian Morales LL." userId="acd2dd22fbae4b69" providerId="LiveId" clId="{9844560D-A5E8-4C6E-8F03-8838AAEC3F82}" dt="2021-07-05T05:11:05.701" v="49"/>
          <ac:picMkLst>
            <pc:docMk/>
            <pc:sldMk cId="4116449187" sldId="644"/>
            <ac:picMk id="27" creationId="{30AAABF7-6A35-4AEA-83ED-105AFCA9A005}"/>
          </ac:picMkLst>
        </pc:picChg>
        <pc:picChg chg="add mod">
          <ac:chgData name="Christian Morales LL." userId="acd2dd22fbae4b69" providerId="LiveId" clId="{9844560D-A5E8-4C6E-8F03-8838AAEC3F82}" dt="2021-07-05T05:11:05.701" v="49"/>
          <ac:picMkLst>
            <pc:docMk/>
            <pc:sldMk cId="4116449187" sldId="644"/>
            <ac:picMk id="29" creationId="{56D50328-D994-49FE-91A4-C058E0CCE938}"/>
          </ac:picMkLst>
        </pc:picChg>
        <pc:picChg chg="add mod">
          <ac:chgData name="Christian Morales LL." userId="acd2dd22fbae4b69" providerId="LiveId" clId="{9844560D-A5E8-4C6E-8F03-8838AAEC3F82}" dt="2021-07-05T05:11:05.701" v="49"/>
          <ac:picMkLst>
            <pc:docMk/>
            <pc:sldMk cId="4116449187" sldId="644"/>
            <ac:picMk id="30" creationId="{C843D515-F50E-4B9B-93D2-F109C5E321D8}"/>
          </ac:picMkLst>
        </pc:picChg>
        <pc:cxnChg chg="add mod">
          <ac:chgData name="Christian Morales LL." userId="acd2dd22fbae4b69" providerId="LiveId" clId="{9844560D-A5E8-4C6E-8F03-8838AAEC3F82}" dt="2021-07-05T05:11:05.701" v="49"/>
          <ac:cxnSpMkLst>
            <pc:docMk/>
            <pc:sldMk cId="4116449187" sldId="644"/>
            <ac:cxnSpMk id="20" creationId="{B522D88E-A255-46CA-B3E0-7BE68EADDDA9}"/>
          </ac:cxnSpMkLst>
        </pc:cxnChg>
        <pc:cxnChg chg="add mod">
          <ac:chgData name="Christian Morales LL." userId="acd2dd22fbae4b69" providerId="LiveId" clId="{9844560D-A5E8-4C6E-8F03-8838AAEC3F82}" dt="2021-07-05T05:11:05.701" v="49"/>
          <ac:cxnSpMkLst>
            <pc:docMk/>
            <pc:sldMk cId="4116449187" sldId="644"/>
            <ac:cxnSpMk id="21" creationId="{DE34A56F-A5EA-42D6-BF3A-6E8C503871DA}"/>
          </ac:cxnSpMkLst>
        </pc:cxnChg>
        <pc:cxnChg chg="add mod">
          <ac:chgData name="Christian Morales LL." userId="acd2dd22fbae4b69" providerId="LiveId" clId="{9844560D-A5E8-4C6E-8F03-8838AAEC3F82}" dt="2021-07-05T05:11:05.701" v="49"/>
          <ac:cxnSpMkLst>
            <pc:docMk/>
            <pc:sldMk cId="4116449187" sldId="644"/>
            <ac:cxnSpMk id="22" creationId="{2B4197B8-E3F2-4288-B806-3D1D896370D8}"/>
          </ac:cxnSpMkLst>
        </pc:cxnChg>
      </pc:sldChg>
      <pc:sldChg chg="addSp modSp add mod">
        <pc:chgData name="Christian Morales LL." userId="acd2dd22fbae4b69" providerId="LiveId" clId="{9844560D-A5E8-4C6E-8F03-8838AAEC3F82}" dt="2021-07-05T05:13:46.694" v="67"/>
        <pc:sldMkLst>
          <pc:docMk/>
          <pc:sldMk cId="59195724" sldId="645"/>
        </pc:sldMkLst>
        <pc:spChg chg="mod">
          <ac:chgData name="Christian Morales LL." userId="acd2dd22fbae4b69" providerId="LiveId" clId="{9844560D-A5E8-4C6E-8F03-8838AAEC3F82}" dt="2021-07-05T05:13:36.113" v="66" actId="27636"/>
          <ac:spMkLst>
            <pc:docMk/>
            <pc:sldMk cId="59195724" sldId="645"/>
            <ac:spMk id="2" creationId="{4AFA518F-E112-4F04-BE51-BEA80B33A8A4}"/>
          </ac:spMkLst>
        </pc:spChg>
        <pc:spChg chg="add mod">
          <ac:chgData name="Christian Morales LL." userId="acd2dd22fbae4b69" providerId="LiveId" clId="{9844560D-A5E8-4C6E-8F03-8838AAEC3F82}" dt="2021-07-05T05:13:46.694" v="67"/>
          <ac:spMkLst>
            <pc:docMk/>
            <pc:sldMk cId="59195724" sldId="645"/>
            <ac:spMk id="4" creationId="{E70027A5-A4E3-45CE-909E-8725D2B3738C}"/>
          </ac:spMkLst>
        </pc:spChg>
      </pc:sldChg>
      <pc:sldChg chg="addSp modSp add ord">
        <pc:chgData name="Christian Morales LL." userId="acd2dd22fbae4b69" providerId="LiveId" clId="{9844560D-A5E8-4C6E-8F03-8838AAEC3F82}" dt="2021-07-05T05:14:48.810" v="76"/>
        <pc:sldMkLst>
          <pc:docMk/>
          <pc:sldMk cId="4057314691" sldId="646"/>
        </pc:sldMkLst>
        <pc:spChg chg="add mod">
          <ac:chgData name="Christian Morales LL." userId="acd2dd22fbae4b69" providerId="LiveId" clId="{9844560D-A5E8-4C6E-8F03-8838AAEC3F82}" dt="2021-07-05T05:14:45.658" v="74"/>
          <ac:spMkLst>
            <pc:docMk/>
            <pc:sldMk cId="4057314691" sldId="646"/>
            <ac:spMk id="5" creationId="{898C5672-C37F-40AF-86EA-F5A36031C22D}"/>
          </ac:spMkLst>
        </pc:spChg>
        <pc:spChg chg="add mod">
          <ac:chgData name="Christian Morales LL." userId="acd2dd22fbae4b69" providerId="LiveId" clId="{9844560D-A5E8-4C6E-8F03-8838AAEC3F82}" dt="2021-07-05T05:14:45.658" v="74"/>
          <ac:spMkLst>
            <pc:docMk/>
            <pc:sldMk cId="4057314691" sldId="646"/>
            <ac:spMk id="6" creationId="{DAC63380-9017-4D3C-9540-C06C434D1313}"/>
          </ac:spMkLst>
        </pc:spChg>
        <pc:spChg chg="add mod">
          <ac:chgData name="Christian Morales LL." userId="acd2dd22fbae4b69" providerId="LiveId" clId="{9844560D-A5E8-4C6E-8F03-8838AAEC3F82}" dt="2021-07-05T05:14:45.658" v="74"/>
          <ac:spMkLst>
            <pc:docMk/>
            <pc:sldMk cId="4057314691" sldId="646"/>
            <ac:spMk id="8" creationId="{D2E61957-BAD5-4905-BB37-C9326B3DE96F}"/>
          </ac:spMkLst>
        </pc:spChg>
        <pc:spChg chg="add mod">
          <ac:chgData name="Christian Morales LL." userId="acd2dd22fbae4b69" providerId="LiveId" clId="{9844560D-A5E8-4C6E-8F03-8838AAEC3F82}" dt="2021-07-05T05:14:45.658" v="74"/>
          <ac:spMkLst>
            <pc:docMk/>
            <pc:sldMk cId="4057314691" sldId="646"/>
            <ac:spMk id="10" creationId="{299BEADB-9A28-4650-A7F0-F9CC89341FFE}"/>
          </ac:spMkLst>
        </pc:spChg>
        <pc:spChg chg="add mod">
          <ac:chgData name="Christian Morales LL." userId="acd2dd22fbae4b69" providerId="LiveId" clId="{9844560D-A5E8-4C6E-8F03-8838AAEC3F82}" dt="2021-07-05T05:14:45.658" v="74"/>
          <ac:spMkLst>
            <pc:docMk/>
            <pc:sldMk cId="4057314691" sldId="646"/>
            <ac:spMk id="11" creationId="{EE28A204-9C70-450A-806A-C1E821B229C8}"/>
          </ac:spMkLst>
        </pc:spChg>
        <pc:spChg chg="add mod">
          <ac:chgData name="Christian Morales LL." userId="acd2dd22fbae4b69" providerId="LiveId" clId="{9844560D-A5E8-4C6E-8F03-8838AAEC3F82}" dt="2021-07-05T05:14:45.658" v="74"/>
          <ac:spMkLst>
            <pc:docMk/>
            <pc:sldMk cId="4057314691" sldId="646"/>
            <ac:spMk id="12" creationId="{C465900C-00E9-42B0-8B08-E3BEAF82B77B}"/>
          </ac:spMkLst>
        </pc:spChg>
        <pc:spChg chg="add mod">
          <ac:chgData name="Christian Morales LL." userId="acd2dd22fbae4b69" providerId="LiveId" clId="{9844560D-A5E8-4C6E-8F03-8838AAEC3F82}" dt="2021-07-05T05:14:45.658" v="74"/>
          <ac:spMkLst>
            <pc:docMk/>
            <pc:sldMk cId="4057314691" sldId="646"/>
            <ac:spMk id="13" creationId="{C620CF2F-0989-4BEC-97A3-A5AA5357455A}"/>
          </ac:spMkLst>
        </pc:spChg>
        <pc:spChg chg="add mod">
          <ac:chgData name="Christian Morales LL." userId="acd2dd22fbae4b69" providerId="LiveId" clId="{9844560D-A5E8-4C6E-8F03-8838AAEC3F82}" dt="2021-07-05T05:14:45.658" v="74"/>
          <ac:spMkLst>
            <pc:docMk/>
            <pc:sldMk cId="4057314691" sldId="646"/>
            <ac:spMk id="17" creationId="{A426B108-3358-44DA-A0A5-8547FBD8459C}"/>
          </ac:spMkLst>
        </pc:spChg>
        <pc:spChg chg="add mod">
          <ac:chgData name="Christian Morales LL." userId="acd2dd22fbae4b69" providerId="LiveId" clId="{9844560D-A5E8-4C6E-8F03-8838AAEC3F82}" dt="2021-07-05T05:14:45.658" v="74"/>
          <ac:spMkLst>
            <pc:docMk/>
            <pc:sldMk cId="4057314691" sldId="646"/>
            <ac:spMk id="18" creationId="{CBD608E4-A539-445B-BEB4-68CEDC07F360}"/>
          </ac:spMkLst>
        </pc:spChg>
        <pc:spChg chg="add mod">
          <ac:chgData name="Christian Morales LL." userId="acd2dd22fbae4b69" providerId="LiveId" clId="{9844560D-A5E8-4C6E-8F03-8838AAEC3F82}" dt="2021-07-05T05:14:45.658" v="74"/>
          <ac:spMkLst>
            <pc:docMk/>
            <pc:sldMk cId="4057314691" sldId="646"/>
            <ac:spMk id="19" creationId="{A8A8D750-CE76-45CB-8F5F-A7AB974E7D40}"/>
          </ac:spMkLst>
        </pc:spChg>
        <pc:spChg chg="add mod">
          <ac:chgData name="Christian Morales LL." userId="acd2dd22fbae4b69" providerId="LiveId" clId="{9844560D-A5E8-4C6E-8F03-8838AAEC3F82}" dt="2021-07-05T05:14:45.658" v="74"/>
          <ac:spMkLst>
            <pc:docMk/>
            <pc:sldMk cId="4057314691" sldId="646"/>
            <ac:spMk id="21" creationId="{09250E46-2615-4A7F-AC89-64A49986E694}"/>
          </ac:spMkLst>
        </pc:spChg>
        <pc:spChg chg="add mod">
          <ac:chgData name="Christian Morales LL." userId="acd2dd22fbae4b69" providerId="LiveId" clId="{9844560D-A5E8-4C6E-8F03-8838AAEC3F82}" dt="2021-07-05T05:14:45.658" v="74"/>
          <ac:spMkLst>
            <pc:docMk/>
            <pc:sldMk cId="4057314691" sldId="646"/>
            <ac:spMk id="27" creationId="{60E3F7D1-B44D-4966-869D-C20E94571271}"/>
          </ac:spMkLst>
        </pc:spChg>
        <pc:spChg chg="add mod">
          <ac:chgData name="Christian Morales LL." userId="acd2dd22fbae4b69" providerId="LiveId" clId="{9844560D-A5E8-4C6E-8F03-8838AAEC3F82}" dt="2021-07-05T05:14:45.658" v="74"/>
          <ac:spMkLst>
            <pc:docMk/>
            <pc:sldMk cId="4057314691" sldId="646"/>
            <ac:spMk id="28" creationId="{D9675FCF-0913-465E-B917-CC237A956525}"/>
          </ac:spMkLst>
        </pc:spChg>
        <pc:spChg chg="add mod">
          <ac:chgData name="Christian Morales LL." userId="acd2dd22fbae4b69" providerId="LiveId" clId="{9844560D-A5E8-4C6E-8F03-8838AAEC3F82}" dt="2021-07-05T05:14:45.658" v="74"/>
          <ac:spMkLst>
            <pc:docMk/>
            <pc:sldMk cId="4057314691" sldId="646"/>
            <ac:spMk id="31" creationId="{A05C16D9-7BE1-421F-8E09-02E590D3D3AB}"/>
          </ac:spMkLst>
        </pc:spChg>
        <pc:spChg chg="add mod">
          <ac:chgData name="Christian Morales LL." userId="acd2dd22fbae4b69" providerId="LiveId" clId="{9844560D-A5E8-4C6E-8F03-8838AAEC3F82}" dt="2021-07-05T05:14:45.658" v="74"/>
          <ac:spMkLst>
            <pc:docMk/>
            <pc:sldMk cId="4057314691" sldId="646"/>
            <ac:spMk id="34" creationId="{1DD423FD-D0D6-42F5-848D-7A0136E4A826}"/>
          </ac:spMkLst>
        </pc:spChg>
        <pc:spChg chg="add mod">
          <ac:chgData name="Christian Morales LL." userId="acd2dd22fbae4b69" providerId="LiveId" clId="{9844560D-A5E8-4C6E-8F03-8838AAEC3F82}" dt="2021-07-05T05:14:45.658" v="74"/>
          <ac:spMkLst>
            <pc:docMk/>
            <pc:sldMk cId="4057314691" sldId="646"/>
            <ac:spMk id="35" creationId="{12BD0BE1-589B-4863-9DA9-FA3F70673725}"/>
          </ac:spMkLst>
        </pc:spChg>
        <pc:spChg chg="add mod">
          <ac:chgData name="Christian Morales LL." userId="acd2dd22fbae4b69" providerId="LiveId" clId="{9844560D-A5E8-4C6E-8F03-8838AAEC3F82}" dt="2021-07-05T05:14:45.658" v="74"/>
          <ac:spMkLst>
            <pc:docMk/>
            <pc:sldMk cId="4057314691" sldId="646"/>
            <ac:spMk id="36" creationId="{D9BD43EC-59F3-40EE-9D63-9530B7B2769B}"/>
          </ac:spMkLst>
        </pc:spChg>
        <pc:spChg chg="add mod">
          <ac:chgData name="Christian Morales LL." userId="acd2dd22fbae4b69" providerId="LiveId" clId="{9844560D-A5E8-4C6E-8F03-8838AAEC3F82}" dt="2021-07-05T05:14:45.658" v="74"/>
          <ac:spMkLst>
            <pc:docMk/>
            <pc:sldMk cId="4057314691" sldId="646"/>
            <ac:spMk id="37" creationId="{10967F45-1F3C-47C0-A554-139192FEEBF9}"/>
          </ac:spMkLst>
        </pc:spChg>
        <pc:spChg chg="add mod">
          <ac:chgData name="Christian Morales LL." userId="acd2dd22fbae4b69" providerId="LiveId" clId="{9844560D-A5E8-4C6E-8F03-8838AAEC3F82}" dt="2021-07-05T05:14:45.658" v="74"/>
          <ac:spMkLst>
            <pc:docMk/>
            <pc:sldMk cId="4057314691" sldId="646"/>
            <ac:spMk id="38" creationId="{5FEB3453-1E0C-442E-ABB5-890FF5A91240}"/>
          </ac:spMkLst>
        </pc:spChg>
        <pc:spChg chg="add mod">
          <ac:chgData name="Christian Morales LL." userId="acd2dd22fbae4b69" providerId="LiveId" clId="{9844560D-A5E8-4C6E-8F03-8838AAEC3F82}" dt="2021-07-05T05:14:45.658" v="74"/>
          <ac:spMkLst>
            <pc:docMk/>
            <pc:sldMk cId="4057314691" sldId="646"/>
            <ac:spMk id="39" creationId="{AB999BBC-DA99-46EB-940C-682AD6D442D1}"/>
          </ac:spMkLst>
        </pc:spChg>
        <pc:spChg chg="add mod">
          <ac:chgData name="Christian Morales LL." userId="acd2dd22fbae4b69" providerId="LiveId" clId="{9844560D-A5E8-4C6E-8F03-8838AAEC3F82}" dt="2021-07-05T05:14:45.658" v="74"/>
          <ac:spMkLst>
            <pc:docMk/>
            <pc:sldMk cId="4057314691" sldId="646"/>
            <ac:spMk id="45" creationId="{2C4C774D-7DC8-425D-9747-9C3483C43762}"/>
          </ac:spMkLst>
        </pc:spChg>
        <pc:spChg chg="add mod">
          <ac:chgData name="Christian Morales LL." userId="acd2dd22fbae4b69" providerId="LiveId" clId="{9844560D-A5E8-4C6E-8F03-8838AAEC3F82}" dt="2021-07-05T05:14:45.658" v="74"/>
          <ac:spMkLst>
            <pc:docMk/>
            <pc:sldMk cId="4057314691" sldId="646"/>
            <ac:spMk id="46" creationId="{F004EF43-FA23-4949-8197-CA938A9C333A}"/>
          </ac:spMkLst>
        </pc:spChg>
        <pc:spChg chg="add mod">
          <ac:chgData name="Christian Morales LL." userId="acd2dd22fbae4b69" providerId="LiveId" clId="{9844560D-A5E8-4C6E-8F03-8838AAEC3F82}" dt="2021-07-05T05:14:45.658" v="74"/>
          <ac:spMkLst>
            <pc:docMk/>
            <pc:sldMk cId="4057314691" sldId="646"/>
            <ac:spMk id="47" creationId="{EE9221EF-8231-42DC-8875-1FBC2536A6A0}"/>
          </ac:spMkLst>
        </pc:spChg>
        <pc:spChg chg="add mod">
          <ac:chgData name="Christian Morales LL." userId="acd2dd22fbae4b69" providerId="LiveId" clId="{9844560D-A5E8-4C6E-8F03-8838AAEC3F82}" dt="2021-07-05T05:14:45.658" v="74"/>
          <ac:spMkLst>
            <pc:docMk/>
            <pc:sldMk cId="4057314691" sldId="646"/>
            <ac:spMk id="48" creationId="{D6776123-9042-45E9-B3E8-2F0EEF21DF5D}"/>
          </ac:spMkLst>
        </pc:spChg>
        <pc:picChg chg="add mod">
          <ac:chgData name="Christian Morales LL." userId="acd2dd22fbae4b69" providerId="LiveId" clId="{9844560D-A5E8-4C6E-8F03-8838AAEC3F82}" dt="2021-07-05T05:14:45.658" v="74"/>
          <ac:picMkLst>
            <pc:docMk/>
            <pc:sldMk cId="4057314691" sldId="646"/>
            <ac:picMk id="4" creationId="{FA04FAAE-6126-4EEA-979A-0FC6DCA05D69}"/>
          </ac:picMkLst>
        </pc:picChg>
        <pc:picChg chg="add mod">
          <ac:chgData name="Christian Morales LL." userId="acd2dd22fbae4b69" providerId="LiveId" clId="{9844560D-A5E8-4C6E-8F03-8838AAEC3F82}" dt="2021-07-05T05:14:45.658" v="74"/>
          <ac:picMkLst>
            <pc:docMk/>
            <pc:sldMk cId="4057314691" sldId="646"/>
            <ac:picMk id="7" creationId="{129D054F-3C2E-4C0D-885E-46770A3C0A0E}"/>
          </ac:picMkLst>
        </pc:picChg>
        <pc:picChg chg="add mod">
          <ac:chgData name="Christian Morales LL." userId="acd2dd22fbae4b69" providerId="LiveId" clId="{9844560D-A5E8-4C6E-8F03-8838AAEC3F82}" dt="2021-07-05T05:14:45.658" v="74"/>
          <ac:picMkLst>
            <pc:docMk/>
            <pc:sldMk cId="4057314691" sldId="646"/>
            <ac:picMk id="9" creationId="{A9B31C66-6735-43EF-AD51-C687CB373BED}"/>
          </ac:picMkLst>
        </pc:picChg>
        <pc:picChg chg="add mod">
          <ac:chgData name="Christian Morales LL." userId="acd2dd22fbae4b69" providerId="LiveId" clId="{9844560D-A5E8-4C6E-8F03-8838AAEC3F82}" dt="2021-07-05T05:14:45.658" v="74"/>
          <ac:picMkLst>
            <pc:docMk/>
            <pc:sldMk cId="4057314691" sldId="646"/>
            <ac:picMk id="20" creationId="{622F6F63-1935-4DCB-96F0-F57D6FFFFD74}"/>
          </ac:picMkLst>
        </pc:picChg>
        <pc:picChg chg="add mod">
          <ac:chgData name="Christian Morales LL." userId="acd2dd22fbae4b69" providerId="LiveId" clId="{9844560D-A5E8-4C6E-8F03-8838AAEC3F82}" dt="2021-07-05T05:14:45.658" v="74"/>
          <ac:picMkLst>
            <pc:docMk/>
            <pc:sldMk cId="4057314691" sldId="646"/>
            <ac:picMk id="22" creationId="{18AADE71-F34F-4B9A-853E-D7532CB47595}"/>
          </ac:picMkLst>
        </pc:picChg>
        <pc:picChg chg="add mod">
          <ac:chgData name="Christian Morales LL." userId="acd2dd22fbae4b69" providerId="LiveId" clId="{9844560D-A5E8-4C6E-8F03-8838AAEC3F82}" dt="2021-07-05T05:14:45.658" v="74"/>
          <ac:picMkLst>
            <pc:docMk/>
            <pc:sldMk cId="4057314691" sldId="646"/>
            <ac:picMk id="23" creationId="{49ED87C8-18F8-41BF-9016-5D5655779B00}"/>
          </ac:picMkLst>
        </pc:picChg>
        <pc:picChg chg="add mod">
          <ac:chgData name="Christian Morales LL." userId="acd2dd22fbae4b69" providerId="LiveId" clId="{9844560D-A5E8-4C6E-8F03-8838AAEC3F82}" dt="2021-07-05T05:14:45.658" v="74"/>
          <ac:picMkLst>
            <pc:docMk/>
            <pc:sldMk cId="4057314691" sldId="646"/>
            <ac:picMk id="24" creationId="{FDE5BB8F-30A7-464F-85D0-84CB47F7F6A1}"/>
          </ac:picMkLst>
        </pc:picChg>
        <pc:picChg chg="add mod">
          <ac:chgData name="Christian Morales LL." userId="acd2dd22fbae4b69" providerId="LiveId" clId="{9844560D-A5E8-4C6E-8F03-8838AAEC3F82}" dt="2021-07-05T05:14:45.658" v="74"/>
          <ac:picMkLst>
            <pc:docMk/>
            <pc:sldMk cId="4057314691" sldId="646"/>
            <ac:picMk id="25" creationId="{C65F36E2-2BCC-4B49-93B2-F4A35448FBF2}"/>
          </ac:picMkLst>
        </pc:picChg>
        <pc:picChg chg="add mod">
          <ac:chgData name="Christian Morales LL." userId="acd2dd22fbae4b69" providerId="LiveId" clId="{9844560D-A5E8-4C6E-8F03-8838AAEC3F82}" dt="2021-07-05T05:14:45.658" v="74"/>
          <ac:picMkLst>
            <pc:docMk/>
            <pc:sldMk cId="4057314691" sldId="646"/>
            <ac:picMk id="26" creationId="{B58856F8-B678-4171-A00C-62D99C765BAB}"/>
          </ac:picMkLst>
        </pc:picChg>
        <pc:picChg chg="add mod">
          <ac:chgData name="Christian Morales LL." userId="acd2dd22fbae4b69" providerId="LiveId" clId="{9844560D-A5E8-4C6E-8F03-8838AAEC3F82}" dt="2021-07-05T05:14:45.658" v="74"/>
          <ac:picMkLst>
            <pc:docMk/>
            <pc:sldMk cId="4057314691" sldId="646"/>
            <ac:picMk id="29" creationId="{30F4A473-BA4A-47C5-BDB1-430C893A5C95}"/>
          </ac:picMkLst>
        </pc:picChg>
        <pc:picChg chg="add mod">
          <ac:chgData name="Christian Morales LL." userId="acd2dd22fbae4b69" providerId="LiveId" clId="{9844560D-A5E8-4C6E-8F03-8838AAEC3F82}" dt="2021-07-05T05:14:45.658" v="74"/>
          <ac:picMkLst>
            <pc:docMk/>
            <pc:sldMk cId="4057314691" sldId="646"/>
            <ac:picMk id="32" creationId="{3D19DDD6-1B06-46F0-8067-8FA06F26FF70}"/>
          </ac:picMkLst>
        </pc:picChg>
        <pc:picChg chg="add mod">
          <ac:chgData name="Christian Morales LL." userId="acd2dd22fbae4b69" providerId="LiveId" clId="{9844560D-A5E8-4C6E-8F03-8838AAEC3F82}" dt="2021-07-05T05:14:45.658" v="74"/>
          <ac:picMkLst>
            <pc:docMk/>
            <pc:sldMk cId="4057314691" sldId="646"/>
            <ac:picMk id="33" creationId="{DD0F2161-BDEC-4C6D-8BCF-0348D8843B14}"/>
          </ac:picMkLst>
        </pc:picChg>
        <pc:picChg chg="add mod">
          <ac:chgData name="Christian Morales LL." userId="acd2dd22fbae4b69" providerId="LiveId" clId="{9844560D-A5E8-4C6E-8F03-8838AAEC3F82}" dt="2021-07-05T05:14:45.658" v="74"/>
          <ac:picMkLst>
            <pc:docMk/>
            <pc:sldMk cId="4057314691" sldId="646"/>
            <ac:picMk id="40" creationId="{C1D6BF80-38D7-42F2-A8B9-564FC41CD7B5}"/>
          </ac:picMkLst>
        </pc:picChg>
        <pc:picChg chg="add mod">
          <ac:chgData name="Christian Morales LL." userId="acd2dd22fbae4b69" providerId="LiveId" clId="{9844560D-A5E8-4C6E-8F03-8838AAEC3F82}" dt="2021-07-05T05:14:45.658" v="74"/>
          <ac:picMkLst>
            <pc:docMk/>
            <pc:sldMk cId="4057314691" sldId="646"/>
            <ac:picMk id="43" creationId="{D0AD0414-0C88-4FDB-B964-41F1BA31B3DC}"/>
          </ac:picMkLst>
        </pc:picChg>
        <pc:picChg chg="add mod">
          <ac:chgData name="Christian Morales LL." userId="acd2dd22fbae4b69" providerId="LiveId" clId="{9844560D-A5E8-4C6E-8F03-8838AAEC3F82}" dt="2021-07-05T05:14:45.658" v="74"/>
          <ac:picMkLst>
            <pc:docMk/>
            <pc:sldMk cId="4057314691" sldId="646"/>
            <ac:picMk id="44" creationId="{A15E680F-F05B-4302-A2A7-CF898857603E}"/>
          </ac:picMkLst>
        </pc:picChg>
        <pc:picChg chg="add mod">
          <ac:chgData name="Christian Morales LL." userId="acd2dd22fbae4b69" providerId="LiveId" clId="{9844560D-A5E8-4C6E-8F03-8838AAEC3F82}" dt="2021-07-05T05:14:45.658" v="74"/>
          <ac:picMkLst>
            <pc:docMk/>
            <pc:sldMk cId="4057314691" sldId="646"/>
            <ac:picMk id="50" creationId="{6F09F9E0-7F11-44FB-BEBB-FD65AF053945}"/>
          </ac:picMkLst>
        </pc:picChg>
        <pc:cxnChg chg="add mod">
          <ac:chgData name="Christian Morales LL." userId="acd2dd22fbae4b69" providerId="LiveId" clId="{9844560D-A5E8-4C6E-8F03-8838AAEC3F82}" dt="2021-07-05T05:14:45.658" v="74"/>
          <ac:cxnSpMkLst>
            <pc:docMk/>
            <pc:sldMk cId="4057314691" sldId="646"/>
            <ac:cxnSpMk id="14" creationId="{8A82883E-5D4B-4434-BC4F-0C7714576EF5}"/>
          </ac:cxnSpMkLst>
        </pc:cxnChg>
        <pc:cxnChg chg="add mod">
          <ac:chgData name="Christian Morales LL." userId="acd2dd22fbae4b69" providerId="LiveId" clId="{9844560D-A5E8-4C6E-8F03-8838AAEC3F82}" dt="2021-07-05T05:14:45.658" v="74"/>
          <ac:cxnSpMkLst>
            <pc:docMk/>
            <pc:sldMk cId="4057314691" sldId="646"/>
            <ac:cxnSpMk id="15" creationId="{D137920F-5A12-4457-B033-03601F5661CA}"/>
          </ac:cxnSpMkLst>
        </pc:cxnChg>
        <pc:cxnChg chg="add mod">
          <ac:chgData name="Christian Morales LL." userId="acd2dd22fbae4b69" providerId="LiveId" clId="{9844560D-A5E8-4C6E-8F03-8838AAEC3F82}" dt="2021-07-05T05:14:45.658" v="74"/>
          <ac:cxnSpMkLst>
            <pc:docMk/>
            <pc:sldMk cId="4057314691" sldId="646"/>
            <ac:cxnSpMk id="16" creationId="{BF76A489-26E1-4552-85EB-B8F8019DB304}"/>
          </ac:cxnSpMkLst>
        </pc:cxnChg>
        <pc:cxnChg chg="add mod">
          <ac:chgData name="Christian Morales LL." userId="acd2dd22fbae4b69" providerId="LiveId" clId="{9844560D-A5E8-4C6E-8F03-8838AAEC3F82}" dt="2021-07-05T05:14:45.658" v="74"/>
          <ac:cxnSpMkLst>
            <pc:docMk/>
            <pc:sldMk cId="4057314691" sldId="646"/>
            <ac:cxnSpMk id="30" creationId="{89A3A624-9510-4B59-9CC3-7F06C5E9BC46}"/>
          </ac:cxnSpMkLst>
        </pc:cxnChg>
        <pc:cxnChg chg="add mod">
          <ac:chgData name="Christian Morales LL." userId="acd2dd22fbae4b69" providerId="LiveId" clId="{9844560D-A5E8-4C6E-8F03-8838AAEC3F82}" dt="2021-07-05T05:14:45.658" v="74"/>
          <ac:cxnSpMkLst>
            <pc:docMk/>
            <pc:sldMk cId="4057314691" sldId="646"/>
            <ac:cxnSpMk id="41" creationId="{86C9C290-7365-4A3E-89F1-A8958FEBD43D}"/>
          </ac:cxnSpMkLst>
        </pc:cxnChg>
        <pc:cxnChg chg="add mod">
          <ac:chgData name="Christian Morales LL." userId="acd2dd22fbae4b69" providerId="LiveId" clId="{9844560D-A5E8-4C6E-8F03-8838AAEC3F82}" dt="2021-07-05T05:14:45.658" v="74"/>
          <ac:cxnSpMkLst>
            <pc:docMk/>
            <pc:sldMk cId="4057314691" sldId="646"/>
            <ac:cxnSpMk id="42" creationId="{3C2FC9DC-E63B-4780-B863-72B2272E37A5}"/>
          </ac:cxnSpMkLst>
        </pc:cxnChg>
        <pc:cxnChg chg="add mod">
          <ac:chgData name="Christian Morales LL." userId="acd2dd22fbae4b69" providerId="LiveId" clId="{9844560D-A5E8-4C6E-8F03-8838AAEC3F82}" dt="2021-07-05T05:14:45.658" v="74"/>
          <ac:cxnSpMkLst>
            <pc:docMk/>
            <pc:sldMk cId="4057314691" sldId="646"/>
            <ac:cxnSpMk id="49" creationId="{024B2851-E408-4981-833F-4D9C000C1A57}"/>
          </ac:cxnSpMkLst>
        </pc:cxnChg>
      </pc:sldChg>
      <pc:sldChg chg="new del">
        <pc:chgData name="Christian Morales LL." userId="acd2dd22fbae4b69" providerId="LiveId" clId="{9844560D-A5E8-4C6E-8F03-8838AAEC3F82}" dt="2021-07-05T05:19:00.301" v="110" actId="47"/>
        <pc:sldMkLst>
          <pc:docMk/>
          <pc:sldMk cId="387681834" sldId="647"/>
        </pc:sldMkLst>
      </pc:sldChg>
      <pc:sldChg chg="new del">
        <pc:chgData name="Christian Morales LL." userId="acd2dd22fbae4b69" providerId="LiveId" clId="{9844560D-A5E8-4C6E-8F03-8838AAEC3F82}" dt="2021-07-05T05:18:02.836" v="100" actId="47"/>
        <pc:sldMkLst>
          <pc:docMk/>
          <pc:sldMk cId="1946522619" sldId="647"/>
        </pc:sldMkLst>
      </pc:sldChg>
      <pc:sldChg chg="addSp delSp modSp add mod">
        <pc:chgData name="Christian Morales LL." userId="acd2dd22fbae4b69" providerId="LiveId" clId="{9844560D-A5E8-4C6E-8F03-8838AAEC3F82}" dt="2021-07-05T05:22:58.471" v="117"/>
        <pc:sldMkLst>
          <pc:docMk/>
          <pc:sldMk cId="2056652655" sldId="647"/>
        </pc:sldMkLst>
        <pc:spChg chg="mod">
          <ac:chgData name="Christian Morales LL." userId="acd2dd22fbae4b69" providerId="LiveId" clId="{9844560D-A5E8-4C6E-8F03-8838AAEC3F82}" dt="2021-07-05T05:22:51.700" v="116" actId="27636"/>
          <ac:spMkLst>
            <pc:docMk/>
            <pc:sldMk cId="2056652655" sldId="647"/>
            <ac:spMk id="2" creationId="{E51CF199-8BD1-4288-AB62-CC97E4300D20}"/>
          </ac:spMkLst>
        </pc:spChg>
        <pc:spChg chg="add mod">
          <ac:chgData name="Christian Morales LL." userId="acd2dd22fbae4b69" providerId="LiveId" clId="{9844560D-A5E8-4C6E-8F03-8838AAEC3F82}" dt="2021-07-05T05:22:58.471" v="117"/>
          <ac:spMkLst>
            <pc:docMk/>
            <pc:sldMk cId="2056652655" sldId="647"/>
            <ac:spMk id="5" creationId="{060A2699-916D-4A11-8A62-904A297E31BA}"/>
          </ac:spMkLst>
        </pc:spChg>
        <pc:spChg chg="del">
          <ac:chgData name="Christian Morales LL." userId="acd2dd22fbae4b69" providerId="LiveId" clId="{9844560D-A5E8-4C6E-8F03-8838AAEC3F82}" dt="2021-07-05T05:22:43.155" v="112" actId="478"/>
          <ac:spMkLst>
            <pc:docMk/>
            <pc:sldMk cId="2056652655" sldId="647"/>
            <ac:spMk id="6" creationId="{B362338E-BDF9-4498-8A29-1409540AFB12}"/>
          </ac:spMkLst>
        </pc:spChg>
      </pc:sldChg>
      <pc:sldChg chg="addSp delSp modSp add mod">
        <pc:chgData name="Christian Morales LL." userId="acd2dd22fbae4b69" providerId="LiveId" clId="{9844560D-A5E8-4C6E-8F03-8838AAEC3F82}" dt="2021-07-05T05:24:00.922" v="125"/>
        <pc:sldMkLst>
          <pc:docMk/>
          <pc:sldMk cId="437437951" sldId="648"/>
        </pc:sldMkLst>
        <pc:spChg chg="mod">
          <ac:chgData name="Christian Morales LL." userId="acd2dd22fbae4b69" providerId="LiveId" clId="{9844560D-A5E8-4C6E-8F03-8838AAEC3F82}" dt="2021-07-05T05:23:21.628" v="123" actId="27636"/>
          <ac:spMkLst>
            <pc:docMk/>
            <pc:sldMk cId="437437951" sldId="648"/>
            <ac:spMk id="2" creationId="{E51CF199-8BD1-4288-AB62-CC97E4300D20}"/>
          </ac:spMkLst>
        </pc:spChg>
        <pc:spChg chg="del">
          <ac:chgData name="Christian Morales LL." userId="acd2dd22fbae4b69" providerId="LiveId" clId="{9844560D-A5E8-4C6E-8F03-8838AAEC3F82}" dt="2021-07-05T05:24:00.264" v="124" actId="478"/>
          <ac:spMkLst>
            <pc:docMk/>
            <pc:sldMk cId="437437951" sldId="648"/>
            <ac:spMk id="5" creationId="{060A2699-916D-4A11-8A62-904A297E31BA}"/>
          </ac:spMkLst>
        </pc:spChg>
        <pc:spChg chg="add mod">
          <ac:chgData name="Christian Morales LL." userId="acd2dd22fbae4b69" providerId="LiveId" clId="{9844560D-A5E8-4C6E-8F03-8838AAEC3F82}" dt="2021-07-05T05:24:00.922" v="125"/>
          <ac:spMkLst>
            <pc:docMk/>
            <pc:sldMk cId="437437951" sldId="648"/>
            <ac:spMk id="7" creationId="{8A7A3183-FA24-4378-9297-E3F2AC4319E1}"/>
          </ac:spMkLst>
        </pc:spChg>
        <pc:spChg chg="add mod">
          <ac:chgData name="Christian Morales LL." userId="acd2dd22fbae4b69" providerId="LiveId" clId="{9844560D-A5E8-4C6E-8F03-8838AAEC3F82}" dt="2021-07-05T05:24:00.922" v="125"/>
          <ac:spMkLst>
            <pc:docMk/>
            <pc:sldMk cId="437437951" sldId="648"/>
            <ac:spMk id="8" creationId="{FBDDC7F8-FA01-486D-AC7C-C1AC5C5C317A}"/>
          </ac:spMkLst>
        </pc:spChg>
        <pc:spChg chg="add mod">
          <ac:chgData name="Christian Morales LL." userId="acd2dd22fbae4b69" providerId="LiveId" clId="{9844560D-A5E8-4C6E-8F03-8838AAEC3F82}" dt="2021-07-05T05:24:00.922" v="125"/>
          <ac:spMkLst>
            <pc:docMk/>
            <pc:sldMk cId="437437951" sldId="648"/>
            <ac:spMk id="10" creationId="{B99D45CD-0F0C-40F6-AF2E-EDED2C1973FD}"/>
          </ac:spMkLst>
        </pc:spChg>
        <pc:spChg chg="add mod">
          <ac:chgData name="Christian Morales LL." userId="acd2dd22fbae4b69" providerId="LiveId" clId="{9844560D-A5E8-4C6E-8F03-8838AAEC3F82}" dt="2021-07-05T05:24:00.922" v="125"/>
          <ac:spMkLst>
            <pc:docMk/>
            <pc:sldMk cId="437437951" sldId="648"/>
            <ac:spMk id="11" creationId="{07F4CA2E-37F2-430A-8E30-8A364B9F5552}"/>
          </ac:spMkLst>
        </pc:spChg>
        <pc:spChg chg="add mod">
          <ac:chgData name="Christian Morales LL." userId="acd2dd22fbae4b69" providerId="LiveId" clId="{9844560D-A5E8-4C6E-8F03-8838AAEC3F82}" dt="2021-07-05T05:24:00.922" v="125"/>
          <ac:spMkLst>
            <pc:docMk/>
            <pc:sldMk cId="437437951" sldId="648"/>
            <ac:spMk id="12" creationId="{70269037-EDC4-4B2E-8772-48EF323ABA19}"/>
          </ac:spMkLst>
        </pc:spChg>
        <pc:spChg chg="add mod">
          <ac:chgData name="Christian Morales LL." userId="acd2dd22fbae4b69" providerId="LiveId" clId="{9844560D-A5E8-4C6E-8F03-8838AAEC3F82}" dt="2021-07-05T05:24:00.922" v="125"/>
          <ac:spMkLst>
            <pc:docMk/>
            <pc:sldMk cId="437437951" sldId="648"/>
            <ac:spMk id="13" creationId="{0EB547AE-1EA9-4765-BF7B-A964925C7ED6}"/>
          </ac:spMkLst>
        </pc:spChg>
        <pc:spChg chg="add mod">
          <ac:chgData name="Christian Morales LL." userId="acd2dd22fbae4b69" providerId="LiveId" clId="{9844560D-A5E8-4C6E-8F03-8838AAEC3F82}" dt="2021-07-05T05:24:00.922" v="125"/>
          <ac:spMkLst>
            <pc:docMk/>
            <pc:sldMk cId="437437951" sldId="648"/>
            <ac:spMk id="17" creationId="{E2BEEAD5-06BB-449F-94A9-4FE70DC4513C}"/>
          </ac:spMkLst>
        </pc:spChg>
        <pc:spChg chg="add mod">
          <ac:chgData name="Christian Morales LL." userId="acd2dd22fbae4b69" providerId="LiveId" clId="{9844560D-A5E8-4C6E-8F03-8838AAEC3F82}" dt="2021-07-05T05:24:00.922" v="125"/>
          <ac:spMkLst>
            <pc:docMk/>
            <pc:sldMk cId="437437951" sldId="648"/>
            <ac:spMk id="18" creationId="{23C68FA6-6F62-4519-AFC8-EEABB144C52B}"/>
          </ac:spMkLst>
        </pc:spChg>
        <pc:spChg chg="add mod">
          <ac:chgData name="Christian Morales LL." userId="acd2dd22fbae4b69" providerId="LiveId" clId="{9844560D-A5E8-4C6E-8F03-8838AAEC3F82}" dt="2021-07-05T05:24:00.922" v="125"/>
          <ac:spMkLst>
            <pc:docMk/>
            <pc:sldMk cId="437437951" sldId="648"/>
            <ac:spMk id="19" creationId="{8F45C5E1-49E1-4541-AAC4-FFBDB0BF07CE}"/>
          </ac:spMkLst>
        </pc:spChg>
        <pc:spChg chg="add mod">
          <ac:chgData name="Christian Morales LL." userId="acd2dd22fbae4b69" providerId="LiveId" clId="{9844560D-A5E8-4C6E-8F03-8838AAEC3F82}" dt="2021-07-05T05:24:00.922" v="125"/>
          <ac:spMkLst>
            <pc:docMk/>
            <pc:sldMk cId="437437951" sldId="648"/>
            <ac:spMk id="21" creationId="{ED8DEB7D-9D04-4DCA-BBB2-805D7AACAFDC}"/>
          </ac:spMkLst>
        </pc:spChg>
        <pc:spChg chg="add mod">
          <ac:chgData name="Christian Morales LL." userId="acd2dd22fbae4b69" providerId="LiveId" clId="{9844560D-A5E8-4C6E-8F03-8838AAEC3F82}" dt="2021-07-05T05:24:00.922" v="125"/>
          <ac:spMkLst>
            <pc:docMk/>
            <pc:sldMk cId="437437951" sldId="648"/>
            <ac:spMk id="23" creationId="{EB77D53C-F9A1-4A53-8273-6A185FACC0ED}"/>
          </ac:spMkLst>
        </pc:spChg>
        <pc:spChg chg="add mod">
          <ac:chgData name="Christian Morales LL." userId="acd2dd22fbae4b69" providerId="LiveId" clId="{9844560D-A5E8-4C6E-8F03-8838AAEC3F82}" dt="2021-07-05T05:24:00.922" v="125"/>
          <ac:spMkLst>
            <pc:docMk/>
            <pc:sldMk cId="437437951" sldId="648"/>
            <ac:spMk id="24" creationId="{1E1B9157-21D5-4A6E-94BC-467567B993A2}"/>
          </ac:spMkLst>
        </pc:spChg>
        <pc:spChg chg="add mod">
          <ac:chgData name="Christian Morales LL." userId="acd2dd22fbae4b69" providerId="LiveId" clId="{9844560D-A5E8-4C6E-8F03-8838AAEC3F82}" dt="2021-07-05T05:24:00.922" v="125"/>
          <ac:spMkLst>
            <pc:docMk/>
            <pc:sldMk cId="437437951" sldId="648"/>
            <ac:spMk id="27" creationId="{BECD1D4F-CBB9-432B-8832-3E4B0CCC78C7}"/>
          </ac:spMkLst>
        </pc:spChg>
        <pc:spChg chg="add mod">
          <ac:chgData name="Christian Morales LL." userId="acd2dd22fbae4b69" providerId="LiveId" clId="{9844560D-A5E8-4C6E-8F03-8838AAEC3F82}" dt="2021-07-05T05:24:00.922" v="125"/>
          <ac:spMkLst>
            <pc:docMk/>
            <pc:sldMk cId="437437951" sldId="648"/>
            <ac:spMk id="28" creationId="{19DE7204-968F-4DE4-9D90-013B2CDF6DF8}"/>
          </ac:spMkLst>
        </pc:spChg>
        <pc:spChg chg="add mod">
          <ac:chgData name="Christian Morales LL." userId="acd2dd22fbae4b69" providerId="LiveId" clId="{9844560D-A5E8-4C6E-8F03-8838AAEC3F82}" dt="2021-07-05T05:24:00.922" v="125"/>
          <ac:spMkLst>
            <pc:docMk/>
            <pc:sldMk cId="437437951" sldId="648"/>
            <ac:spMk id="29" creationId="{2EE83B37-3C0A-40F6-9176-63859F6E3C99}"/>
          </ac:spMkLst>
        </pc:spChg>
        <pc:picChg chg="add mod">
          <ac:chgData name="Christian Morales LL." userId="acd2dd22fbae4b69" providerId="LiveId" clId="{9844560D-A5E8-4C6E-8F03-8838AAEC3F82}" dt="2021-07-05T05:24:00.922" v="125"/>
          <ac:picMkLst>
            <pc:docMk/>
            <pc:sldMk cId="437437951" sldId="648"/>
            <ac:picMk id="6" creationId="{BEB267A4-1436-411C-A836-32888A495F85}"/>
          </ac:picMkLst>
        </pc:picChg>
        <pc:picChg chg="add mod">
          <ac:chgData name="Christian Morales LL." userId="acd2dd22fbae4b69" providerId="LiveId" clId="{9844560D-A5E8-4C6E-8F03-8838AAEC3F82}" dt="2021-07-05T05:24:00.922" v="125"/>
          <ac:picMkLst>
            <pc:docMk/>
            <pc:sldMk cId="437437951" sldId="648"/>
            <ac:picMk id="9" creationId="{4A85E386-BA4B-4831-A024-A29A5C00AF5B}"/>
          </ac:picMkLst>
        </pc:picChg>
        <pc:picChg chg="add mod">
          <ac:chgData name="Christian Morales LL." userId="acd2dd22fbae4b69" providerId="LiveId" clId="{9844560D-A5E8-4C6E-8F03-8838AAEC3F82}" dt="2021-07-05T05:24:00.922" v="125"/>
          <ac:picMkLst>
            <pc:docMk/>
            <pc:sldMk cId="437437951" sldId="648"/>
            <ac:picMk id="20" creationId="{5233F8C6-97B8-4107-93ED-67CD3BF4C3E8}"/>
          </ac:picMkLst>
        </pc:picChg>
        <pc:picChg chg="add mod">
          <ac:chgData name="Christian Morales LL." userId="acd2dd22fbae4b69" providerId="LiveId" clId="{9844560D-A5E8-4C6E-8F03-8838AAEC3F82}" dt="2021-07-05T05:24:00.922" v="125"/>
          <ac:picMkLst>
            <pc:docMk/>
            <pc:sldMk cId="437437951" sldId="648"/>
            <ac:picMk id="22" creationId="{B3BB8B96-DC86-48BC-90C8-5089CF0B8E00}"/>
          </ac:picMkLst>
        </pc:picChg>
        <pc:picChg chg="add mod">
          <ac:chgData name="Christian Morales LL." userId="acd2dd22fbae4b69" providerId="LiveId" clId="{9844560D-A5E8-4C6E-8F03-8838AAEC3F82}" dt="2021-07-05T05:24:00.922" v="125"/>
          <ac:picMkLst>
            <pc:docMk/>
            <pc:sldMk cId="437437951" sldId="648"/>
            <ac:picMk id="26" creationId="{97FF1736-5507-45FB-8B04-4D8D2D0C0EE9}"/>
          </ac:picMkLst>
        </pc:picChg>
        <pc:picChg chg="add mod">
          <ac:chgData name="Christian Morales LL." userId="acd2dd22fbae4b69" providerId="LiveId" clId="{9844560D-A5E8-4C6E-8F03-8838AAEC3F82}" dt="2021-07-05T05:24:00.922" v="125"/>
          <ac:picMkLst>
            <pc:docMk/>
            <pc:sldMk cId="437437951" sldId="648"/>
            <ac:picMk id="30" creationId="{A55B38D7-2644-42EA-89C5-A564238BC9BC}"/>
          </ac:picMkLst>
        </pc:picChg>
        <pc:picChg chg="add mod">
          <ac:chgData name="Christian Morales LL." userId="acd2dd22fbae4b69" providerId="LiveId" clId="{9844560D-A5E8-4C6E-8F03-8838AAEC3F82}" dt="2021-07-05T05:24:00.922" v="125"/>
          <ac:picMkLst>
            <pc:docMk/>
            <pc:sldMk cId="437437951" sldId="648"/>
            <ac:picMk id="31" creationId="{FEF2A7DC-DB1E-45C0-9DCD-C535BD85CD69}"/>
          </ac:picMkLst>
        </pc:picChg>
        <pc:picChg chg="add mod">
          <ac:chgData name="Christian Morales LL." userId="acd2dd22fbae4b69" providerId="LiveId" clId="{9844560D-A5E8-4C6E-8F03-8838AAEC3F82}" dt="2021-07-05T05:24:00.922" v="125"/>
          <ac:picMkLst>
            <pc:docMk/>
            <pc:sldMk cId="437437951" sldId="648"/>
            <ac:picMk id="32" creationId="{20C2DA3B-B18D-448C-8DED-51E599C91FD6}"/>
          </ac:picMkLst>
        </pc:picChg>
        <pc:picChg chg="add mod">
          <ac:chgData name="Christian Morales LL." userId="acd2dd22fbae4b69" providerId="LiveId" clId="{9844560D-A5E8-4C6E-8F03-8838AAEC3F82}" dt="2021-07-05T05:24:00.922" v="125"/>
          <ac:picMkLst>
            <pc:docMk/>
            <pc:sldMk cId="437437951" sldId="648"/>
            <ac:picMk id="33" creationId="{48DA8783-996E-40C9-ABEB-BEA1D3F129A2}"/>
          </ac:picMkLst>
        </pc:picChg>
        <pc:picChg chg="add mod">
          <ac:chgData name="Christian Morales LL." userId="acd2dd22fbae4b69" providerId="LiveId" clId="{9844560D-A5E8-4C6E-8F03-8838AAEC3F82}" dt="2021-07-05T05:24:00.922" v="125"/>
          <ac:picMkLst>
            <pc:docMk/>
            <pc:sldMk cId="437437951" sldId="648"/>
            <ac:picMk id="34" creationId="{5B776E77-5B49-47DD-ACE2-20505799D340}"/>
          </ac:picMkLst>
        </pc:picChg>
        <pc:picChg chg="add mod">
          <ac:chgData name="Christian Morales LL." userId="acd2dd22fbae4b69" providerId="LiveId" clId="{9844560D-A5E8-4C6E-8F03-8838AAEC3F82}" dt="2021-07-05T05:24:00.922" v="125"/>
          <ac:picMkLst>
            <pc:docMk/>
            <pc:sldMk cId="437437951" sldId="648"/>
            <ac:picMk id="35" creationId="{65763654-4011-4AD7-9194-C24E13351681}"/>
          </ac:picMkLst>
        </pc:picChg>
        <pc:picChg chg="add mod">
          <ac:chgData name="Christian Morales LL." userId="acd2dd22fbae4b69" providerId="LiveId" clId="{9844560D-A5E8-4C6E-8F03-8838AAEC3F82}" dt="2021-07-05T05:24:00.922" v="125"/>
          <ac:picMkLst>
            <pc:docMk/>
            <pc:sldMk cId="437437951" sldId="648"/>
            <ac:picMk id="36" creationId="{1A348B26-C901-4FE7-875B-02D98021E3A3}"/>
          </ac:picMkLst>
        </pc:picChg>
        <pc:picChg chg="add mod">
          <ac:chgData name="Christian Morales LL." userId="acd2dd22fbae4b69" providerId="LiveId" clId="{9844560D-A5E8-4C6E-8F03-8838AAEC3F82}" dt="2021-07-05T05:24:00.922" v="125"/>
          <ac:picMkLst>
            <pc:docMk/>
            <pc:sldMk cId="437437951" sldId="648"/>
            <ac:picMk id="37" creationId="{2CFE8239-FD3E-4BC6-A08C-7759BDDC689A}"/>
          </ac:picMkLst>
        </pc:picChg>
        <pc:cxnChg chg="add mod">
          <ac:chgData name="Christian Morales LL." userId="acd2dd22fbae4b69" providerId="LiveId" clId="{9844560D-A5E8-4C6E-8F03-8838AAEC3F82}" dt="2021-07-05T05:24:00.922" v="125"/>
          <ac:cxnSpMkLst>
            <pc:docMk/>
            <pc:sldMk cId="437437951" sldId="648"/>
            <ac:cxnSpMk id="14" creationId="{311BB93D-B5CC-40B5-A39B-ADF2833C449C}"/>
          </ac:cxnSpMkLst>
        </pc:cxnChg>
        <pc:cxnChg chg="add mod">
          <ac:chgData name="Christian Morales LL." userId="acd2dd22fbae4b69" providerId="LiveId" clId="{9844560D-A5E8-4C6E-8F03-8838AAEC3F82}" dt="2021-07-05T05:24:00.922" v="125"/>
          <ac:cxnSpMkLst>
            <pc:docMk/>
            <pc:sldMk cId="437437951" sldId="648"/>
            <ac:cxnSpMk id="15" creationId="{D12EB909-2083-4F26-A15F-9BC3CFA4B1AE}"/>
          </ac:cxnSpMkLst>
        </pc:cxnChg>
        <pc:cxnChg chg="add mod">
          <ac:chgData name="Christian Morales LL." userId="acd2dd22fbae4b69" providerId="LiveId" clId="{9844560D-A5E8-4C6E-8F03-8838AAEC3F82}" dt="2021-07-05T05:24:00.922" v="125"/>
          <ac:cxnSpMkLst>
            <pc:docMk/>
            <pc:sldMk cId="437437951" sldId="648"/>
            <ac:cxnSpMk id="16" creationId="{4DAB1C5C-A957-46EE-B7D4-793C60306866}"/>
          </ac:cxnSpMkLst>
        </pc:cxnChg>
        <pc:cxnChg chg="add mod">
          <ac:chgData name="Christian Morales LL." userId="acd2dd22fbae4b69" providerId="LiveId" clId="{9844560D-A5E8-4C6E-8F03-8838AAEC3F82}" dt="2021-07-05T05:24:00.922" v="125"/>
          <ac:cxnSpMkLst>
            <pc:docMk/>
            <pc:sldMk cId="437437951" sldId="648"/>
            <ac:cxnSpMk id="25" creationId="{BA7B8C0E-F0E0-4313-B0D8-742049656E7D}"/>
          </ac:cxnSpMkLst>
        </pc:cxnChg>
      </pc:sldChg>
      <pc:sldChg chg="new del">
        <pc:chgData name="Christian Morales LL." userId="acd2dd22fbae4b69" providerId="LiveId" clId="{9844560D-A5E8-4C6E-8F03-8838AAEC3F82}" dt="2021-07-05T05:23:05.996" v="119" actId="47"/>
        <pc:sldMkLst>
          <pc:docMk/>
          <pc:sldMk cId="2399425085" sldId="648"/>
        </pc:sldMkLst>
      </pc:sldChg>
      <pc:sldChg chg="addSp delSp modSp add">
        <pc:chgData name="Christian Morales LL." userId="acd2dd22fbae4b69" providerId="LiveId" clId="{9844560D-A5E8-4C6E-8F03-8838AAEC3F82}" dt="2021-07-05T05:25:23.438" v="129"/>
        <pc:sldMkLst>
          <pc:docMk/>
          <pc:sldMk cId="4070023363" sldId="649"/>
        </pc:sldMkLst>
        <pc:spChg chg="mod">
          <ac:chgData name="Christian Morales LL." userId="acd2dd22fbae4b69" providerId="LiveId" clId="{9844560D-A5E8-4C6E-8F03-8838AAEC3F82}" dt="2021-07-05T05:24:21.747" v="127"/>
          <ac:spMkLst>
            <pc:docMk/>
            <pc:sldMk cId="4070023363" sldId="649"/>
            <ac:spMk id="2" creationId="{E51CF199-8BD1-4288-AB62-CC97E4300D20}"/>
          </ac:spMkLst>
        </pc:spChg>
        <pc:spChg chg="del">
          <ac:chgData name="Christian Morales LL." userId="acd2dd22fbae4b69" providerId="LiveId" clId="{9844560D-A5E8-4C6E-8F03-8838AAEC3F82}" dt="2021-07-05T05:25:16.960" v="128" actId="478"/>
          <ac:spMkLst>
            <pc:docMk/>
            <pc:sldMk cId="4070023363" sldId="649"/>
            <ac:spMk id="7" creationId="{8A7A3183-FA24-4378-9297-E3F2AC4319E1}"/>
          </ac:spMkLst>
        </pc:spChg>
        <pc:spChg chg="del">
          <ac:chgData name="Christian Morales LL." userId="acd2dd22fbae4b69" providerId="LiveId" clId="{9844560D-A5E8-4C6E-8F03-8838AAEC3F82}" dt="2021-07-05T05:25:16.960" v="128" actId="478"/>
          <ac:spMkLst>
            <pc:docMk/>
            <pc:sldMk cId="4070023363" sldId="649"/>
            <ac:spMk id="8" creationId="{FBDDC7F8-FA01-486D-AC7C-C1AC5C5C317A}"/>
          </ac:spMkLst>
        </pc:spChg>
        <pc:spChg chg="del">
          <ac:chgData name="Christian Morales LL." userId="acd2dd22fbae4b69" providerId="LiveId" clId="{9844560D-A5E8-4C6E-8F03-8838AAEC3F82}" dt="2021-07-05T05:25:16.960" v="128" actId="478"/>
          <ac:spMkLst>
            <pc:docMk/>
            <pc:sldMk cId="4070023363" sldId="649"/>
            <ac:spMk id="10" creationId="{B99D45CD-0F0C-40F6-AF2E-EDED2C1973FD}"/>
          </ac:spMkLst>
        </pc:spChg>
        <pc:spChg chg="del">
          <ac:chgData name="Christian Morales LL." userId="acd2dd22fbae4b69" providerId="LiveId" clId="{9844560D-A5E8-4C6E-8F03-8838AAEC3F82}" dt="2021-07-05T05:25:16.960" v="128" actId="478"/>
          <ac:spMkLst>
            <pc:docMk/>
            <pc:sldMk cId="4070023363" sldId="649"/>
            <ac:spMk id="11" creationId="{07F4CA2E-37F2-430A-8E30-8A364B9F5552}"/>
          </ac:spMkLst>
        </pc:spChg>
        <pc:spChg chg="del">
          <ac:chgData name="Christian Morales LL." userId="acd2dd22fbae4b69" providerId="LiveId" clId="{9844560D-A5E8-4C6E-8F03-8838AAEC3F82}" dt="2021-07-05T05:25:16.960" v="128" actId="478"/>
          <ac:spMkLst>
            <pc:docMk/>
            <pc:sldMk cId="4070023363" sldId="649"/>
            <ac:spMk id="12" creationId="{70269037-EDC4-4B2E-8772-48EF323ABA19}"/>
          </ac:spMkLst>
        </pc:spChg>
        <pc:spChg chg="del">
          <ac:chgData name="Christian Morales LL." userId="acd2dd22fbae4b69" providerId="LiveId" clId="{9844560D-A5E8-4C6E-8F03-8838AAEC3F82}" dt="2021-07-05T05:25:16.960" v="128" actId="478"/>
          <ac:spMkLst>
            <pc:docMk/>
            <pc:sldMk cId="4070023363" sldId="649"/>
            <ac:spMk id="13" creationId="{0EB547AE-1EA9-4765-BF7B-A964925C7ED6}"/>
          </ac:spMkLst>
        </pc:spChg>
        <pc:spChg chg="del">
          <ac:chgData name="Christian Morales LL." userId="acd2dd22fbae4b69" providerId="LiveId" clId="{9844560D-A5E8-4C6E-8F03-8838AAEC3F82}" dt="2021-07-05T05:25:16.960" v="128" actId="478"/>
          <ac:spMkLst>
            <pc:docMk/>
            <pc:sldMk cId="4070023363" sldId="649"/>
            <ac:spMk id="17" creationId="{E2BEEAD5-06BB-449F-94A9-4FE70DC4513C}"/>
          </ac:spMkLst>
        </pc:spChg>
        <pc:spChg chg="del">
          <ac:chgData name="Christian Morales LL." userId="acd2dd22fbae4b69" providerId="LiveId" clId="{9844560D-A5E8-4C6E-8F03-8838AAEC3F82}" dt="2021-07-05T05:25:16.960" v="128" actId="478"/>
          <ac:spMkLst>
            <pc:docMk/>
            <pc:sldMk cId="4070023363" sldId="649"/>
            <ac:spMk id="18" creationId="{23C68FA6-6F62-4519-AFC8-EEABB144C52B}"/>
          </ac:spMkLst>
        </pc:spChg>
        <pc:spChg chg="del">
          <ac:chgData name="Christian Morales LL." userId="acd2dd22fbae4b69" providerId="LiveId" clId="{9844560D-A5E8-4C6E-8F03-8838AAEC3F82}" dt="2021-07-05T05:25:16.960" v="128" actId="478"/>
          <ac:spMkLst>
            <pc:docMk/>
            <pc:sldMk cId="4070023363" sldId="649"/>
            <ac:spMk id="19" creationId="{8F45C5E1-49E1-4541-AAC4-FFBDB0BF07CE}"/>
          </ac:spMkLst>
        </pc:spChg>
        <pc:spChg chg="del">
          <ac:chgData name="Christian Morales LL." userId="acd2dd22fbae4b69" providerId="LiveId" clId="{9844560D-A5E8-4C6E-8F03-8838AAEC3F82}" dt="2021-07-05T05:25:16.960" v="128" actId="478"/>
          <ac:spMkLst>
            <pc:docMk/>
            <pc:sldMk cId="4070023363" sldId="649"/>
            <ac:spMk id="21" creationId="{ED8DEB7D-9D04-4DCA-BBB2-805D7AACAFDC}"/>
          </ac:spMkLst>
        </pc:spChg>
        <pc:spChg chg="del">
          <ac:chgData name="Christian Morales LL." userId="acd2dd22fbae4b69" providerId="LiveId" clId="{9844560D-A5E8-4C6E-8F03-8838AAEC3F82}" dt="2021-07-05T05:25:16.960" v="128" actId="478"/>
          <ac:spMkLst>
            <pc:docMk/>
            <pc:sldMk cId="4070023363" sldId="649"/>
            <ac:spMk id="23" creationId="{EB77D53C-F9A1-4A53-8273-6A185FACC0ED}"/>
          </ac:spMkLst>
        </pc:spChg>
        <pc:spChg chg="del">
          <ac:chgData name="Christian Morales LL." userId="acd2dd22fbae4b69" providerId="LiveId" clId="{9844560D-A5E8-4C6E-8F03-8838AAEC3F82}" dt="2021-07-05T05:25:16.960" v="128" actId="478"/>
          <ac:spMkLst>
            <pc:docMk/>
            <pc:sldMk cId="4070023363" sldId="649"/>
            <ac:spMk id="24" creationId="{1E1B9157-21D5-4A6E-94BC-467567B993A2}"/>
          </ac:spMkLst>
        </pc:spChg>
        <pc:spChg chg="del">
          <ac:chgData name="Christian Morales LL." userId="acd2dd22fbae4b69" providerId="LiveId" clId="{9844560D-A5E8-4C6E-8F03-8838AAEC3F82}" dt="2021-07-05T05:25:16.960" v="128" actId="478"/>
          <ac:spMkLst>
            <pc:docMk/>
            <pc:sldMk cId="4070023363" sldId="649"/>
            <ac:spMk id="27" creationId="{BECD1D4F-CBB9-432B-8832-3E4B0CCC78C7}"/>
          </ac:spMkLst>
        </pc:spChg>
        <pc:spChg chg="del">
          <ac:chgData name="Christian Morales LL." userId="acd2dd22fbae4b69" providerId="LiveId" clId="{9844560D-A5E8-4C6E-8F03-8838AAEC3F82}" dt="2021-07-05T05:25:16.960" v="128" actId="478"/>
          <ac:spMkLst>
            <pc:docMk/>
            <pc:sldMk cId="4070023363" sldId="649"/>
            <ac:spMk id="28" creationId="{19DE7204-968F-4DE4-9D90-013B2CDF6DF8}"/>
          </ac:spMkLst>
        </pc:spChg>
        <pc:spChg chg="del">
          <ac:chgData name="Christian Morales LL." userId="acd2dd22fbae4b69" providerId="LiveId" clId="{9844560D-A5E8-4C6E-8F03-8838AAEC3F82}" dt="2021-07-05T05:25:16.960" v="128" actId="478"/>
          <ac:spMkLst>
            <pc:docMk/>
            <pc:sldMk cId="4070023363" sldId="649"/>
            <ac:spMk id="29" creationId="{2EE83B37-3C0A-40F6-9176-63859F6E3C99}"/>
          </ac:spMkLst>
        </pc:spChg>
        <pc:spChg chg="mod">
          <ac:chgData name="Christian Morales LL." userId="acd2dd22fbae4b69" providerId="LiveId" clId="{9844560D-A5E8-4C6E-8F03-8838AAEC3F82}" dt="2021-07-05T05:25:23.438" v="129"/>
          <ac:spMkLst>
            <pc:docMk/>
            <pc:sldMk cId="4070023363" sldId="649"/>
            <ac:spMk id="49" creationId="{506072EC-6355-4F8C-983F-DB24F7BCD93E}"/>
          </ac:spMkLst>
        </pc:spChg>
        <pc:spChg chg="mod">
          <ac:chgData name="Christian Morales LL." userId="acd2dd22fbae4b69" providerId="LiveId" clId="{9844560D-A5E8-4C6E-8F03-8838AAEC3F82}" dt="2021-07-05T05:25:23.438" v="129"/>
          <ac:spMkLst>
            <pc:docMk/>
            <pc:sldMk cId="4070023363" sldId="649"/>
            <ac:spMk id="50" creationId="{62C516DC-268A-4046-8DF8-52C5EF506D40}"/>
          </ac:spMkLst>
        </pc:spChg>
        <pc:spChg chg="mod">
          <ac:chgData name="Christian Morales LL." userId="acd2dd22fbae4b69" providerId="LiveId" clId="{9844560D-A5E8-4C6E-8F03-8838AAEC3F82}" dt="2021-07-05T05:25:23.438" v="129"/>
          <ac:spMkLst>
            <pc:docMk/>
            <pc:sldMk cId="4070023363" sldId="649"/>
            <ac:spMk id="51" creationId="{00206D14-EB0D-474C-A9A0-175F17B643E7}"/>
          </ac:spMkLst>
        </pc:spChg>
        <pc:spChg chg="mod">
          <ac:chgData name="Christian Morales LL." userId="acd2dd22fbae4b69" providerId="LiveId" clId="{9844560D-A5E8-4C6E-8F03-8838AAEC3F82}" dt="2021-07-05T05:25:23.438" v="129"/>
          <ac:spMkLst>
            <pc:docMk/>
            <pc:sldMk cId="4070023363" sldId="649"/>
            <ac:spMk id="52" creationId="{525B29A5-6A47-486B-A1D5-573B1EDC9D24}"/>
          </ac:spMkLst>
        </pc:spChg>
        <pc:spChg chg="mod">
          <ac:chgData name="Christian Morales LL." userId="acd2dd22fbae4b69" providerId="LiveId" clId="{9844560D-A5E8-4C6E-8F03-8838AAEC3F82}" dt="2021-07-05T05:25:23.438" v="129"/>
          <ac:spMkLst>
            <pc:docMk/>
            <pc:sldMk cId="4070023363" sldId="649"/>
            <ac:spMk id="53" creationId="{247D40F3-A897-47E0-95AF-24BE4745D928}"/>
          </ac:spMkLst>
        </pc:spChg>
        <pc:spChg chg="mod">
          <ac:chgData name="Christian Morales LL." userId="acd2dd22fbae4b69" providerId="LiveId" clId="{9844560D-A5E8-4C6E-8F03-8838AAEC3F82}" dt="2021-07-05T05:25:23.438" v="129"/>
          <ac:spMkLst>
            <pc:docMk/>
            <pc:sldMk cId="4070023363" sldId="649"/>
            <ac:spMk id="54" creationId="{636FB7C3-44EE-44BC-AC83-1C25B929679F}"/>
          </ac:spMkLst>
        </pc:spChg>
        <pc:spChg chg="mod">
          <ac:chgData name="Christian Morales LL." userId="acd2dd22fbae4b69" providerId="LiveId" clId="{9844560D-A5E8-4C6E-8F03-8838AAEC3F82}" dt="2021-07-05T05:25:23.438" v="129"/>
          <ac:spMkLst>
            <pc:docMk/>
            <pc:sldMk cId="4070023363" sldId="649"/>
            <ac:spMk id="55" creationId="{7F0EA6A7-9B1F-47B2-A824-91050C4224A8}"/>
          </ac:spMkLst>
        </pc:spChg>
        <pc:spChg chg="mod">
          <ac:chgData name="Christian Morales LL." userId="acd2dd22fbae4b69" providerId="LiveId" clId="{9844560D-A5E8-4C6E-8F03-8838AAEC3F82}" dt="2021-07-05T05:25:23.438" v="129"/>
          <ac:spMkLst>
            <pc:docMk/>
            <pc:sldMk cId="4070023363" sldId="649"/>
            <ac:spMk id="56" creationId="{B084E630-5C15-4392-AFAF-AEBA8A1A5CDB}"/>
          </ac:spMkLst>
        </pc:spChg>
        <pc:spChg chg="mod">
          <ac:chgData name="Christian Morales LL." userId="acd2dd22fbae4b69" providerId="LiveId" clId="{9844560D-A5E8-4C6E-8F03-8838AAEC3F82}" dt="2021-07-05T05:25:23.438" v="129"/>
          <ac:spMkLst>
            <pc:docMk/>
            <pc:sldMk cId="4070023363" sldId="649"/>
            <ac:spMk id="57" creationId="{77DAD7BF-3FB1-4391-A750-44E977979A83}"/>
          </ac:spMkLst>
        </pc:spChg>
        <pc:spChg chg="mod">
          <ac:chgData name="Christian Morales LL." userId="acd2dd22fbae4b69" providerId="LiveId" clId="{9844560D-A5E8-4C6E-8F03-8838AAEC3F82}" dt="2021-07-05T05:25:23.438" v="129"/>
          <ac:spMkLst>
            <pc:docMk/>
            <pc:sldMk cId="4070023363" sldId="649"/>
            <ac:spMk id="58" creationId="{1B14EF19-ADB9-4D28-AC41-4A330C127B8A}"/>
          </ac:spMkLst>
        </pc:spChg>
        <pc:spChg chg="mod">
          <ac:chgData name="Christian Morales LL." userId="acd2dd22fbae4b69" providerId="LiveId" clId="{9844560D-A5E8-4C6E-8F03-8838AAEC3F82}" dt="2021-07-05T05:25:23.438" v="129"/>
          <ac:spMkLst>
            <pc:docMk/>
            <pc:sldMk cId="4070023363" sldId="649"/>
            <ac:spMk id="59" creationId="{B9D501D6-F275-42E1-8196-938666B794CB}"/>
          </ac:spMkLst>
        </pc:spChg>
        <pc:spChg chg="mod">
          <ac:chgData name="Christian Morales LL." userId="acd2dd22fbae4b69" providerId="LiveId" clId="{9844560D-A5E8-4C6E-8F03-8838AAEC3F82}" dt="2021-07-05T05:25:23.438" v="129"/>
          <ac:spMkLst>
            <pc:docMk/>
            <pc:sldMk cId="4070023363" sldId="649"/>
            <ac:spMk id="60" creationId="{DE0D2E5F-C43D-4F52-99F2-FE9C6411FA35}"/>
          </ac:spMkLst>
        </pc:spChg>
        <pc:spChg chg="mod">
          <ac:chgData name="Christian Morales LL." userId="acd2dd22fbae4b69" providerId="LiveId" clId="{9844560D-A5E8-4C6E-8F03-8838AAEC3F82}" dt="2021-07-05T05:25:23.438" v="129"/>
          <ac:spMkLst>
            <pc:docMk/>
            <pc:sldMk cId="4070023363" sldId="649"/>
            <ac:spMk id="61" creationId="{57DFFEFD-FC08-4BF4-A2BB-A4670960619A}"/>
          </ac:spMkLst>
        </pc:spChg>
        <pc:spChg chg="mod">
          <ac:chgData name="Christian Morales LL." userId="acd2dd22fbae4b69" providerId="LiveId" clId="{9844560D-A5E8-4C6E-8F03-8838AAEC3F82}" dt="2021-07-05T05:25:23.438" v="129"/>
          <ac:spMkLst>
            <pc:docMk/>
            <pc:sldMk cId="4070023363" sldId="649"/>
            <ac:spMk id="62" creationId="{03EDC3DB-DBC6-41E3-9E51-C3343E44D888}"/>
          </ac:spMkLst>
        </pc:spChg>
        <pc:spChg chg="mod">
          <ac:chgData name="Christian Morales LL." userId="acd2dd22fbae4b69" providerId="LiveId" clId="{9844560D-A5E8-4C6E-8F03-8838AAEC3F82}" dt="2021-07-05T05:25:23.438" v="129"/>
          <ac:spMkLst>
            <pc:docMk/>
            <pc:sldMk cId="4070023363" sldId="649"/>
            <ac:spMk id="63" creationId="{7A563A13-7DF8-41F0-958C-AD8545830C54}"/>
          </ac:spMkLst>
        </pc:spChg>
        <pc:spChg chg="mod">
          <ac:chgData name="Christian Morales LL." userId="acd2dd22fbae4b69" providerId="LiveId" clId="{9844560D-A5E8-4C6E-8F03-8838AAEC3F82}" dt="2021-07-05T05:25:23.438" v="129"/>
          <ac:spMkLst>
            <pc:docMk/>
            <pc:sldMk cId="4070023363" sldId="649"/>
            <ac:spMk id="64" creationId="{92B58FFE-67FB-461E-89A7-DCAFD0A7AB27}"/>
          </ac:spMkLst>
        </pc:spChg>
        <pc:spChg chg="mod">
          <ac:chgData name="Christian Morales LL." userId="acd2dd22fbae4b69" providerId="LiveId" clId="{9844560D-A5E8-4C6E-8F03-8838AAEC3F82}" dt="2021-07-05T05:25:23.438" v="129"/>
          <ac:spMkLst>
            <pc:docMk/>
            <pc:sldMk cId="4070023363" sldId="649"/>
            <ac:spMk id="65" creationId="{41627D92-93FC-42FE-8BD4-156CA357277A}"/>
          </ac:spMkLst>
        </pc:spChg>
        <pc:spChg chg="mod">
          <ac:chgData name="Christian Morales LL." userId="acd2dd22fbae4b69" providerId="LiveId" clId="{9844560D-A5E8-4C6E-8F03-8838AAEC3F82}" dt="2021-07-05T05:25:23.438" v="129"/>
          <ac:spMkLst>
            <pc:docMk/>
            <pc:sldMk cId="4070023363" sldId="649"/>
            <ac:spMk id="66" creationId="{3BF017E8-ED44-4445-AB18-D31D880373E9}"/>
          </ac:spMkLst>
        </pc:spChg>
        <pc:spChg chg="mod">
          <ac:chgData name="Christian Morales LL." userId="acd2dd22fbae4b69" providerId="LiveId" clId="{9844560D-A5E8-4C6E-8F03-8838AAEC3F82}" dt="2021-07-05T05:25:23.438" v="129"/>
          <ac:spMkLst>
            <pc:docMk/>
            <pc:sldMk cId="4070023363" sldId="649"/>
            <ac:spMk id="67" creationId="{B7A37F25-A4A2-4979-B1D9-CF2E572EB2D1}"/>
          </ac:spMkLst>
        </pc:spChg>
        <pc:spChg chg="mod">
          <ac:chgData name="Christian Morales LL." userId="acd2dd22fbae4b69" providerId="LiveId" clId="{9844560D-A5E8-4C6E-8F03-8838AAEC3F82}" dt="2021-07-05T05:25:23.438" v="129"/>
          <ac:spMkLst>
            <pc:docMk/>
            <pc:sldMk cId="4070023363" sldId="649"/>
            <ac:spMk id="68" creationId="{D39B91AA-4628-4DDB-B969-1DFFE304962E}"/>
          </ac:spMkLst>
        </pc:spChg>
        <pc:spChg chg="mod">
          <ac:chgData name="Christian Morales LL." userId="acd2dd22fbae4b69" providerId="LiveId" clId="{9844560D-A5E8-4C6E-8F03-8838AAEC3F82}" dt="2021-07-05T05:25:23.438" v="129"/>
          <ac:spMkLst>
            <pc:docMk/>
            <pc:sldMk cId="4070023363" sldId="649"/>
            <ac:spMk id="69" creationId="{892CFAD5-4FDA-49EF-8D39-AAACCE8AC84C}"/>
          </ac:spMkLst>
        </pc:spChg>
        <pc:spChg chg="mod">
          <ac:chgData name="Christian Morales LL." userId="acd2dd22fbae4b69" providerId="LiveId" clId="{9844560D-A5E8-4C6E-8F03-8838AAEC3F82}" dt="2021-07-05T05:25:23.438" v="129"/>
          <ac:spMkLst>
            <pc:docMk/>
            <pc:sldMk cId="4070023363" sldId="649"/>
            <ac:spMk id="70" creationId="{D54ABAFD-C6F5-4700-9FC4-7FD9226D7E40}"/>
          </ac:spMkLst>
        </pc:spChg>
        <pc:spChg chg="mod">
          <ac:chgData name="Christian Morales LL." userId="acd2dd22fbae4b69" providerId="LiveId" clId="{9844560D-A5E8-4C6E-8F03-8838AAEC3F82}" dt="2021-07-05T05:25:23.438" v="129"/>
          <ac:spMkLst>
            <pc:docMk/>
            <pc:sldMk cId="4070023363" sldId="649"/>
            <ac:spMk id="71" creationId="{9F7CD0D4-5728-4FFE-9B21-50C085E86CD2}"/>
          </ac:spMkLst>
        </pc:spChg>
        <pc:spChg chg="mod">
          <ac:chgData name="Christian Morales LL." userId="acd2dd22fbae4b69" providerId="LiveId" clId="{9844560D-A5E8-4C6E-8F03-8838AAEC3F82}" dt="2021-07-05T05:25:23.438" v="129"/>
          <ac:spMkLst>
            <pc:docMk/>
            <pc:sldMk cId="4070023363" sldId="649"/>
            <ac:spMk id="72" creationId="{85E18DFE-6BC6-4F3E-9334-5538B9BDFB79}"/>
          </ac:spMkLst>
        </pc:spChg>
        <pc:spChg chg="mod">
          <ac:chgData name="Christian Morales LL." userId="acd2dd22fbae4b69" providerId="LiveId" clId="{9844560D-A5E8-4C6E-8F03-8838AAEC3F82}" dt="2021-07-05T05:25:23.438" v="129"/>
          <ac:spMkLst>
            <pc:docMk/>
            <pc:sldMk cId="4070023363" sldId="649"/>
            <ac:spMk id="73" creationId="{F0A7F48E-63B4-4B9A-B6D9-92FEA8ECA680}"/>
          </ac:spMkLst>
        </pc:spChg>
        <pc:spChg chg="mod">
          <ac:chgData name="Christian Morales LL." userId="acd2dd22fbae4b69" providerId="LiveId" clId="{9844560D-A5E8-4C6E-8F03-8838AAEC3F82}" dt="2021-07-05T05:25:23.438" v="129"/>
          <ac:spMkLst>
            <pc:docMk/>
            <pc:sldMk cId="4070023363" sldId="649"/>
            <ac:spMk id="74" creationId="{E9CEBB0F-20A5-492D-A2A0-C8167F424340}"/>
          </ac:spMkLst>
        </pc:spChg>
        <pc:spChg chg="mod">
          <ac:chgData name="Christian Morales LL." userId="acd2dd22fbae4b69" providerId="LiveId" clId="{9844560D-A5E8-4C6E-8F03-8838AAEC3F82}" dt="2021-07-05T05:25:23.438" v="129"/>
          <ac:spMkLst>
            <pc:docMk/>
            <pc:sldMk cId="4070023363" sldId="649"/>
            <ac:spMk id="75" creationId="{DE9B073F-4C84-4DD8-8EA8-3F56DAEDB040}"/>
          </ac:spMkLst>
        </pc:spChg>
        <pc:spChg chg="mod">
          <ac:chgData name="Christian Morales LL." userId="acd2dd22fbae4b69" providerId="LiveId" clId="{9844560D-A5E8-4C6E-8F03-8838AAEC3F82}" dt="2021-07-05T05:25:23.438" v="129"/>
          <ac:spMkLst>
            <pc:docMk/>
            <pc:sldMk cId="4070023363" sldId="649"/>
            <ac:spMk id="76" creationId="{328F1315-85C4-46A7-8B86-B279C7A3817D}"/>
          </ac:spMkLst>
        </pc:spChg>
        <pc:spChg chg="mod">
          <ac:chgData name="Christian Morales LL." userId="acd2dd22fbae4b69" providerId="LiveId" clId="{9844560D-A5E8-4C6E-8F03-8838AAEC3F82}" dt="2021-07-05T05:25:23.438" v="129"/>
          <ac:spMkLst>
            <pc:docMk/>
            <pc:sldMk cId="4070023363" sldId="649"/>
            <ac:spMk id="77" creationId="{88E0FA51-533E-41DE-9FE6-5D5AFAA89D1C}"/>
          </ac:spMkLst>
        </pc:spChg>
        <pc:spChg chg="mod">
          <ac:chgData name="Christian Morales LL." userId="acd2dd22fbae4b69" providerId="LiveId" clId="{9844560D-A5E8-4C6E-8F03-8838AAEC3F82}" dt="2021-07-05T05:25:23.438" v="129"/>
          <ac:spMkLst>
            <pc:docMk/>
            <pc:sldMk cId="4070023363" sldId="649"/>
            <ac:spMk id="78" creationId="{A43286F9-AA75-4EC4-8C51-F2E98CB45B4D}"/>
          </ac:spMkLst>
        </pc:spChg>
        <pc:spChg chg="mod">
          <ac:chgData name="Christian Morales LL." userId="acd2dd22fbae4b69" providerId="LiveId" clId="{9844560D-A5E8-4C6E-8F03-8838AAEC3F82}" dt="2021-07-05T05:25:23.438" v="129"/>
          <ac:spMkLst>
            <pc:docMk/>
            <pc:sldMk cId="4070023363" sldId="649"/>
            <ac:spMk id="79" creationId="{C56B34B9-9FD9-4220-9653-69BCEB8F89BC}"/>
          </ac:spMkLst>
        </pc:spChg>
        <pc:spChg chg="mod">
          <ac:chgData name="Christian Morales LL." userId="acd2dd22fbae4b69" providerId="LiveId" clId="{9844560D-A5E8-4C6E-8F03-8838AAEC3F82}" dt="2021-07-05T05:25:23.438" v="129"/>
          <ac:spMkLst>
            <pc:docMk/>
            <pc:sldMk cId="4070023363" sldId="649"/>
            <ac:spMk id="80" creationId="{EE2D3E5A-ED60-4D6B-87FF-FCA9136B255C}"/>
          </ac:spMkLst>
        </pc:spChg>
        <pc:spChg chg="mod">
          <ac:chgData name="Christian Morales LL." userId="acd2dd22fbae4b69" providerId="LiveId" clId="{9844560D-A5E8-4C6E-8F03-8838AAEC3F82}" dt="2021-07-05T05:25:23.438" v="129"/>
          <ac:spMkLst>
            <pc:docMk/>
            <pc:sldMk cId="4070023363" sldId="649"/>
            <ac:spMk id="81" creationId="{5B05422E-5044-4F7E-9663-349F2C546F0D}"/>
          </ac:spMkLst>
        </pc:spChg>
        <pc:spChg chg="mod">
          <ac:chgData name="Christian Morales LL." userId="acd2dd22fbae4b69" providerId="LiveId" clId="{9844560D-A5E8-4C6E-8F03-8838AAEC3F82}" dt="2021-07-05T05:25:23.438" v="129"/>
          <ac:spMkLst>
            <pc:docMk/>
            <pc:sldMk cId="4070023363" sldId="649"/>
            <ac:spMk id="82" creationId="{9E922443-0A58-49C9-A7D2-7208FFB78F61}"/>
          </ac:spMkLst>
        </pc:spChg>
        <pc:spChg chg="mod">
          <ac:chgData name="Christian Morales LL." userId="acd2dd22fbae4b69" providerId="LiveId" clId="{9844560D-A5E8-4C6E-8F03-8838AAEC3F82}" dt="2021-07-05T05:25:23.438" v="129"/>
          <ac:spMkLst>
            <pc:docMk/>
            <pc:sldMk cId="4070023363" sldId="649"/>
            <ac:spMk id="83" creationId="{AFD89FA2-22E9-4F22-B059-29AD6640D898}"/>
          </ac:spMkLst>
        </pc:spChg>
        <pc:spChg chg="mod">
          <ac:chgData name="Christian Morales LL." userId="acd2dd22fbae4b69" providerId="LiveId" clId="{9844560D-A5E8-4C6E-8F03-8838AAEC3F82}" dt="2021-07-05T05:25:23.438" v="129"/>
          <ac:spMkLst>
            <pc:docMk/>
            <pc:sldMk cId="4070023363" sldId="649"/>
            <ac:spMk id="84" creationId="{EAA11121-FD90-4C33-8B78-235006C6E9FE}"/>
          </ac:spMkLst>
        </pc:spChg>
        <pc:spChg chg="mod">
          <ac:chgData name="Christian Morales LL." userId="acd2dd22fbae4b69" providerId="LiveId" clId="{9844560D-A5E8-4C6E-8F03-8838AAEC3F82}" dt="2021-07-05T05:25:23.438" v="129"/>
          <ac:spMkLst>
            <pc:docMk/>
            <pc:sldMk cId="4070023363" sldId="649"/>
            <ac:spMk id="85" creationId="{E0AC9A91-B35F-4319-BEEE-181F3F1F3C55}"/>
          </ac:spMkLst>
        </pc:spChg>
        <pc:spChg chg="mod">
          <ac:chgData name="Christian Morales LL." userId="acd2dd22fbae4b69" providerId="LiveId" clId="{9844560D-A5E8-4C6E-8F03-8838AAEC3F82}" dt="2021-07-05T05:25:23.438" v="129"/>
          <ac:spMkLst>
            <pc:docMk/>
            <pc:sldMk cId="4070023363" sldId="649"/>
            <ac:spMk id="86" creationId="{0807BE71-9647-4F13-8BE3-9BEB4097B160}"/>
          </ac:spMkLst>
        </pc:spChg>
        <pc:spChg chg="mod">
          <ac:chgData name="Christian Morales LL." userId="acd2dd22fbae4b69" providerId="LiveId" clId="{9844560D-A5E8-4C6E-8F03-8838AAEC3F82}" dt="2021-07-05T05:25:23.438" v="129"/>
          <ac:spMkLst>
            <pc:docMk/>
            <pc:sldMk cId="4070023363" sldId="649"/>
            <ac:spMk id="87" creationId="{F812B364-C410-41DE-B0B8-7B2EEB384A1A}"/>
          </ac:spMkLst>
        </pc:spChg>
        <pc:spChg chg="mod">
          <ac:chgData name="Christian Morales LL." userId="acd2dd22fbae4b69" providerId="LiveId" clId="{9844560D-A5E8-4C6E-8F03-8838AAEC3F82}" dt="2021-07-05T05:25:23.438" v="129"/>
          <ac:spMkLst>
            <pc:docMk/>
            <pc:sldMk cId="4070023363" sldId="649"/>
            <ac:spMk id="88" creationId="{4A8B1542-6097-436B-8D4E-CA811EA82E33}"/>
          </ac:spMkLst>
        </pc:spChg>
        <pc:spChg chg="mod">
          <ac:chgData name="Christian Morales LL." userId="acd2dd22fbae4b69" providerId="LiveId" clId="{9844560D-A5E8-4C6E-8F03-8838AAEC3F82}" dt="2021-07-05T05:25:23.438" v="129"/>
          <ac:spMkLst>
            <pc:docMk/>
            <pc:sldMk cId="4070023363" sldId="649"/>
            <ac:spMk id="89" creationId="{DE366E82-E987-4687-A654-66B758E5315D}"/>
          </ac:spMkLst>
        </pc:spChg>
        <pc:spChg chg="mod">
          <ac:chgData name="Christian Morales LL." userId="acd2dd22fbae4b69" providerId="LiveId" clId="{9844560D-A5E8-4C6E-8F03-8838AAEC3F82}" dt="2021-07-05T05:25:23.438" v="129"/>
          <ac:spMkLst>
            <pc:docMk/>
            <pc:sldMk cId="4070023363" sldId="649"/>
            <ac:spMk id="90" creationId="{35E05B44-3505-4B8B-ACD6-052C88C0EF9F}"/>
          </ac:spMkLst>
        </pc:spChg>
        <pc:spChg chg="mod">
          <ac:chgData name="Christian Morales LL." userId="acd2dd22fbae4b69" providerId="LiveId" clId="{9844560D-A5E8-4C6E-8F03-8838AAEC3F82}" dt="2021-07-05T05:25:23.438" v="129"/>
          <ac:spMkLst>
            <pc:docMk/>
            <pc:sldMk cId="4070023363" sldId="649"/>
            <ac:spMk id="91" creationId="{A37685EA-5C29-4984-B935-EF725A8576FA}"/>
          </ac:spMkLst>
        </pc:spChg>
        <pc:spChg chg="mod">
          <ac:chgData name="Christian Morales LL." userId="acd2dd22fbae4b69" providerId="LiveId" clId="{9844560D-A5E8-4C6E-8F03-8838AAEC3F82}" dt="2021-07-05T05:25:23.438" v="129"/>
          <ac:spMkLst>
            <pc:docMk/>
            <pc:sldMk cId="4070023363" sldId="649"/>
            <ac:spMk id="92" creationId="{687150EF-4B3A-4A2B-955F-DD7E7C53F933}"/>
          </ac:spMkLst>
        </pc:spChg>
        <pc:spChg chg="mod">
          <ac:chgData name="Christian Morales LL." userId="acd2dd22fbae4b69" providerId="LiveId" clId="{9844560D-A5E8-4C6E-8F03-8838AAEC3F82}" dt="2021-07-05T05:25:23.438" v="129"/>
          <ac:spMkLst>
            <pc:docMk/>
            <pc:sldMk cId="4070023363" sldId="649"/>
            <ac:spMk id="93" creationId="{16B881AC-7D5D-4308-B624-2D9977EC2C16}"/>
          </ac:spMkLst>
        </pc:spChg>
        <pc:spChg chg="mod">
          <ac:chgData name="Christian Morales LL." userId="acd2dd22fbae4b69" providerId="LiveId" clId="{9844560D-A5E8-4C6E-8F03-8838AAEC3F82}" dt="2021-07-05T05:25:23.438" v="129"/>
          <ac:spMkLst>
            <pc:docMk/>
            <pc:sldMk cId="4070023363" sldId="649"/>
            <ac:spMk id="94" creationId="{209FBAE8-8AE8-4E12-85D0-D3D0333EE38F}"/>
          </ac:spMkLst>
        </pc:spChg>
        <pc:spChg chg="mod">
          <ac:chgData name="Christian Morales LL." userId="acd2dd22fbae4b69" providerId="LiveId" clId="{9844560D-A5E8-4C6E-8F03-8838AAEC3F82}" dt="2021-07-05T05:25:23.438" v="129"/>
          <ac:spMkLst>
            <pc:docMk/>
            <pc:sldMk cId="4070023363" sldId="649"/>
            <ac:spMk id="95" creationId="{6D05EC68-DF4B-438C-98CF-FBD07BCC78B3}"/>
          </ac:spMkLst>
        </pc:spChg>
        <pc:spChg chg="mod">
          <ac:chgData name="Christian Morales LL." userId="acd2dd22fbae4b69" providerId="LiveId" clId="{9844560D-A5E8-4C6E-8F03-8838AAEC3F82}" dt="2021-07-05T05:25:23.438" v="129"/>
          <ac:spMkLst>
            <pc:docMk/>
            <pc:sldMk cId="4070023363" sldId="649"/>
            <ac:spMk id="96" creationId="{F65769BF-F0FC-46BD-B311-A7FEC4C550BD}"/>
          </ac:spMkLst>
        </pc:spChg>
        <pc:spChg chg="mod">
          <ac:chgData name="Christian Morales LL." userId="acd2dd22fbae4b69" providerId="LiveId" clId="{9844560D-A5E8-4C6E-8F03-8838AAEC3F82}" dt="2021-07-05T05:25:23.438" v="129"/>
          <ac:spMkLst>
            <pc:docMk/>
            <pc:sldMk cId="4070023363" sldId="649"/>
            <ac:spMk id="97" creationId="{DD3404D8-DEA9-4E2E-837C-E1CE2E5EAD9A}"/>
          </ac:spMkLst>
        </pc:spChg>
        <pc:spChg chg="mod">
          <ac:chgData name="Christian Morales LL." userId="acd2dd22fbae4b69" providerId="LiveId" clId="{9844560D-A5E8-4C6E-8F03-8838AAEC3F82}" dt="2021-07-05T05:25:23.438" v="129"/>
          <ac:spMkLst>
            <pc:docMk/>
            <pc:sldMk cId="4070023363" sldId="649"/>
            <ac:spMk id="98" creationId="{BC7C2FB0-7639-4B1A-BEC2-9DDA42D385C1}"/>
          </ac:spMkLst>
        </pc:spChg>
        <pc:spChg chg="mod">
          <ac:chgData name="Christian Morales LL." userId="acd2dd22fbae4b69" providerId="LiveId" clId="{9844560D-A5E8-4C6E-8F03-8838AAEC3F82}" dt="2021-07-05T05:25:23.438" v="129"/>
          <ac:spMkLst>
            <pc:docMk/>
            <pc:sldMk cId="4070023363" sldId="649"/>
            <ac:spMk id="99" creationId="{CA24DA4B-A8B4-463C-A3D4-5874B2790262}"/>
          </ac:spMkLst>
        </pc:spChg>
        <pc:spChg chg="mod">
          <ac:chgData name="Christian Morales LL." userId="acd2dd22fbae4b69" providerId="LiveId" clId="{9844560D-A5E8-4C6E-8F03-8838AAEC3F82}" dt="2021-07-05T05:25:23.438" v="129"/>
          <ac:spMkLst>
            <pc:docMk/>
            <pc:sldMk cId="4070023363" sldId="649"/>
            <ac:spMk id="100" creationId="{529202FA-63D8-4121-9C85-73003E41B5C1}"/>
          </ac:spMkLst>
        </pc:spChg>
        <pc:spChg chg="mod">
          <ac:chgData name="Christian Morales LL." userId="acd2dd22fbae4b69" providerId="LiveId" clId="{9844560D-A5E8-4C6E-8F03-8838AAEC3F82}" dt="2021-07-05T05:25:23.438" v="129"/>
          <ac:spMkLst>
            <pc:docMk/>
            <pc:sldMk cId="4070023363" sldId="649"/>
            <ac:spMk id="101" creationId="{E3BB5CF8-AA71-4DA6-8F37-DD65E372472B}"/>
          </ac:spMkLst>
        </pc:spChg>
        <pc:spChg chg="mod">
          <ac:chgData name="Christian Morales LL." userId="acd2dd22fbae4b69" providerId="LiveId" clId="{9844560D-A5E8-4C6E-8F03-8838AAEC3F82}" dt="2021-07-05T05:25:23.438" v="129"/>
          <ac:spMkLst>
            <pc:docMk/>
            <pc:sldMk cId="4070023363" sldId="649"/>
            <ac:spMk id="102" creationId="{4D67C2DE-233B-4AFC-835F-CD100E876B2A}"/>
          </ac:spMkLst>
        </pc:spChg>
        <pc:spChg chg="mod">
          <ac:chgData name="Christian Morales LL." userId="acd2dd22fbae4b69" providerId="LiveId" clId="{9844560D-A5E8-4C6E-8F03-8838AAEC3F82}" dt="2021-07-05T05:25:23.438" v="129"/>
          <ac:spMkLst>
            <pc:docMk/>
            <pc:sldMk cId="4070023363" sldId="649"/>
            <ac:spMk id="103" creationId="{5C390E98-6D1F-479D-839D-F24F6955399D}"/>
          </ac:spMkLst>
        </pc:spChg>
        <pc:spChg chg="mod">
          <ac:chgData name="Christian Morales LL." userId="acd2dd22fbae4b69" providerId="LiveId" clId="{9844560D-A5E8-4C6E-8F03-8838AAEC3F82}" dt="2021-07-05T05:25:23.438" v="129"/>
          <ac:spMkLst>
            <pc:docMk/>
            <pc:sldMk cId="4070023363" sldId="649"/>
            <ac:spMk id="104" creationId="{86755B36-B5A7-44F9-941C-2EB4DD515799}"/>
          </ac:spMkLst>
        </pc:spChg>
        <pc:spChg chg="mod">
          <ac:chgData name="Christian Morales LL." userId="acd2dd22fbae4b69" providerId="LiveId" clId="{9844560D-A5E8-4C6E-8F03-8838AAEC3F82}" dt="2021-07-05T05:25:23.438" v="129"/>
          <ac:spMkLst>
            <pc:docMk/>
            <pc:sldMk cId="4070023363" sldId="649"/>
            <ac:spMk id="105" creationId="{6901C87B-2F9A-47F4-B887-99C89009CB97}"/>
          </ac:spMkLst>
        </pc:spChg>
        <pc:spChg chg="mod">
          <ac:chgData name="Christian Morales LL." userId="acd2dd22fbae4b69" providerId="LiveId" clId="{9844560D-A5E8-4C6E-8F03-8838AAEC3F82}" dt="2021-07-05T05:25:23.438" v="129"/>
          <ac:spMkLst>
            <pc:docMk/>
            <pc:sldMk cId="4070023363" sldId="649"/>
            <ac:spMk id="106" creationId="{114EE494-E1F7-470B-A8D0-5D617B950C66}"/>
          </ac:spMkLst>
        </pc:spChg>
        <pc:spChg chg="mod">
          <ac:chgData name="Christian Morales LL." userId="acd2dd22fbae4b69" providerId="LiveId" clId="{9844560D-A5E8-4C6E-8F03-8838AAEC3F82}" dt="2021-07-05T05:25:23.438" v="129"/>
          <ac:spMkLst>
            <pc:docMk/>
            <pc:sldMk cId="4070023363" sldId="649"/>
            <ac:spMk id="107" creationId="{5E61140E-7156-4675-A993-CEE260AF7B61}"/>
          </ac:spMkLst>
        </pc:spChg>
        <pc:spChg chg="mod">
          <ac:chgData name="Christian Morales LL." userId="acd2dd22fbae4b69" providerId="LiveId" clId="{9844560D-A5E8-4C6E-8F03-8838AAEC3F82}" dt="2021-07-05T05:25:23.438" v="129"/>
          <ac:spMkLst>
            <pc:docMk/>
            <pc:sldMk cId="4070023363" sldId="649"/>
            <ac:spMk id="108" creationId="{7AB2D652-12DE-45E6-9EA3-2391F90417F8}"/>
          </ac:spMkLst>
        </pc:spChg>
        <pc:spChg chg="mod">
          <ac:chgData name="Christian Morales LL." userId="acd2dd22fbae4b69" providerId="LiveId" clId="{9844560D-A5E8-4C6E-8F03-8838AAEC3F82}" dt="2021-07-05T05:25:23.438" v="129"/>
          <ac:spMkLst>
            <pc:docMk/>
            <pc:sldMk cId="4070023363" sldId="649"/>
            <ac:spMk id="109" creationId="{44CC1FB8-97D8-4576-A87F-651BDC18921C}"/>
          </ac:spMkLst>
        </pc:spChg>
        <pc:spChg chg="mod">
          <ac:chgData name="Christian Morales LL." userId="acd2dd22fbae4b69" providerId="LiveId" clId="{9844560D-A5E8-4C6E-8F03-8838AAEC3F82}" dt="2021-07-05T05:25:23.438" v="129"/>
          <ac:spMkLst>
            <pc:docMk/>
            <pc:sldMk cId="4070023363" sldId="649"/>
            <ac:spMk id="110" creationId="{DFD137B8-F390-433F-AD74-F284880F927E}"/>
          </ac:spMkLst>
        </pc:spChg>
        <pc:spChg chg="mod">
          <ac:chgData name="Christian Morales LL." userId="acd2dd22fbae4b69" providerId="LiveId" clId="{9844560D-A5E8-4C6E-8F03-8838AAEC3F82}" dt="2021-07-05T05:25:23.438" v="129"/>
          <ac:spMkLst>
            <pc:docMk/>
            <pc:sldMk cId="4070023363" sldId="649"/>
            <ac:spMk id="111" creationId="{DE6F30FE-2394-4F71-BE06-E57310EB151E}"/>
          </ac:spMkLst>
        </pc:spChg>
        <pc:spChg chg="mod">
          <ac:chgData name="Christian Morales LL." userId="acd2dd22fbae4b69" providerId="LiveId" clId="{9844560D-A5E8-4C6E-8F03-8838AAEC3F82}" dt="2021-07-05T05:25:23.438" v="129"/>
          <ac:spMkLst>
            <pc:docMk/>
            <pc:sldMk cId="4070023363" sldId="649"/>
            <ac:spMk id="112" creationId="{8D4FCA1B-6E14-4956-B903-AD6B2C15055D}"/>
          </ac:spMkLst>
        </pc:spChg>
        <pc:spChg chg="mod">
          <ac:chgData name="Christian Morales LL." userId="acd2dd22fbae4b69" providerId="LiveId" clId="{9844560D-A5E8-4C6E-8F03-8838AAEC3F82}" dt="2021-07-05T05:25:23.438" v="129"/>
          <ac:spMkLst>
            <pc:docMk/>
            <pc:sldMk cId="4070023363" sldId="649"/>
            <ac:spMk id="113" creationId="{D90C13CC-2650-4AB8-8B1F-8A089E477543}"/>
          </ac:spMkLst>
        </pc:spChg>
        <pc:spChg chg="mod">
          <ac:chgData name="Christian Morales LL." userId="acd2dd22fbae4b69" providerId="LiveId" clId="{9844560D-A5E8-4C6E-8F03-8838AAEC3F82}" dt="2021-07-05T05:25:23.438" v="129"/>
          <ac:spMkLst>
            <pc:docMk/>
            <pc:sldMk cId="4070023363" sldId="649"/>
            <ac:spMk id="114" creationId="{7AFAA7E7-53A6-4C35-B5FB-EEDCCBFB8CA9}"/>
          </ac:spMkLst>
        </pc:spChg>
        <pc:spChg chg="mod">
          <ac:chgData name="Christian Morales LL." userId="acd2dd22fbae4b69" providerId="LiveId" clId="{9844560D-A5E8-4C6E-8F03-8838AAEC3F82}" dt="2021-07-05T05:25:23.438" v="129"/>
          <ac:spMkLst>
            <pc:docMk/>
            <pc:sldMk cId="4070023363" sldId="649"/>
            <ac:spMk id="115" creationId="{0539C4EE-7E5D-4C04-BBC2-50DB3A551B2E}"/>
          </ac:spMkLst>
        </pc:spChg>
        <pc:spChg chg="mod">
          <ac:chgData name="Christian Morales LL." userId="acd2dd22fbae4b69" providerId="LiveId" clId="{9844560D-A5E8-4C6E-8F03-8838AAEC3F82}" dt="2021-07-05T05:25:23.438" v="129"/>
          <ac:spMkLst>
            <pc:docMk/>
            <pc:sldMk cId="4070023363" sldId="649"/>
            <ac:spMk id="116" creationId="{7EDD9002-3A44-4CE1-AB58-0615B022E79E}"/>
          </ac:spMkLst>
        </pc:spChg>
        <pc:spChg chg="mod">
          <ac:chgData name="Christian Morales LL." userId="acd2dd22fbae4b69" providerId="LiveId" clId="{9844560D-A5E8-4C6E-8F03-8838AAEC3F82}" dt="2021-07-05T05:25:23.438" v="129"/>
          <ac:spMkLst>
            <pc:docMk/>
            <pc:sldMk cId="4070023363" sldId="649"/>
            <ac:spMk id="117" creationId="{0290F32B-49DF-4734-BDAF-BE54F83FCE9A}"/>
          </ac:spMkLst>
        </pc:spChg>
        <pc:spChg chg="mod">
          <ac:chgData name="Christian Morales LL." userId="acd2dd22fbae4b69" providerId="LiveId" clId="{9844560D-A5E8-4C6E-8F03-8838AAEC3F82}" dt="2021-07-05T05:25:23.438" v="129"/>
          <ac:spMkLst>
            <pc:docMk/>
            <pc:sldMk cId="4070023363" sldId="649"/>
            <ac:spMk id="118" creationId="{63894044-2F27-454E-933D-4CEF8C0DEFF4}"/>
          </ac:spMkLst>
        </pc:spChg>
        <pc:spChg chg="mod">
          <ac:chgData name="Christian Morales LL." userId="acd2dd22fbae4b69" providerId="LiveId" clId="{9844560D-A5E8-4C6E-8F03-8838AAEC3F82}" dt="2021-07-05T05:25:23.438" v="129"/>
          <ac:spMkLst>
            <pc:docMk/>
            <pc:sldMk cId="4070023363" sldId="649"/>
            <ac:spMk id="119" creationId="{A78A5A39-29AD-4D80-9A4B-64C5AC11D340}"/>
          </ac:spMkLst>
        </pc:spChg>
        <pc:spChg chg="mod">
          <ac:chgData name="Christian Morales LL." userId="acd2dd22fbae4b69" providerId="LiveId" clId="{9844560D-A5E8-4C6E-8F03-8838AAEC3F82}" dt="2021-07-05T05:25:23.438" v="129"/>
          <ac:spMkLst>
            <pc:docMk/>
            <pc:sldMk cId="4070023363" sldId="649"/>
            <ac:spMk id="120" creationId="{6FB4A4DF-9CE1-4702-9E43-1F77270F6F2F}"/>
          </ac:spMkLst>
        </pc:spChg>
        <pc:spChg chg="mod">
          <ac:chgData name="Christian Morales LL." userId="acd2dd22fbae4b69" providerId="LiveId" clId="{9844560D-A5E8-4C6E-8F03-8838AAEC3F82}" dt="2021-07-05T05:25:23.438" v="129"/>
          <ac:spMkLst>
            <pc:docMk/>
            <pc:sldMk cId="4070023363" sldId="649"/>
            <ac:spMk id="121" creationId="{7579C3B9-4AD7-47C2-AECF-B7A2E95B3C7A}"/>
          </ac:spMkLst>
        </pc:spChg>
        <pc:spChg chg="mod">
          <ac:chgData name="Christian Morales LL." userId="acd2dd22fbae4b69" providerId="LiveId" clId="{9844560D-A5E8-4C6E-8F03-8838AAEC3F82}" dt="2021-07-05T05:25:23.438" v="129"/>
          <ac:spMkLst>
            <pc:docMk/>
            <pc:sldMk cId="4070023363" sldId="649"/>
            <ac:spMk id="122" creationId="{0586479C-05BD-451A-9C27-D0D0E2DE8EA5}"/>
          </ac:spMkLst>
        </pc:spChg>
        <pc:spChg chg="mod">
          <ac:chgData name="Christian Morales LL." userId="acd2dd22fbae4b69" providerId="LiveId" clId="{9844560D-A5E8-4C6E-8F03-8838AAEC3F82}" dt="2021-07-05T05:25:23.438" v="129"/>
          <ac:spMkLst>
            <pc:docMk/>
            <pc:sldMk cId="4070023363" sldId="649"/>
            <ac:spMk id="123" creationId="{8957FC3D-6B3A-448F-A2DD-BB5AC2D3DDA0}"/>
          </ac:spMkLst>
        </pc:spChg>
        <pc:spChg chg="mod">
          <ac:chgData name="Christian Morales LL." userId="acd2dd22fbae4b69" providerId="LiveId" clId="{9844560D-A5E8-4C6E-8F03-8838AAEC3F82}" dt="2021-07-05T05:25:23.438" v="129"/>
          <ac:spMkLst>
            <pc:docMk/>
            <pc:sldMk cId="4070023363" sldId="649"/>
            <ac:spMk id="124" creationId="{4DD1B431-A4D5-4370-8629-9D20A4C49A1B}"/>
          </ac:spMkLst>
        </pc:spChg>
        <pc:spChg chg="mod">
          <ac:chgData name="Christian Morales LL." userId="acd2dd22fbae4b69" providerId="LiveId" clId="{9844560D-A5E8-4C6E-8F03-8838AAEC3F82}" dt="2021-07-05T05:25:23.438" v="129"/>
          <ac:spMkLst>
            <pc:docMk/>
            <pc:sldMk cId="4070023363" sldId="649"/>
            <ac:spMk id="125" creationId="{FAB8FF22-0349-4C3B-838D-7EA634824049}"/>
          </ac:spMkLst>
        </pc:spChg>
        <pc:spChg chg="mod">
          <ac:chgData name="Christian Morales LL." userId="acd2dd22fbae4b69" providerId="LiveId" clId="{9844560D-A5E8-4C6E-8F03-8838AAEC3F82}" dt="2021-07-05T05:25:23.438" v="129"/>
          <ac:spMkLst>
            <pc:docMk/>
            <pc:sldMk cId="4070023363" sldId="649"/>
            <ac:spMk id="126" creationId="{BF59FB22-2F8C-4EF5-AA75-C707B0EAC130}"/>
          </ac:spMkLst>
        </pc:spChg>
        <pc:spChg chg="mod">
          <ac:chgData name="Christian Morales LL." userId="acd2dd22fbae4b69" providerId="LiveId" clId="{9844560D-A5E8-4C6E-8F03-8838AAEC3F82}" dt="2021-07-05T05:25:23.438" v="129"/>
          <ac:spMkLst>
            <pc:docMk/>
            <pc:sldMk cId="4070023363" sldId="649"/>
            <ac:spMk id="127" creationId="{4FD8EC2C-3211-4959-80C1-38054D744D59}"/>
          </ac:spMkLst>
        </pc:spChg>
        <pc:spChg chg="mod">
          <ac:chgData name="Christian Morales LL." userId="acd2dd22fbae4b69" providerId="LiveId" clId="{9844560D-A5E8-4C6E-8F03-8838AAEC3F82}" dt="2021-07-05T05:25:23.438" v="129"/>
          <ac:spMkLst>
            <pc:docMk/>
            <pc:sldMk cId="4070023363" sldId="649"/>
            <ac:spMk id="128" creationId="{2339927D-F6B2-4077-A0BD-99B4A0C434A2}"/>
          </ac:spMkLst>
        </pc:spChg>
        <pc:spChg chg="mod">
          <ac:chgData name="Christian Morales LL." userId="acd2dd22fbae4b69" providerId="LiveId" clId="{9844560D-A5E8-4C6E-8F03-8838AAEC3F82}" dt="2021-07-05T05:25:23.438" v="129"/>
          <ac:spMkLst>
            <pc:docMk/>
            <pc:sldMk cId="4070023363" sldId="649"/>
            <ac:spMk id="129" creationId="{62B12693-A058-4CF5-BA03-2390C7A09009}"/>
          </ac:spMkLst>
        </pc:spChg>
        <pc:spChg chg="mod">
          <ac:chgData name="Christian Morales LL." userId="acd2dd22fbae4b69" providerId="LiveId" clId="{9844560D-A5E8-4C6E-8F03-8838AAEC3F82}" dt="2021-07-05T05:25:23.438" v="129"/>
          <ac:spMkLst>
            <pc:docMk/>
            <pc:sldMk cId="4070023363" sldId="649"/>
            <ac:spMk id="130" creationId="{44FCB533-7AB6-46FA-AF57-C1B30AF080B5}"/>
          </ac:spMkLst>
        </pc:spChg>
        <pc:spChg chg="mod">
          <ac:chgData name="Christian Morales LL." userId="acd2dd22fbae4b69" providerId="LiveId" clId="{9844560D-A5E8-4C6E-8F03-8838AAEC3F82}" dt="2021-07-05T05:25:23.438" v="129"/>
          <ac:spMkLst>
            <pc:docMk/>
            <pc:sldMk cId="4070023363" sldId="649"/>
            <ac:spMk id="131" creationId="{E49B4796-7C4E-4167-83B6-8F02C5C860D8}"/>
          </ac:spMkLst>
        </pc:spChg>
        <pc:spChg chg="mod">
          <ac:chgData name="Christian Morales LL." userId="acd2dd22fbae4b69" providerId="LiveId" clId="{9844560D-A5E8-4C6E-8F03-8838AAEC3F82}" dt="2021-07-05T05:25:23.438" v="129"/>
          <ac:spMkLst>
            <pc:docMk/>
            <pc:sldMk cId="4070023363" sldId="649"/>
            <ac:spMk id="132" creationId="{BE60BF60-1894-4C8A-9483-8C64F2A5E9CE}"/>
          </ac:spMkLst>
        </pc:spChg>
        <pc:spChg chg="mod">
          <ac:chgData name="Christian Morales LL." userId="acd2dd22fbae4b69" providerId="LiveId" clId="{9844560D-A5E8-4C6E-8F03-8838AAEC3F82}" dt="2021-07-05T05:25:23.438" v="129"/>
          <ac:spMkLst>
            <pc:docMk/>
            <pc:sldMk cId="4070023363" sldId="649"/>
            <ac:spMk id="133" creationId="{E2B9A449-D793-46B4-88A4-34A018DE8395}"/>
          </ac:spMkLst>
        </pc:spChg>
        <pc:spChg chg="mod">
          <ac:chgData name="Christian Morales LL." userId="acd2dd22fbae4b69" providerId="LiveId" clId="{9844560D-A5E8-4C6E-8F03-8838AAEC3F82}" dt="2021-07-05T05:25:23.438" v="129"/>
          <ac:spMkLst>
            <pc:docMk/>
            <pc:sldMk cId="4070023363" sldId="649"/>
            <ac:spMk id="134" creationId="{7FA4F2F8-2F74-4971-8AE1-A1DAC09E8398}"/>
          </ac:spMkLst>
        </pc:spChg>
        <pc:spChg chg="mod">
          <ac:chgData name="Christian Morales LL." userId="acd2dd22fbae4b69" providerId="LiveId" clId="{9844560D-A5E8-4C6E-8F03-8838AAEC3F82}" dt="2021-07-05T05:25:23.438" v="129"/>
          <ac:spMkLst>
            <pc:docMk/>
            <pc:sldMk cId="4070023363" sldId="649"/>
            <ac:spMk id="135" creationId="{AE51D391-20FE-48BE-B116-1292AC8DE876}"/>
          </ac:spMkLst>
        </pc:spChg>
        <pc:spChg chg="mod">
          <ac:chgData name="Christian Morales LL." userId="acd2dd22fbae4b69" providerId="LiveId" clId="{9844560D-A5E8-4C6E-8F03-8838AAEC3F82}" dt="2021-07-05T05:25:23.438" v="129"/>
          <ac:spMkLst>
            <pc:docMk/>
            <pc:sldMk cId="4070023363" sldId="649"/>
            <ac:spMk id="136" creationId="{8A89ECD5-B375-4268-A063-F7A30D678183}"/>
          </ac:spMkLst>
        </pc:spChg>
        <pc:spChg chg="mod">
          <ac:chgData name="Christian Morales LL." userId="acd2dd22fbae4b69" providerId="LiveId" clId="{9844560D-A5E8-4C6E-8F03-8838AAEC3F82}" dt="2021-07-05T05:25:23.438" v="129"/>
          <ac:spMkLst>
            <pc:docMk/>
            <pc:sldMk cId="4070023363" sldId="649"/>
            <ac:spMk id="137" creationId="{2CB7D11F-8BBF-48A6-BA2D-AD11B1A3A5AD}"/>
          </ac:spMkLst>
        </pc:spChg>
        <pc:spChg chg="mod">
          <ac:chgData name="Christian Morales LL." userId="acd2dd22fbae4b69" providerId="LiveId" clId="{9844560D-A5E8-4C6E-8F03-8838AAEC3F82}" dt="2021-07-05T05:25:23.438" v="129"/>
          <ac:spMkLst>
            <pc:docMk/>
            <pc:sldMk cId="4070023363" sldId="649"/>
            <ac:spMk id="138" creationId="{00CA2A6B-3057-4D7F-B1E6-A786CA8A4533}"/>
          </ac:spMkLst>
        </pc:spChg>
        <pc:spChg chg="mod">
          <ac:chgData name="Christian Morales LL." userId="acd2dd22fbae4b69" providerId="LiveId" clId="{9844560D-A5E8-4C6E-8F03-8838AAEC3F82}" dt="2021-07-05T05:25:23.438" v="129"/>
          <ac:spMkLst>
            <pc:docMk/>
            <pc:sldMk cId="4070023363" sldId="649"/>
            <ac:spMk id="139" creationId="{6FE0BC2F-4F84-475D-B6A5-7EFA0DB97AC3}"/>
          </ac:spMkLst>
        </pc:spChg>
        <pc:spChg chg="mod">
          <ac:chgData name="Christian Morales LL." userId="acd2dd22fbae4b69" providerId="LiveId" clId="{9844560D-A5E8-4C6E-8F03-8838AAEC3F82}" dt="2021-07-05T05:25:23.438" v="129"/>
          <ac:spMkLst>
            <pc:docMk/>
            <pc:sldMk cId="4070023363" sldId="649"/>
            <ac:spMk id="140" creationId="{70D639FD-351E-4F00-8920-D6A83DCD2142}"/>
          </ac:spMkLst>
        </pc:spChg>
        <pc:spChg chg="mod">
          <ac:chgData name="Christian Morales LL." userId="acd2dd22fbae4b69" providerId="LiveId" clId="{9844560D-A5E8-4C6E-8F03-8838AAEC3F82}" dt="2021-07-05T05:25:23.438" v="129"/>
          <ac:spMkLst>
            <pc:docMk/>
            <pc:sldMk cId="4070023363" sldId="649"/>
            <ac:spMk id="141" creationId="{54A40EFB-D6B4-49D3-B98C-F0B9CF381752}"/>
          </ac:spMkLst>
        </pc:spChg>
        <pc:spChg chg="mod">
          <ac:chgData name="Christian Morales LL." userId="acd2dd22fbae4b69" providerId="LiveId" clId="{9844560D-A5E8-4C6E-8F03-8838AAEC3F82}" dt="2021-07-05T05:25:23.438" v="129"/>
          <ac:spMkLst>
            <pc:docMk/>
            <pc:sldMk cId="4070023363" sldId="649"/>
            <ac:spMk id="142" creationId="{A540EB62-99EF-4340-9FE6-F6CA84E0B30D}"/>
          </ac:spMkLst>
        </pc:spChg>
        <pc:spChg chg="mod">
          <ac:chgData name="Christian Morales LL." userId="acd2dd22fbae4b69" providerId="LiveId" clId="{9844560D-A5E8-4C6E-8F03-8838AAEC3F82}" dt="2021-07-05T05:25:23.438" v="129"/>
          <ac:spMkLst>
            <pc:docMk/>
            <pc:sldMk cId="4070023363" sldId="649"/>
            <ac:spMk id="143" creationId="{4ACD7D5C-8EAA-4B41-BFA4-436286A8CC94}"/>
          </ac:spMkLst>
        </pc:spChg>
        <pc:spChg chg="mod">
          <ac:chgData name="Christian Morales LL." userId="acd2dd22fbae4b69" providerId="LiveId" clId="{9844560D-A5E8-4C6E-8F03-8838AAEC3F82}" dt="2021-07-05T05:25:23.438" v="129"/>
          <ac:spMkLst>
            <pc:docMk/>
            <pc:sldMk cId="4070023363" sldId="649"/>
            <ac:spMk id="144" creationId="{26B7694A-8D32-4420-8CB6-36D0634D16A9}"/>
          </ac:spMkLst>
        </pc:spChg>
        <pc:spChg chg="mod">
          <ac:chgData name="Christian Morales LL." userId="acd2dd22fbae4b69" providerId="LiveId" clId="{9844560D-A5E8-4C6E-8F03-8838AAEC3F82}" dt="2021-07-05T05:25:23.438" v="129"/>
          <ac:spMkLst>
            <pc:docMk/>
            <pc:sldMk cId="4070023363" sldId="649"/>
            <ac:spMk id="145" creationId="{D415CC0D-2652-46A1-9863-F574ED67433D}"/>
          </ac:spMkLst>
        </pc:spChg>
        <pc:spChg chg="mod">
          <ac:chgData name="Christian Morales LL." userId="acd2dd22fbae4b69" providerId="LiveId" clId="{9844560D-A5E8-4C6E-8F03-8838AAEC3F82}" dt="2021-07-05T05:25:23.438" v="129"/>
          <ac:spMkLst>
            <pc:docMk/>
            <pc:sldMk cId="4070023363" sldId="649"/>
            <ac:spMk id="146" creationId="{557CC86E-26CC-4ADF-B6EF-AE9E61A72BE0}"/>
          </ac:spMkLst>
        </pc:spChg>
        <pc:spChg chg="mod">
          <ac:chgData name="Christian Morales LL." userId="acd2dd22fbae4b69" providerId="LiveId" clId="{9844560D-A5E8-4C6E-8F03-8838AAEC3F82}" dt="2021-07-05T05:25:23.438" v="129"/>
          <ac:spMkLst>
            <pc:docMk/>
            <pc:sldMk cId="4070023363" sldId="649"/>
            <ac:spMk id="147" creationId="{B698AF62-80B5-46FF-BCF4-2C305DB2F12B}"/>
          </ac:spMkLst>
        </pc:spChg>
        <pc:spChg chg="mod">
          <ac:chgData name="Christian Morales LL." userId="acd2dd22fbae4b69" providerId="LiveId" clId="{9844560D-A5E8-4C6E-8F03-8838AAEC3F82}" dt="2021-07-05T05:25:23.438" v="129"/>
          <ac:spMkLst>
            <pc:docMk/>
            <pc:sldMk cId="4070023363" sldId="649"/>
            <ac:spMk id="148" creationId="{0E98616D-16AD-48E7-A3C0-65143F9FF82A}"/>
          </ac:spMkLst>
        </pc:spChg>
        <pc:spChg chg="mod">
          <ac:chgData name="Christian Morales LL." userId="acd2dd22fbae4b69" providerId="LiveId" clId="{9844560D-A5E8-4C6E-8F03-8838AAEC3F82}" dt="2021-07-05T05:25:23.438" v="129"/>
          <ac:spMkLst>
            <pc:docMk/>
            <pc:sldMk cId="4070023363" sldId="649"/>
            <ac:spMk id="149" creationId="{1E550B42-4935-4E6D-85BA-C68C9A26C22E}"/>
          </ac:spMkLst>
        </pc:spChg>
        <pc:spChg chg="mod">
          <ac:chgData name="Christian Morales LL." userId="acd2dd22fbae4b69" providerId="LiveId" clId="{9844560D-A5E8-4C6E-8F03-8838AAEC3F82}" dt="2021-07-05T05:25:23.438" v="129"/>
          <ac:spMkLst>
            <pc:docMk/>
            <pc:sldMk cId="4070023363" sldId="649"/>
            <ac:spMk id="150" creationId="{697E6346-24D7-4B29-BEEB-3C1F8E783B1A}"/>
          </ac:spMkLst>
        </pc:spChg>
        <pc:spChg chg="mod">
          <ac:chgData name="Christian Morales LL." userId="acd2dd22fbae4b69" providerId="LiveId" clId="{9844560D-A5E8-4C6E-8F03-8838AAEC3F82}" dt="2021-07-05T05:25:23.438" v="129"/>
          <ac:spMkLst>
            <pc:docMk/>
            <pc:sldMk cId="4070023363" sldId="649"/>
            <ac:spMk id="151" creationId="{59A21A0C-4028-4DC4-A0E2-71F869714F80}"/>
          </ac:spMkLst>
        </pc:spChg>
        <pc:spChg chg="mod">
          <ac:chgData name="Christian Morales LL." userId="acd2dd22fbae4b69" providerId="LiveId" clId="{9844560D-A5E8-4C6E-8F03-8838AAEC3F82}" dt="2021-07-05T05:25:23.438" v="129"/>
          <ac:spMkLst>
            <pc:docMk/>
            <pc:sldMk cId="4070023363" sldId="649"/>
            <ac:spMk id="152" creationId="{270D9B6F-D3F2-4199-964F-B48319D6459E}"/>
          </ac:spMkLst>
        </pc:spChg>
        <pc:spChg chg="mod">
          <ac:chgData name="Christian Morales LL." userId="acd2dd22fbae4b69" providerId="LiveId" clId="{9844560D-A5E8-4C6E-8F03-8838AAEC3F82}" dt="2021-07-05T05:25:23.438" v="129"/>
          <ac:spMkLst>
            <pc:docMk/>
            <pc:sldMk cId="4070023363" sldId="649"/>
            <ac:spMk id="153" creationId="{2AC220FF-FC6A-466A-B867-7B2CDAB1B626}"/>
          </ac:spMkLst>
        </pc:spChg>
        <pc:spChg chg="mod">
          <ac:chgData name="Christian Morales LL." userId="acd2dd22fbae4b69" providerId="LiveId" clId="{9844560D-A5E8-4C6E-8F03-8838AAEC3F82}" dt="2021-07-05T05:25:23.438" v="129"/>
          <ac:spMkLst>
            <pc:docMk/>
            <pc:sldMk cId="4070023363" sldId="649"/>
            <ac:spMk id="154" creationId="{40A6C400-29DA-4DD5-A546-9BBE70BE25C4}"/>
          </ac:spMkLst>
        </pc:spChg>
        <pc:spChg chg="mod">
          <ac:chgData name="Christian Morales LL." userId="acd2dd22fbae4b69" providerId="LiveId" clId="{9844560D-A5E8-4C6E-8F03-8838AAEC3F82}" dt="2021-07-05T05:25:23.438" v="129"/>
          <ac:spMkLst>
            <pc:docMk/>
            <pc:sldMk cId="4070023363" sldId="649"/>
            <ac:spMk id="155" creationId="{97CA5BFE-CF73-4B89-A956-3B73BCE957C0}"/>
          </ac:spMkLst>
        </pc:spChg>
        <pc:spChg chg="mod">
          <ac:chgData name="Christian Morales LL." userId="acd2dd22fbae4b69" providerId="LiveId" clId="{9844560D-A5E8-4C6E-8F03-8838AAEC3F82}" dt="2021-07-05T05:25:23.438" v="129"/>
          <ac:spMkLst>
            <pc:docMk/>
            <pc:sldMk cId="4070023363" sldId="649"/>
            <ac:spMk id="156" creationId="{FDF7C2ED-6AF5-461E-8D43-2684ECA96289}"/>
          </ac:spMkLst>
        </pc:spChg>
        <pc:spChg chg="mod">
          <ac:chgData name="Christian Morales LL." userId="acd2dd22fbae4b69" providerId="LiveId" clId="{9844560D-A5E8-4C6E-8F03-8838AAEC3F82}" dt="2021-07-05T05:25:23.438" v="129"/>
          <ac:spMkLst>
            <pc:docMk/>
            <pc:sldMk cId="4070023363" sldId="649"/>
            <ac:spMk id="157" creationId="{7F3F6347-94DD-412F-9005-F746C6C33B16}"/>
          </ac:spMkLst>
        </pc:spChg>
        <pc:spChg chg="mod">
          <ac:chgData name="Christian Morales LL." userId="acd2dd22fbae4b69" providerId="LiveId" clId="{9844560D-A5E8-4C6E-8F03-8838AAEC3F82}" dt="2021-07-05T05:25:23.438" v="129"/>
          <ac:spMkLst>
            <pc:docMk/>
            <pc:sldMk cId="4070023363" sldId="649"/>
            <ac:spMk id="158" creationId="{F5BEA943-B6E9-4780-B00C-823AA11B09D5}"/>
          </ac:spMkLst>
        </pc:spChg>
        <pc:spChg chg="mod">
          <ac:chgData name="Christian Morales LL." userId="acd2dd22fbae4b69" providerId="LiveId" clId="{9844560D-A5E8-4C6E-8F03-8838AAEC3F82}" dt="2021-07-05T05:25:23.438" v="129"/>
          <ac:spMkLst>
            <pc:docMk/>
            <pc:sldMk cId="4070023363" sldId="649"/>
            <ac:spMk id="159" creationId="{2447A041-18CF-45E3-942F-D1EAA198BB79}"/>
          </ac:spMkLst>
        </pc:spChg>
        <pc:spChg chg="mod">
          <ac:chgData name="Christian Morales LL." userId="acd2dd22fbae4b69" providerId="LiveId" clId="{9844560D-A5E8-4C6E-8F03-8838AAEC3F82}" dt="2021-07-05T05:25:23.438" v="129"/>
          <ac:spMkLst>
            <pc:docMk/>
            <pc:sldMk cId="4070023363" sldId="649"/>
            <ac:spMk id="160" creationId="{6289CE66-1F3C-4805-9A33-3DF386CB306C}"/>
          </ac:spMkLst>
        </pc:spChg>
        <pc:spChg chg="mod">
          <ac:chgData name="Christian Morales LL." userId="acd2dd22fbae4b69" providerId="LiveId" clId="{9844560D-A5E8-4C6E-8F03-8838AAEC3F82}" dt="2021-07-05T05:25:23.438" v="129"/>
          <ac:spMkLst>
            <pc:docMk/>
            <pc:sldMk cId="4070023363" sldId="649"/>
            <ac:spMk id="161" creationId="{91B83117-4108-4168-9CF4-AEEB7F8226B9}"/>
          </ac:spMkLst>
        </pc:spChg>
        <pc:spChg chg="mod">
          <ac:chgData name="Christian Morales LL." userId="acd2dd22fbae4b69" providerId="LiveId" clId="{9844560D-A5E8-4C6E-8F03-8838AAEC3F82}" dt="2021-07-05T05:25:23.438" v="129"/>
          <ac:spMkLst>
            <pc:docMk/>
            <pc:sldMk cId="4070023363" sldId="649"/>
            <ac:spMk id="162" creationId="{810A089D-4BAA-42BE-905F-C110EEF3F0CC}"/>
          </ac:spMkLst>
        </pc:spChg>
        <pc:spChg chg="mod">
          <ac:chgData name="Christian Morales LL." userId="acd2dd22fbae4b69" providerId="LiveId" clId="{9844560D-A5E8-4C6E-8F03-8838AAEC3F82}" dt="2021-07-05T05:25:23.438" v="129"/>
          <ac:spMkLst>
            <pc:docMk/>
            <pc:sldMk cId="4070023363" sldId="649"/>
            <ac:spMk id="163" creationId="{ED1BC2D3-50D9-4D4C-B392-DDF4D4C84941}"/>
          </ac:spMkLst>
        </pc:spChg>
        <pc:spChg chg="mod">
          <ac:chgData name="Christian Morales LL." userId="acd2dd22fbae4b69" providerId="LiveId" clId="{9844560D-A5E8-4C6E-8F03-8838AAEC3F82}" dt="2021-07-05T05:25:23.438" v="129"/>
          <ac:spMkLst>
            <pc:docMk/>
            <pc:sldMk cId="4070023363" sldId="649"/>
            <ac:spMk id="164" creationId="{C84D96CC-3AF9-468F-B23D-4EE7ECC43480}"/>
          </ac:spMkLst>
        </pc:spChg>
        <pc:spChg chg="mod">
          <ac:chgData name="Christian Morales LL." userId="acd2dd22fbae4b69" providerId="LiveId" clId="{9844560D-A5E8-4C6E-8F03-8838AAEC3F82}" dt="2021-07-05T05:25:23.438" v="129"/>
          <ac:spMkLst>
            <pc:docMk/>
            <pc:sldMk cId="4070023363" sldId="649"/>
            <ac:spMk id="165" creationId="{34765F86-76C8-4369-8C23-C0F01B03DA84}"/>
          </ac:spMkLst>
        </pc:spChg>
        <pc:spChg chg="mod">
          <ac:chgData name="Christian Morales LL." userId="acd2dd22fbae4b69" providerId="LiveId" clId="{9844560D-A5E8-4C6E-8F03-8838AAEC3F82}" dt="2021-07-05T05:25:23.438" v="129"/>
          <ac:spMkLst>
            <pc:docMk/>
            <pc:sldMk cId="4070023363" sldId="649"/>
            <ac:spMk id="166" creationId="{93837496-BE61-4ABF-A5B8-E1234FA3FDF7}"/>
          </ac:spMkLst>
        </pc:spChg>
        <pc:spChg chg="mod">
          <ac:chgData name="Christian Morales LL." userId="acd2dd22fbae4b69" providerId="LiveId" clId="{9844560D-A5E8-4C6E-8F03-8838AAEC3F82}" dt="2021-07-05T05:25:23.438" v="129"/>
          <ac:spMkLst>
            <pc:docMk/>
            <pc:sldMk cId="4070023363" sldId="649"/>
            <ac:spMk id="167" creationId="{B0722AAA-4566-4061-8A2E-9692200837FD}"/>
          </ac:spMkLst>
        </pc:spChg>
        <pc:spChg chg="mod">
          <ac:chgData name="Christian Morales LL." userId="acd2dd22fbae4b69" providerId="LiveId" clId="{9844560D-A5E8-4C6E-8F03-8838AAEC3F82}" dt="2021-07-05T05:25:23.438" v="129"/>
          <ac:spMkLst>
            <pc:docMk/>
            <pc:sldMk cId="4070023363" sldId="649"/>
            <ac:spMk id="168" creationId="{E00BE01B-A64B-4E73-9D95-83155114FD7D}"/>
          </ac:spMkLst>
        </pc:spChg>
        <pc:spChg chg="mod">
          <ac:chgData name="Christian Morales LL." userId="acd2dd22fbae4b69" providerId="LiveId" clId="{9844560D-A5E8-4C6E-8F03-8838AAEC3F82}" dt="2021-07-05T05:25:23.438" v="129"/>
          <ac:spMkLst>
            <pc:docMk/>
            <pc:sldMk cId="4070023363" sldId="649"/>
            <ac:spMk id="169" creationId="{0B800D37-F5E2-4152-A0A3-8A167CA63866}"/>
          </ac:spMkLst>
        </pc:spChg>
        <pc:spChg chg="mod">
          <ac:chgData name="Christian Morales LL." userId="acd2dd22fbae4b69" providerId="LiveId" clId="{9844560D-A5E8-4C6E-8F03-8838AAEC3F82}" dt="2021-07-05T05:25:23.438" v="129"/>
          <ac:spMkLst>
            <pc:docMk/>
            <pc:sldMk cId="4070023363" sldId="649"/>
            <ac:spMk id="170" creationId="{4CB7F5E0-9B04-43D3-899D-9B899545F9CE}"/>
          </ac:spMkLst>
        </pc:spChg>
        <pc:spChg chg="mod">
          <ac:chgData name="Christian Morales LL." userId="acd2dd22fbae4b69" providerId="LiveId" clId="{9844560D-A5E8-4C6E-8F03-8838AAEC3F82}" dt="2021-07-05T05:25:23.438" v="129"/>
          <ac:spMkLst>
            <pc:docMk/>
            <pc:sldMk cId="4070023363" sldId="649"/>
            <ac:spMk id="171" creationId="{93F6483D-5902-453B-B4F1-4811D86878B6}"/>
          </ac:spMkLst>
        </pc:spChg>
        <pc:spChg chg="mod">
          <ac:chgData name="Christian Morales LL." userId="acd2dd22fbae4b69" providerId="LiveId" clId="{9844560D-A5E8-4C6E-8F03-8838AAEC3F82}" dt="2021-07-05T05:25:23.438" v="129"/>
          <ac:spMkLst>
            <pc:docMk/>
            <pc:sldMk cId="4070023363" sldId="649"/>
            <ac:spMk id="172" creationId="{1803330F-F559-48B3-A0BE-D3B789F1FCB5}"/>
          </ac:spMkLst>
        </pc:spChg>
        <pc:spChg chg="mod">
          <ac:chgData name="Christian Morales LL." userId="acd2dd22fbae4b69" providerId="LiveId" clId="{9844560D-A5E8-4C6E-8F03-8838AAEC3F82}" dt="2021-07-05T05:25:23.438" v="129"/>
          <ac:spMkLst>
            <pc:docMk/>
            <pc:sldMk cId="4070023363" sldId="649"/>
            <ac:spMk id="173" creationId="{9D6291F8-F149-45D6-A827-FD9D58CD32B0}"/>
          </ac:spMkLst>
        </pc:spChg>
        <pc:spChg chg="mod">
          <ac:chgData name="Christian Morales LL." userId="acd2dd22fbae4b69" providerId="LiveId" clId="{9844560D-A5E8-4C6E-8F03-8838AAEC3F82}" dt="2021-07-05T05:25:23.438" v="129"/>
          <ac:spMkLst>
            <pc:docMk/>
            <pc:sldMk cId="4070023363" sldId="649"/>
            <ac:spMk id="174" creationId="{6C0D4BAB-B07F-4D7A-8B62-429DD355BC94}"/>
          </ac:spMkLst>
        </pc:spChg>
        <pc:spChg chg="mod">
          <ac:chgData name="Christian Morales LL." userId="acd2dd22fbae4b69" providerId="LiveId" clId="{9844560D-A5E8-4C6E-8F03-8838AAEC3F82}" dt="2021-07-05T05:25:23.438" v="129"/>
          <ac:spMkLst>
            <pc:docMk/>
            <pc:sldMk cId="4070023363" sldId="649"/>
            <ac:spMk id="175" creationId="{A838FDC8-A832-49B5-A84E-645706D6BF2C}"/>
          </ac:spMkLst>
        </pc:spChg>
        <pc:spChg chg="mod">
          <ac:chgData name="Christian Morales LL." userId="acd2dd22fbae4b69" providerId="LiveId" clId="{9844560D-A5E8-4C6E-8F03-8838AAEC3F82}" dt="2021-07-05T05:25:23.438" v="129"/>
          <ac:spMkLst>
            <pc:docMk/>
            <pc:sldMk cId="4070023363" sldId="649"/>
            <ac:spMk id="176" creationId="{52F850FA-C965-4759-9539-CDC847C1FC73}"/>
          </ac:spMkLst>
        </pc:spChg>
        <pc:spChg chg="mod">
          <ac:chgData name="Christian Morales LL." userId="acd2dd22fbae4b69" providerId="LiveId" clId="{9844560D-A5E8-4C6E-8F03-8838AAEC3F82}" dt="2021-07-05T05:25:23.438" v="129"/>
          <ac:spMkLst>
            <pc:docMk/>
            <pc:sldMk cId="4070023363" sldId="649"/>
            <ac:spMk id="177" creationId="{9C297FE1-FC9C-472A-B813-D47B7ACD4A87}"/>
          </ac:spMkLst>
        </pc:spChg>
        <pc:spChg chg="mod">
          <ac:chgData name="Christian Morales LL." userId="acd2dd22fbae4b69" providerId="LiveId" clId="{9844560D-A5E8-4C6E-8F03-8838AAEC3F82}" dt="2021-07-05T05:25:23.438" v="129"/>
          <ac:spMkLst>
            <pc:docMk/>
            <pc:sldMk cId="4070023363" sldId="649"/>
            <ac:spMk id="178" creationId="{CE11D590-4CA7-454F-ACD6-F547AAC434CB}"/>
          </ac:spMkLst>
        </pc:spChg>
        <pc:spChg chg="mod">
          <ac:chgData name="Christian Morales LL." userId="acd2dd22fbae4b69" providerId="LiveId" clId="{9844560D-A5E8-4C6E-8F03-8838AAEC3F82}" dt="2021-07-05T05:25:23.438" v="129"/>
          <ac:spMkLst>
            <pc:docMk/>
            <pc:sldMk cId="4070023363" sldId="649"/>
            <ac:spMk id="179" creationId="{6E550FC4-A056-430C-9E52-0B9DD0773C75}"/>
          </ac:spMkLst>
        </pc:spChg>
        <pc:spChg chg="mod">
          <ac:chgData name="Christian Morales LL." userId="acd2dd22fbae4b69" providerId="LiveId" clId="{9844560D-A5E8-4C6E-8F03-8838AAEC3F82}" dt="2021-07-05T05:25:23.438" v="129"/>
          <ac:spMkLst>
            <pc:docMk/>
            <pc:sldMk cId="4070023363" sldId="649"/>
            <ac:spMk id="180" creationId="{27150F02-E446-477C-9A94-9182BAC0EBDF}"/>
          </ac:spMkLst>
        </pc:spChg>
        <pc:spChg chg="mod">
          <ac:chgData name="Christian Morales LL." userId="acd2dd22fbae4b69" providerId="LiveId" clId="{9844560D-A5E8-4C6E-8F03-8838AAEC3F82}" dt="2021-07-05T05:25:23.438" v="129"/>
          <ac:spMkLst>
            <pc:docMk/>
            <pc:sldMk cId="4070023363" sldId="649"/>
            <ac:spMk id="181" creationId="{585250CD-D789-438D-B8EA-6E48951ACCBD}"/>
          </ac:spMkLst>
        </pc:spChg>
        <pc:spChg chg="mod">
          <ac:chgData name="Christian Morales LL." userId="acd2dd22fbae4b69" providerId="LiveId" clId="{9844560D-A5E8-4C6E-8F03-8838AAEC3F82}" dt="2021-07-05T05:25:23.438" v="129"/>
          <ac:spMkLst>
            <pc:docMk/>
            <pc:sldMk cId="4070023363" sldId="649"/>
            <ac:spMk id="182" creationId="{BFEBE286-8D4F-4C7A-A93C-639897CA1210}"/>
          </ac:spMkLst>
        </pc:spChg>
        <pc:spChg chg="mod">
          <ac:chgData name="Christian Morales LL." userId="acd2dd22fbae4b69" providerId="LiveId" clId="{9844560D-A5E8-4C6E-8F03-8838AAEC3F82}" dt="2021-07-05T05:25:23.438" v="129"/>
          <ac:spMkLst>
            <pc:docMk/>
            <pc:sldMk cId="4070023363" sldId="649"/>
            <ac:spMk id="183" creationId="{AF3A6978-899D-47BA-9E86-A18069A8DC38}"/>
          </ac:spMkLst>
        </pc:spChg>
        <pc:spChg chg="mod">
          <ac:chgData name="Christian Morales LL." userId="acd2dd22fbae4b69" providerId="LiveId" clId="{9844560D-A5E8-4C6E-8F03-8838AAEC3F82}" dt="2021-07-05T05:25:23.438" v="129"/>
          <ac:spMkLst>
            <pc:docMk/>
            <pc:sldMk cId="4070023363" sldId="649"/>
            <ac:spMk id="184" creationId="{9ED4AACC-0074-40D4-BC28-0BE0F55B4885}"/>
          </ac:spMkLst>
        </pc:spChg>
        <pc:spChg chg="mod">
          <ac:chgData name="Christian Morales LL." userId="acd2dd22fbae4b69" providerId="LiveId" clId="{9844560D-A5E8-4C6E-8F03-8838AAEC3F82}" dt="2021-07-05T05:25:23.438" v="129"/>
          <ac:spMkLst>
            <pc:docMk/>
            <pc:sldMk cId="4070023363" sldId="649"/>
            <ac:spMk id="185" creationId="{CD03746F-083F-4206-B3E2-87CA6C672016}"/>
          </ac:spMkLst>
        </pc:spChg>
        <pc:spChg chg="mod">
          <ac:chgData name="Christian Morales LL." userId="acd2dd22fbae4b69" providerId="LiveId" clId="{9844560D-A5E8-4C6E-8F03-8838AAEC3F82}" dt="2021-07-05T05:25:23.438" v="129"/>
          <ac:spMkLst>
            <pc:docMk/>
            <pc:sldMk cId="4070023363" sldId="649"/>
            <ac:spMk id="186" creationId="{5C5BBE70-A8CB-43B4-B9B9-DB84351125D4}"/>
          </ac:spMkLst>
        </pc:spChg>
        <pc:spChg chg="mod">
          <ac:chgData name="Christian Morales LL." userId="acd2dd22fbae4b69" providerId="LiveId" clId="{9844560D-A5E8-4C6E-8F03-8838AAEC3F82}" dt="2021-07-05T05:25:23.438" v="129"/>
          <ac:spMkLst>
            <pc:docMk/>
            <pc:sldMk cId="4070023363" sldId="649"/>
            <ac:spMk id="187" creationId="{043A7583-A601-4394-A09C-26421DF25071}"/>
          </ac:spMkLst>
        </pc:spChg>
        <pc:spChg chg="mod">
          <ac:chgData name="Christian Morales LL." userId="acd2dd22fbae4b69" providerId="LiveId" clId="{9844560D-A5E8-4C6E-8F03-8838AAEC3F82}" dt="2021-07-05T05:25:23.438" v="129"/>
          <ac:spMkLst>
            <pc:docMk/>
            <pc:sldMk cId="4070023363" sldId="649"/>
            <ac:spMk id="188" creationId="{BC84D019-76C7-463F-A4A8-C7AC5F0E8888}"/>
          </ac:spMkLst>
        </pc:spChg>
        <pc:spChg chg="mod">
          <ac:chgData name="Christian Morales LL." userId="acd2dd22fbae4b69" providerId="LiveId" clId="{9844560D-A5E8-4C6E-8F03-8838AAEC3F82}" dt="2021-07-05T05:25:23.438" v="129"/>
          <ac:spMkLst>
            <pc:docMk/>
            <pc:sldMk cId="4070023363" sldId="649"/>
            <ac:spMk id="189" creationId="{0A480133-512B-4FDF-A646-00F514A571C8}"/>
          </ac:spMkLst>
        </pc:spChg>
        <pc:spChg chg="mod">
          <ac:chgData name="Christian Morales LL." userId="acd2dd22fbae4b69" providerId="LiveId" clId="{9844560D-A5E8-4C6E-8F03-8838AAEC3F82}" dt="2021-07-05T05:25:23.438" v="129"/>
          <ac:spMkLst>
            <pc:docMk/>
            <pc:sldMk cId="4070023363" sldId="649"/>
            <ac:spMk id="190" creationId="{80665982-E641-4475-A2D6-390560B0138B}"/>
          </ac:spMkLst>
        </pc:spChg>
        <pc:spChg chg="mod">
          <ac:chgData name="Christian Morales LL." userId="acd2dd22fbae4b69" providerId="LiveId" clId="{9844560D-A5E8-4C6E-8F03-8838AAEC3F82}" dt="2021-07-05T05:25:23.438" v="129"/>
          <ac:spMkLst>
            <pc:docMk/>
            <pc:sldMk cId="4070023363" sldId="649"/>
            <ac:spMk id="191" creationId="{393CCB90-B37C-4B05-8573-3A4F6EB5344D}"/>
          </ac:spMkLst>
        </pc:spChg>
        <pc:spChg chg="mod">
          <ac:chgData name="Christian Morales LL." userId="acd2dd22fbae4b69" providerId="LiveId" clId="{9844560D-A5E8-4C6E-8F03-8838AAEC3F82}" dt="2021-07-05T05:25:23.438" v="129"/>
          <ac:spMkLst>
            <pc:docMk/>
            <pc:sldMk cId="4070023363" sldId="649"/>
            <ac:spMk id="192" creationId="{ADE0CAA5-A017-4B0F-975A-06383A991D12}"/>
          </ac:spMkLst>
        </pc:spChg>
        <pc:spChg chg="mod">
          <ac:chgData name="Christian Morales LL." userId="acd2dd22fbae4b69" providerId="LiveId" clId="{9844560D-A5E8-4C6E-8F03-8838AAEC3F82}" dt="2021-07-05T05:25:23.438" v="129"/>
          <ac:spMkLst>
            <pc:docMk/>
            <pc:sldMk cId="4070023363" sldId="649"/>
            <ac:spMk id="193" creationId="{2B2651D3-A232-4821-964E-FF52D4198D16}"/>
          </ac:spMkLst>
        </pc:spChg>
        <pc:spChg chg="mod">
          <ac:chgData name="Christian Morales LL." userId="acd2dd22fbae4b69" providerId="LiveId" clId="{9844560D-A5E8-4C6E-8F03-8838AAEC3F82}" dt="2021-07-05T05:25:23.438" v="129"/>
          <ac:spMkLst>
            <pc:docMk/>
            <pc:sldMk cId="4070023363" sldId="649"/>
            <ac:spMk id="194" creationId="{CDE07B6C-6747-41DA-8DAD-AC80B7FBE2E0}"/>
          </ac:spMkLst>
        </pc:spChg>
        <pc:spChg chg="mod">
          <ac:chgData name="Christian Morales LL." userId="acd2dd22fbae4b69" providerId="LiveId" clId="{9844560D-A5E8-4C6E-8F03-8838AAEC3F82}" dt="2021-07-05T05:25:23.438" v="129"/>
          <ac:spMkLst>
            <pc:docMk/>
            <pc:sldMk cId="4070023363" sldId="649"/>
            <ac:spMk id="195" creationId="{E40D7834-2BA0-497D-95E3-6A02590EE581}"/>
          </ac:spMkLst>
        </pc:spChg>
        <pc:spChg chg="mod">
          <ac:chgData name="Christian Morales LL." userId="acd2dd22fbae4b69" providerId="LiveId" clId="{9844560D-A5E8-4C6E-8F03-8838AAEC3F82}" dt="2021-07-05T05:25:23.438" v="129"/>
          <ac:spMkLst>
            <pc:docMk/>
            <pc:sldMk cId="4070023363" sldId="649"/>
            <ac:spMk id="196" creationId="{7E8B4FA8-BC5B-457E-B229-50A3782B5E44}"/>
          </ac:spMkLst>
        </pc:spChg>
        <pc:spChg chg="mod">
          <ac:chgData name="Christian Morales LL." userId="acd2dd22fbae4b69" providerId="LiveId" clId="{9844560D-A5E8-4C6E-8F03-8838AAEC3F82}" dt="2021-07-05T05:25:23.438" v="129"/>
          <ac:spMkLst>
            <pc:docMk/>
            <pc:sldMk cId="4070023363" sldId="649"/>
            <ac:spMk id="197" creationId="{3A0B6234-7148-4AB3-B19E-5B279E8AE6E7}"/>
          </ac:spMkLst>
        </pc:spChg>
        <pc:spChg chg="mod">
          <ac:chgData name="Christian Morales LL." userId="acd2dd22fbae4b69" providerId="LiveId" clId="{9844560D-A5E8-4C6E-8F03-8838AAEC3F82}" dt="2021-07-05T05:25:23.438" v="129"/>
          <ac:spMkLst>
            <pc:docMk/>
            <pc:sldMk cId="4070023363" sldId="649"/>
            <ac:spMk id="198" creationId="{CA8A8D15-66B6-4437-AA38-99AD632B90EB}"/>
          </ac:spMkLst>
        </pc:spChg>
        <pc:spChg chg="mod">
          <ac:chgData name="Christian Morales LL." userId="acd2dd22fbae4b69" providerId="LiveId" clId="{9844560D-A5E8-4C6E-8F03-8838AAEC3F82}" dt="2021-07-05T05:25:23.438" v="129"/>
          <ac:spMkLst>
            <pc:docMk/>
            <pc:sldMk cId="4070023363" sldId="649"/>
            <ac:spMk id="199" creationId="{4F70486E-9457-4296-96D8-CE4825392EA6}"/>
          </ac:spMkLst>
        </pc:spChg>
        <pc:spChg chg="mod">
          <ac:chgData name="Christian Morales LL." userId="acd2dd22fbae4b69" providerId="LiveId" clId="{9844560D-A5E8-4C6E-8F03-8838AAEC3F82}" dt="2021-07-05T05:25:23.438" v="129"/>
          <ac:spMkLst>
            <pc:docMk/>
            <pc:sldMk cId="4070023363" sldId="649"/>
            <ac:spMk id="200" creationId="{3BA6583A-8C06-4C44-8377-14BC157C77F4}"/>
          </ac:spMkLst>
        </pc:spChg>
        <pc:spChg chg="mod">
          <ac:chgData name="Christian Morales LL." userId="acd2dd22fbae4b69" providerId="LiveId" clId="{9844560D-A5E8-4C6E-8F03-8838AAEC3F82}" dt="2021-07-05T05:25:23.438" v="129"/>
          <ac:spMkLst>
            <pc:docMk/>
            <pc:sldMk cId="4070023363" sldId="649"/>
            <ac:spMk id="201" creationId="{3696158C-B393-4C73-A61C-13D5EFE89FE7}"/>
          </ac:spMkLst>
        </pc:spChg>
        <pc:spChg chg="mod">
          <ac:chgData name="Christian Morales LL." userId="acd2dd22fbae4b69" providerId="LiveId" clId="{9844560D-A5E8-4C6E-8F03-8838AAEC3F82}" dt="2021-07-05T05:25:23.438" v="129"/>
          <ac:spMkLst>
            <pc:docMk/>
            <pc:sldMk cId="4070023363" sldId="649"/>
            <ac:spMk id="202" creationId="{1D5C6AAE-42B4-42ED-8FF3-AB4C500B8CC4}"/>
          </ac:spMkLst>
        </pc:spChg>
        <pc:spChg chg="mod">
          <ac:chgData name="Christian Morales LL." userId="acd2dd22fbae4b69" providerId="LiveId" clId="{9844560D-A5E8-4C6E-8F03-8838AAEC3F82}" dt="2021-07-05T05:25:23.438" v="129"/>
          <ac:spMkLst>
            <pc:docMk/>
            <pc:sldMk cId="4070023363" sldId="649"/>
            <ac:spMk id="203" creationId="{7B0DAC27-3F78-475A-8A17-6EA280CC344C}"/>
          </ac:spMkLst>
        </pc:spChg>
        <pc:spChg chg="mod">
          <ac:chgData name="Christian Morales LL." userId="acd2dd22fbae4b69" providerId="LiveId" clId="{9844560D-A5E8-4C6E-8F03-8838AAEC3F82}" dt="2021-07-05T05:25:23.438" v="129"/>
          <ac:spMkLst>
            <pc:docMk/>
            <pc:sldMk cId="4070023363" sldId="649"/>
            <ac:spMk id="204" creationId="{BB551FB5-3DDE-4A31-B637-5EC3318C06FD}"/>
          </ac:spMkLst>
        </pc:spChg>
        <pc:spChg chg="mod">
          <ac:chgData name="Christian Morales LL." userId="acd2dd22fbae4b69" providerId="LiveId" clId="{9844560D-A5E8-4C6E-8F03-8838AAEC3F82}" dt="2021-07-05T05:25:23.438" v="129"/>
          <ac:spMkLst>
            <pc:docMk/>
            <pc:sldMk cId="4070023363" sldId="649"/>
            <ac:spMk id="205" creationId="{8AEB72CA-0927-4E5B-BB4C-FD8CE9CCC86C}"/>
          </ac:spMkLst>
        </pc:spChg>
        <pc:spChg chg="mod">
          <ac:chgData name="Christian Morales LL." userId="acd2dd22fbae4b69" providerId="LiveId" clId="{9844560D-A5E8-4C6E-8F03-8838AAEC3F82}" dt="2021-07-05T05:25:23.438" v="129"/>
          <ac:spMkLst>
            <pc:docMk/>
            <pc:sldMk cId="4070023363" sldId="649"/>
            <ac:spMk id="206" creationId="{782AD146-BB18-4EEB-BF8F-CC1DD95CECEB}"/>
          </ac:spMkLst>
        </pc:spChg>
        <pc:spChg chg="mod">
          <ac:chgData name="Christian Morales LL." userId="acd2dd22fbae4b69" providerId="LiveId" clId="{9844560D-A5E8-4C6E-8F03-8838AAEC3F82}" dt="2021-07-05T05:25:23.438" v="129"/>
          <ac:spMkLst>
            <pc:docMk/>
            <pc:sldMk cId="4070023363" sldId="649"/>
            <ac:spMk id="207" creationId="{86AF7084-5C91-4152-900A-1BDB484E03A7}"/>
          </ac:spMkLst>
        </pc:spChg>
        <pc:spChg chg="mod">
          <ac:chgData name="Christian Morales LL." userId="acd2dd22fbae4b69" providerId="LiveId" clId="{9844560D-A5E8-4C6E-8F03-8838AAEC3F82}" dt="2021-07-05T05:25:23.438" v="129"/>
          <ac:spMkLst>
            <pc:docMk/>
            <pc:sldMk cId="4070023363" sldId="649"/>
            <ac:spMk id="208" creationId="{5CF167F6-F2A7-431D-867B-AC72CC60A9E7}"/>
          </ac:spMkLst>
        </pc:spChg>
        <pc:spChg chg="mod">
          <ac:chgData name="Christian Morales LL." userId="acd2dd22fbae4b69" providerId="LiveId" clId="{9844560D-A5E8-4C6E-8F03-8838AAEC3F82}" dt="2021-07-05T05:25:23.438" v="129"/>
          <ac:spMkLst>
            <pc:docMk/>
            <pc:sldMk cId="4070023363" sldId="649"/>
            <ac:spMk id="209" creationId="{0D21680D-556C-46B0-8F30-5A515F619295}"/>
          </ac:spMkLst>
        </pc:spChg>
        <pc:spChg chg="mod">
          <ac:chgData name="Christian Morales LL." userId="acd2dd22fbae4b69" providerId="LiveId" clId="{9844560D-A5E8-4C6E-8F03-8838AAEC3F82}" dt="2021-07-05T05:25:23.438" v="129"/>
          <ac:spMkLst>
            <pc:docMk/>
            <pc:sldMk cId="4070023363" sldId="649"/>
            <ac:spMk id="210" creationId="{6AAABABD-11D9-49A0-9FD2-293B5F605A77}"/>
          </ac:spMkLst>
        </pc:spChg>
        <pc:spChg chg="mod">
          <ac:chgData name="Christian Morales LL." userId="acd2dd22fbae4b69" providerId="LiveId" clId="{9844560D-A5E8-4C6E-8F03-8838AAEC3F82}" dt="2021-07-05T05:25:23.438" v="129"/>
          <ac:spMkLst>
            <pc:docMk/>
            <pc:sldMk cId="4070023363" sldId="649"/>
            <ac:spMk id="211" creationId="{66F2F20B-F55D-4E56-9A65-D2D0EDA8D335}"/>
          </ac:spMkLst>
        </pc:spChg>
        <pc:spChg chg="mod">
          <ac:chgData name="Christian Morales LL." userId="acd2dd22fbae4b69" providerId="LiveId" clId="{9844560D-A5E8-4C6E-8F03-8838AAEC3F82}" dt="2021-07-05T05:25:23.438" v="129"/>
          <ac:spMkLst>
            <pc:docMk/>
            <pc:sldMk cId="4070023363" sldId="649"/>
            <ac:spMk id="212" creationId="{171C229E-A221-45E6-BA71-49D0018CBAE7}"/>
          </ac:spMkLst>
        </pc:spChg>
        <pc:spChg chg="mod">
          <ac:chgData name="Christian Morales LL." userId="acd2dd22fbae4b69" providerId="LiveId" clId="{9844560D-A5E8-4C6E-8F03-8838AAEC3F82}" dt="2021-07-05T05:25:23.438" v="129"/>
          <ac:spMkLst>
            <pc:docMk/>
            <pc:sldMk cId="4070023363" sldId="649"/>
            <ac:spMk id="213" creationId="{6AE76F7D-76CF-47B0-A9C5-F7362E04BCEE}"/>
          </ac:spMkLst>
        </pc:spChg>
        <pc:spChg chg="mod">
          <ac:chgData name="Christian Morales LL." userId="acd2dd22fbae4b69" providerId="LiveId" clId="{9844560D-A5E8-4C6E-8F03-8838AAEC3F82}" dt="2021-07-05T05:25:23.438" v="129"/>
          <ac:spMkLst>
            <pc:docMk/>
            <pc:sldMk cId="4070023363" sldId="649"/>
            <ac:spMk id="214" creationId="{E818BDC5-8330-43FE-BB39-1480C21EF260}"/>
          </ac:spMkLst>
        </pc:spChg>
        <pc:spChg chg="mod">
          <ac:chgData name="Christian Morales LL." userId="acd2dd22fbae4b69" providerId="LiveId" clId="{9844560D-A5E8-4C6E-8F03-8838AAEC3F82}" dt="2021-07-05T05:25:23.438" v="129"/>
          <ac:spMkLst>
            <pc:docMk/>
            <pc:sldMk cId="4070023363" sldId="649"/>
            <ac:spMk id="215" creationId="{7FF155D5-6B0C-45F4-9DF8-9410C8342183}"/>
          </ac:spMkLst>
        </pc:spChg>
        <pc:spChg chg="mod">
          <ac:chgData name="Christian Morales LL." userId="acd2dd22fbae4b69" providerId="LiveId" clId="{9844560D-A5E8-4C6E-8F03-8838AAEC3F82}" dt="2021-07-05T05:25:23.438" v="129"/>
          <ac:spMkLst>
            <pc:docMk/>
            <pc:sldMk cId="4070023363" sldId="649"/>
            <ac:spMk id="216" creationId="{793A9571-504B-48DA-ADD7-5C7908808006}"/>
          </ac:spMkLst>
        </pc:spChg>
        <pc:spChg chg="mod">
          <ac:chgData name="Christian Morales LL." userId="acd2dd22fbae4b69" providerId="LiveId" clId="{9844560D-A5E8-4C6E-8F03-8838AAEC3F82}" dt="2021-07-05T05:25:23.438" v="129"/>
          <ac:spMkLst>
            <pc:docMk/>
            <pc:sldMk cId="4070023363" sldId="649"/>
            <ac:spMk id="217" creationId="{61635021-E4B0-4B5B-87C1-255415F8A611}"/>
          </ac:spMkLst>
        </pc:spChg>
        <pc:spChg chg="mod">
          <ac:chgData name="Christian Morales LL." userId="acd2dd22fbae4b69" providerId="LiveId" clId="{9844560D-A5E8-4C6E-8F03-8838AAEC3F82}" dt="2021-07-05T05:25:23.438" v="129"/>
          <ac:spMkLst>
            <pc:docMk/>
            <pc:sldMk cId="4070023363" sldId="649"/>
            <ac:spMk id="218" creationId="{B13B3044-F145-4710-BC84-55F418DAAEF5}"/>
          </ac:spMkLst>
        </pc:spChg>
        <pc:spChg chg="mod">
          <ac:chgData name="Christian Morales LL." userId="acd2dd22fbae4b69" providerId="LiveId" clId="{9844560D-A5E8-4C6E-8F03-8838AAEC3F82}" dt="2021-07-05T05:25:23.438" v="129"/>
          <ac:spMkLst>
            <pc:docMk/>
            <pc:sldMk cId="4070023363" sldId="649"/>
            <ac:spMk id="219" creationId="{B1F320C8-C659-4BF4-8A98-E7433FB80274}"/>
          </ac:spMkLst>
        </pc:spChg>
        <pc:spChg chg="mod">
          <ac:chgData name="Christian Morales LL." userId="acd2dd22fbae4b69" providerId="LiveId" clId="{9844560D-A5E8-4C6E-8F03-8838AAEC3F82}" dt="2021-07-05T05:25:23.438" v="129"/>
          <ac:spMkLst>
            <pc:docMk/>
            <pc:sldMk cId="4070023363" sldId="649"/>
            <ac:spMk id="220" creationId="{743ADFB3-D618-436A-B57A-3B561D4EF2EA}"/>
          </ac:spMkLst>
        </pc:spChg>
        <pc:spChg chg="mod">
          <ac:chgData name="Christian Morales LL." userId="acd2dd22fbae4b69" providerId="LiveId" clId="{9844560D-A5E8-4C6E-8F03-8838AAEC3F82}" dt="2021-07-05T05:25:23.438" v="129"/>
          <ac:spMkLst>
            <pc:docMk/>
            <pc:sldMk cId="4070023363" sldId="649"/>
            <ac:spMk id="221" creationId="{2C10185F-B3C3-4CAD-8ECB-9EE4F815D28D}"/>
          </ac:spMkLst>
        </pc:spChg>
        <pc:spChg chg="mod">
          <ac:chgData name="Christian Morales LL." userId="acd2dd22fbae4b69" providerId="LiveId" clId="{9844560D-A5E8-4C6E-8F03-8838AAEC3F82}" dt="2021-07-05T05:25:23.438" v="129"/>
          <ac:spMkLst>
            <pc:docMk/>
            <pc:sldMk cId="4070023363" sldId="649"/>
            <ac:spMk id="222" creationId="{0B2FE5F0-C6DE-4F0A-BFC1-ACA535004AE2}"/>
          </ac:spMkLst>
        </pc:spChg>
        <pc:spChg chg="mod">
          <ac:chgData name="Christian Morales LL." userId="acd2dd22fbae4b69" providerId="LiveId" clId="{9844560D-A5E8-4C6E-8F03-8838AAEC3F82}" dt="2021-07-05T05:25:23.438" v="129"/>
          <ac:spMkLst>
            <pc:docMk/>
            <pc:sldMk cId="4070023363" sldId="649"/>
            <ac:spMk id="223" creationId="{1BAF5C21-FBEF-47E9-999A-CC912B37CC4B}"/>
          </ac:spMkLst>
        </pc:spChg>
        <pc:spChg chg="mod">
          <ac:chgData name="Christian Morales LL." userId="acd2dd22fbae4b69" providerId="LiveId" clId="{9844560D-A5E8-4C6E-8F03-8838AAEC3F82}" dt="2021-07-05T05:25:23.438" v="129"/>
          <ac:spMkLst>
            <pc:docMk/>
            <pc:sldMk cId="4070023363" sldId="649"/>
            <ac:spMk id="224" creationId="{9A297F5B-8C50-4513-94DF-9C708DA891E4}"/>
          </ac:spMkLst>
        </pc:spChg>
        <pc:spChg chg="mod">
          <ac:chgData name="Christian Morales LL." userId="acd2dd22fbae4b69" providerId="LiveId" clId="{9844560D-A5E8-4C6E-8F03-8838AAEC3F82}" dt="2021-07-05T05:25:23.438" v="129"/>
          <ac:spMkLst>
            <pc:docMk/>
            <pc:sldMk cId="4070023363" sldId="649"/>
            <ac:spMk id="225" creationId="{49B319F1-7456-4734-A5DE-D882F2A92F8E}"/>
          </ac:spMkLst>
        </pc:spChg>
        <pc:spChg chg="mod">
          <ac:chgData name="Christian Morales LL." userId="acd2dd22fbae4b69" providerId="LiveId" clId="{9844560D-A5E8-4C6E-8F03-8838AAEC3F82}" dt="2021-07-05T05:25:23.438" v="129"/>
          <ac:spMkLst>
            <pc:docMk/>
            <pc:sldMk cId="4070023363" sldId="649"/>
            <ac:spMk id="226" creationId="{311FBC94-57D9-4A09-B9B2-BA69B0B2AA8E}"/>
          </ac:spMkLst>
        </pc:spChg>
        <pc:spChg chg="mod">
          <ac:chgData name="Christian Morales LL." userId="acd2dd22fbae4b69" providerId="LiveId" clId="{9844560D-A5E8-4C6E-8F03-8838AAEC3F82}" dt="2021-07-05T05:25:23.438" v="129"/>
          <ac:spMkLst>
            <pc:docMk/>
            <pc:sldMk cId="4070023363" sldId="649"/>
            <ac:spMk id="227" creationId="{BA4E7619-32D8-46EC-B337-3B705E4EF93B}"/>
          </ac:spMkLst>
        </pc:spChg>
        <pc:spChg chg="mod">
          <ac:chgData name="Christian Morales LL." userId="acd2dd22fbae4b69" providerId="LiveId" clId="{9844560D-A5E8-4C6E-8F03-8838AAEC3F82}" dt="2021-07-05T05:25:23.438" v="129"/>
          <ac:spMkLst>
            <pc:docMk/>
            <pc:sldMk cId="4070023363" sldId="649"/>
            <ac:spMk id="228" creationId="{C98FDE74-6E56-4160-8F2F-F9C9185093AA}"/>
          </ac:spMkLst>
        </pc:spChg>
        <pc:spChg chg="mod">
          <ac:chgData name="Christian Morales LL." userId="acd2dd22fbae4b69" providerId="LiveId" clId="{9844560D-A5E8-4C6E-8F03-8838AAEC3F82}" dt="2021-07-05T05:25:23.438" v="129"/>
          <ac:spMkLst>
            <pc:docMk/>
            <pc:sldMk cId="4070023363" sldId="649"/>
            <ac:spMk id="229" creationId="{F535343B-228D-4F88-A934-D894BC4EBABD}"/>
          </ac:spMkLst>
        </pc:spChg>
        <pc:spChg chg="mod">
          <ac:chgData name="Christian Morales LL." userId="acd2dd22fbae4b69" providerId="LiveId" clId="{9844560D-A5E8-4C6E-8F03-8838AAEC3F82}" dt="2021-07-05T05:25:23.438" v="129"/>
          <ac:spMkLst>
            <pc:docMk/>
            <pc:sldMk cId="4070023363" sldId="649"/>
            <ac:spMk id="230" creationId="{A0D1DD9C-5660-41CD-8F01-AD470E0F0D7C}"/>
          </ac:spMkLst>
        </pc:spChg>
        <pc:spChg chg="mod">
          <ac:chgData name="Christian Morales LL." userId="acd2dd22fbae4b69" providerId="LiveId" clId="{9844560D-A5E8-4C6E-8F03-8838AAEC3F82}" dt="2021-07-05T05:25:23.438" v="129"/>
          <ac:spMkLst>
            <pc:docMk/>
            <pc:sldMk cId="4070023363" sldId="649"/>
            <ac:spMk id="231" creationId="{D91C54C6-951D-46D4-A434-FC723DAC5A0A}"/>
          </ac:spMkLst>
        </pc:spChg>
        <pc:spChg chg="mod">
          <ac:chgData name="Christian Morales LL." userId="acd2dd22fbae4b69" providerId="LiveId" clId="{9844560D-A5E8-4C6E-8F03-8838AAEC3F82}" dt="2021-07-05T05:25:23.438" v="129"/>
          <ac:spMkLst>
            <pc:docMk/>
            <pc:sldMk cId="4070023363" sldId="649"/>
            <ac:spMk id="232" creationId="{112353CD-87C1-4619-9201-C7CC5A16EA02}"/>
          </ac:spMkLst>
        </pc:spChg>
        <pc:spChg chg="mod">
          <ac:chgData name="Christian Morales LL." userId="acd2dd22fbae4b69" providerId="LiveId" clId="{9844560D-A5E8-4C6E-8F03-8838AAEC3F82}" dt="2021-07-05T05:25:23.438" v="129"/>
          <ac:spMkLst>
            <pc:docMk/>
            <pc:sldMk cId="4070023363" sldId="649"/>
            <ac:spMk id="233" creationId="{6404816A-63BC-483A-941B-C6B4CB16AEBD}"/>
          </ac:spMkLst>
        </pc:spChg>
        <pc:spChg chg="mod">
          <ac:chgData name="Christian Morales LL." userId="acd2dd22fbae4b69" providerId="LiveId" clId="{9844560D-A5E8-4C6E-8F03-8838AAEC3F82}" dt="2021-07-05T05:25:23.438" v="129"/>
          <ac:spMkLst>
            <pc:docMk/>
            <pc:sldMk cId="4070023363" sldId="649"/>
            <ac:spMk id="234" creationId="{16CC9EAE-0C88-47CD-A1F7-3AE5BB1E180F}"/>
          </ac:spMkLst>
        </pc:spChg>
        <pc:spChg chg="mod">
          <ac:chgData name="Christian Morales LL." userId="acd2dd22fbae4b69" providerId="LiveId" clId="{9844560D-A5E8-4C6E-8F03-8838AAEC3F82}" dt="2021-07-05T05:25:23.438" v="129"/>
          <ac:spMkLst>
            <pc:docMk/>
            <pc:sldMk cId="4070023363" sldId="649"/>
            <ac:spMk id="235" creationId="{EEC0103E-7DB3-447C-9569-2BAB8A84AD72}"/>
          </ac:spMkLst>
        </pc:spChg>
        <pc:spChg chg="mod">
          <ac:chgData name="Christian Morales LL." userId="acd2dd22fbae4b69" providerId="LiveId" clId="{9844560D-A5E8-4C6E-8F03-8838AAEC3F82}" dt="2021-07-05T05:25:23.438" v="129"/>
          <ac:spMkLst>
            <pc:docMk/>
            <pc:sldMk cId="4070023363" sldId="649"/>
            <ac:spMk id="236" creationId="{5C601B2D-629E-4A6E-8CC2-516F541E1B41}"/>
          </ac:spMkLst>
        </pc:spChg>
        <pc:spChg chg="mod">
          <ac:chgData name="Christian Morales LL." userId="acd2dd22fbae4b69" providerId="LiveId" clId="{9844560D-A5E8-4C6E-8F03-8838AAEC3F82}" dt="2021-07-05T05:25:23.438" v="129"/>
          <ac:spMkLst>
            <pc:docMk/>
            <pc:sldMk cId="4070023363" sldId="649"/>
            <ac:spMk id="237" creationId="{B09C85B9-1D3D-4B59-B639-BD0AA237E28E}"/>
          </ac:spMkLst>
        </pc:spChg>
        <pc:spChg chg="mod">
          <ac:chgData name="Christian Morales LL." userId="acd2dd22fbae4b69" providerId="LiveId" clId="{9844560D-A5E8-4C6E-8F03-8838AAEC3F82}" dt="2021-07-05T05:25:23.438" v="129"/>
          <ac:spMkLst>
            <pc:docMk/>
            <pc:sldMk cId="4070023363" sldId="649"/>
            <ac:spMk id="238" creationId="{0BBB253F-9000-4030-8165-6839D0810829}"/>
          </ac:spMkLst>
        </pc:spChg>
        <pc:spChg chg="mod">
          <ac:chgData name="Christian Morales LL." userId="acd2dd22fbae4b69" providerId="LiveId" clId="{9844560D-A5E8-4C6E-8F03-8838AAEC3F82}" dt="2021-07-05T05:25:23.438" v="129"/>
          <ac:spMkLst>
            <pc:docMk/>
            <pc:sldMk cId="4070023363" sldId="649"/>
            <ac:spMk id="239" creationId="{683C8C82-FA35-4112-8E48-CF38E42F4369}"/>
          </ac:spMkLst>
        </pc:spChg>
        <pc:spChg chg="mod">
          <ac:chgData name="Christian Morales LL." userId="acd2dd22fbae4b69" providerId="LiveId" clId="{9844560D-A5E8-4C6E-8F03-8838AAEC3F82}" dt="2021-07-05T05:25:23.438" v="129"/>
          <ac:spMkLst>
            <pc:docMk/>
            <pc:sldMk cId="4070023363" sldId="649"/>
            <ac:spMk id="240" creationId="{ADEA3A34-6E91-4B3F-AC7D-1DD6FE41E06B}"/>
          </ac:spMkLst>
        </pc:spChg>
        <pc:spChg chg="mod">
          <ac:chgData name="Christian Morales LL." userId="acd2dd22fbae4b69" providerId="LiveId" clId="{9844560D-A5E8-4C6E-8F03-8838AAEC3F82}" dt="2021-07-05T05:25:23.438" v="129"/>
          <ac:spMkLst>
            <pc:docMk/>
            <pc:sldMk cId="4070023363" sldId="649"/>
            <ac:spMk id="241" creationId="{B1EB82B8-424B-4CA2-B50C-5C0710FC221C}"/>
          </ac:spMkLst>
        </pc:spChg>
        <pc:spChg chg="mod">
          <ac:chgData name="Christian Morales LL." userId="acd2dd22fbae4b69" providerId="LiveId" clId="{9844560D-A5E8-4C6E-8F03-8838AAEC3F82}" dt="2021-07-05T05:25:23.438" v="129"/>
          <ac:spMkLst>
            <pc:docMk/>
            <pc:sldMk cId="4070023363" sldId="649"/>
            <ac:spMk id="242" creationId="{6842DDCD-0A6F-4F0F-A4C4-5E782180335E}"/>
          </ac:spMkLst>
        </pc:spChg>
        <pc:spChg chg="mod">
          <ac:chgData name="Christian Morales LL." userId="acd2dd22fbae4b69" providerId="LiveId" clId="{9844560D-A5E8-4C6E-8F03-8838AAEC3F82}" dt="2021-07-05T05:25:23.438" v="129"/>
          <ac:spMkLst>
            <pc:docMk/>
            <pc:sldMk cId="4070023363" sldId="649"/>
            <ac:spMk id="243" creationId="{52E36206-A9F9-4FA7-9C82-2D980081BA1B}"/>
          </ac:spMkLst>
        </pc:spChg>
        <pc:spChg chg="mod">
          <ac:chgData name="Christian Morales LL." userId="acd2dd22fbae4b69" providerId="LiveId" clId="{9844560D-A5E8-4C6E-8F03-8838AAEC3F82}" dt="2021-07-05T05:25:23.438" v="129"/>
          <ac:spMkLst>
            <pc:docMk/>
            <pc:sldMk cId="4070023363" sldId="649"/>
            <ac:spMk id="244" creationId="{E9AAE51E-CC49-400E-B6B4-EE940E82D702}"/>
          </ac:spMkLst>
        </pc:spChg>
        <pc:spChg chg="mod">
          <ac:chgData name="Christian Morales LL." userId="acd2dd22fbae4b69" providerId="LiveId" clId="{9844560D-A5E8-4C6E-8F03-8838AAEC3F82}" dt="2021-07-05T05:25:23.438" v="129"/>
          <ac:spMkLst>
            <pc:docMk/>
            <pc:sldMk cId="4070023363" sldId="649"/>
            <ac:spMk id="245" creationId="{73B69353-F93F-4AE6-BBA3-0A724F84D1D4}"/>
          </ac:spMkLst>
        </pc:spChg>
        <pc:spChg chg="mod">
          <ac:chgData name="Christian Morales LL." userId="acd2dd22fbae4b69" providerId="LiveId" clId="{9844560D-A5E8-4C6E-8F03-8838AAEC3F82}" dt="2021-07-05T05:25:23.438" v="129"/>
          <ac:spMkLst>
            <pc:docMk/>
            <pc:sldMk cId="4070023363" sldId="649"/>
            <ac:spMk id="246" creationId="{7F3E44DD-6359-4864-8A87-DC3331484E24}"/>
          </ac:spMkLst>
        </pc:spChg>
        <pc:spChg chg="mod">
          <ac:chgData name="Christian Morales LL." userId="acd2dd22fbae4b69" providerId="LiveId" clId="{9844560D-A5E8-4C6E-8F03-8838AAEC3F82}" dt="2021-07-05T05:25:23.438" v="129"/>
          <ac:spMkLst>
            <pc:docMk/>
            <pc:sldMk cId="4070023363" sldId="649"/>
            <ac:spMk id="247" creationId="{388E8383-D58C-4BCA-8E52-FED3C4D81DD7}"/>
          </ac:spMkLst>
        </pc:spChg>
        <pc:spChg chg="mod">
          <ac:chgData name="Christian Morales LL." userId="acd2dd22fbae4b69" providerId="LiveId" clId="{9844560D-A5E8-4C6E-8F03-8838AAEC3F82}" dt="2021-07-05T05:25:23.438" v="129"/>
          <ac:spMkLst>
            <pc:docMk/>
            <pc:sldMk cId="4070023363" sldId="649"/>
            <ac:spMk id="248" creationId="{F6265F3D-822E-4CCC-82A3-78A9335ED7FB}"/>
          </ac:spMkLst>
        </pc:spChg>
        <pc:spChg chg="mod">
          <ac:chgData name="Christian Morales LL." userId="acd2dd22fbae4b69" providerId="LiveId" clId="{9844560D-A5E8-4C6E-8F03-8838AAEC3F82}" dt="2021-07-05T05:25:23.438" v="129"/>
          <ac:spMkLst>
            <pc:docMk/>
            <pc:sldMk cId="4070023363" sldId="649"/>
            <ac:spMk id="249" creationId="{1409689A-B721-4FA2-86B3-8D48D4EDF8FC}"/>
          </ac:spMkLst>
        </pc:spChg>
        <pc:spChg chg="mod">
          <ac:chgData name="Christian Morales LL." userId="acd2dd22fbae4b69" providerId="LiveId" clId="{9844560D-A5E8-4C6E-8F03-8838AAEC3F82}" dt="2021-07-05T05:25:23.438" v="129"/>
          <ac:spMkLst>
            <pc:docMk/>
            <pc:sldMk cId="4070023363" sldId="649"/>
            <ac:spMk id="250" creationId="{FF9E17F9-74B1-4605-BC63-B1F84D7D84F0}"/>
          </ac:spMkLst>
        </pc:spChg>
        <pc:spChg chg="mod">
          <ac:chgData name="Christian Morales LL." userId="acd2dd22fbae4b69" providerId="LiveId" clId="{9844560D-A5E8-4C6E-8F03-8838AAEC3F82}" dt="2021-07-05T05:25:23.438" v="129"/>
          <ac:spMkLst>
            <pc:docMk/>
            <pc:sldMk cId="4070023363" sldId="649"/>
            <ac:spMk id="251" creationId="{EF902896-89DC-4861-A3CF-7C5299AA34B7}"/>
          </ac:spMkLst>
        </pc:spChg>
        <pc:spChg chg="mod">
          <ac:chgData name="Christian Morales LL." userId="acd2dd22fbae4b69" providerId="LiveId" clId="{9844560D-A5E8-4C6E-8F03-8838AAEC3F82}" dt="2021-07-05T05:25:23.438" v="129"/>
          <ac:spMkLst>
            <pc:docMk/>
            <pc:sldMk cId="4070023363" sldId="649"/>
            <ac:spMk id="252" creationId="{FB8DDB6E-9DC0-4045-B11D-3DA2F1B0C107}"/>
          </ac:spMkLst>
        </pc:spChg>
        <pc:spChg chg="mod">
          <ac:chgData name="Christian Morales LL." userId="acd2dd22fbae4b69" providerId="LiveId" clId="{9844560D-A5E8-4C6E-8F03-8838AAEC3F82}" dt="2021-07-05T05:25:23.438" v="129"/>
          <ac:spMkLst>
            <pc:docMk/>
            <pc:sldMk cId="4070023363" sldId="649"/>
            <ac:spMk id="253" creationId="{81FB9A66-481D-4A99-8C7E-D60EB8CDBF00}"/>
          </ac:spMkLst>
        </pc:spChg>
        <pc:spChg chg="mod">
          <ac:chgData name="Christian Morales LL." userId="acd2dd22fbae4b69" providerId="LiveId" clId="{9844560D-A5E8-4C6E-8F03-8838AAEC3F82}" dt="2021-07-05T05:25:23.438" v="129"/>
          <ac:spMkLst>
            <pc:docMk/>
            <pc:sldMk cId="4070023363" sldId="649"/>
            <ac:spMk id="254" creationId="{CDBC0F6A-2BA1-4F44-B34C-3E8C1F7E93E3}"/>
          </ac:spMkLst>
        </pc:spChg>
        <pc:spChg chg="mod">
          <ac:chgData name="Christian Morales LL." userId="acd2dd22fbae4b69" providerId="LiveId" clId="{9844560D-A5E8-4C6E-8F03-8838AAEC3F82}" dt="2021-07-05T05:25:23.438" v="129"/>
          <ac:spMkLst>
            <pc:docMk/>
            <pc:sldMk cId="4070023363" sldId="649"/>
            <ac:spMk id="255" creationId="{8FED70F7-A995-42A4-98FD-44263577032F}"/>
          </ac:spMkLst>
        </pc:spChg>
        <pc:spChg chg="mod">
          <ac:chgData name="Christian Morales LL." userId="acd2dd22fbae4b69" providerId="LiveId" clId="{9844560D-A5E8-4C6E-8F03-8838AAEC3F82}" dt="2021-07-05T05:25:23.438" v="129"/>
          <ac:spMkLst>
            <pc:docMk/>
            <pc:sldMk cId="4070023363" sldId="649"/>
            <ac:spMk id="256" creationId="{F9042665-E17C-4277-B366-37B1CA622AFA}"/>
          </ac:spMkLst>
        </pc:spChg>
        <pc:spChg chg="mod">
          <ac:chgData name="Christian Morales LL." userId="acd2dd22fbae4b69" providerId="LiveId" clId="{9844560D-A5E8-4C6E-8F03-8838AAEC3F82}" dt="2021-07-05T05:25:23.438" v="129"/>
          <ac:spMkLst>
            <pc:docMk/>
            <pc:sldMk cId="4070023363" sldId="649"/>
            <ac:spMk id="257" creationId="{E6F29BEF-B2B6-49B6-9BAB-90A7658DA5C0}"/>
          </ac:spMkLst>
        </pc:spChg>
        <pc:spChg chg="mod">
          <ac:chgData name="Christian Morales LL." userId="acd2dd22fbae4b69" providerId="LiveId" clId="{9844560D-A5E8-4C6E-8F03-8838AAEC3F82}" dt="2021-07-05T05:25:23.438" v="129"/>
          <ac:spMkLst>
            <pc:docMk/>
            <pc:sldMk cId="4070023363" sldId="649"/>
            <ac:spMk id="258" creationId="{C1ACA393-E941-432E-AF40-0781279C4E61}"/>
          </ac:spMkLst>
        </pc:spChg>
        <pc:spChg chg="mod">
          <ac:chgData name="Christian Morales LL." userId="acd2dd22fbae4b69" providerId="LiveId" clId="{9844560D-A5E8-4C6E-8F03-8838AAEC3F82}" dt="2021-07-05T05:25:23.438" v="129"/>
          <ac:spMkLst>
            <pc:docMk/>
            <pc:sldMk cId="4070023363" sldId="649"/>
            <ac:spMk id="259" creationId="{393F7CAD-F0AB-484E-B94E-B49CCC27115D}"/>
          </ac:spMkLst>
        </pc:spChg>
        <pc:spChg chg="mod">
          <ac:chgData name="Christian Morales LL." userId="acd2dd22fbae4b69" providerId="LiveId" clId="{9844560D-A5E8-4C6E-8F03-8838AAEC3F82}" dt="2021-07-05T05:25:23.438" v="129"/>
          <ac:spMkLst>
            <pc:docMk/>
            <pc:sldMk cId="4070023363" sldId="649"/>
            <ac:spMk id="260" creationId="{A334C550-9874-4320-A7CB-B599BF4C165C}"/>
          </ac:spMkLst>
        </pc:spChg>
        <pc:spChg chg="mod">
          <ac:chgData name="Christian Morales LL." userId="acd2dd22fbae4b69" providerId="LiveId" clId="{9844560D-A5E8-4C6E-8F03-8838AAEC3F82}" dt="2021-07-05T05:25:23.438" v="129"/>
          <ac:spMkLst>
            <pc:docMk/>
            <pc:sldMk cId="4070023363" sldId="649"/>
            <ac:spMk id="261" creationId="{5E820840-B0F0-4889-B41A-59D0D2914385}"/>
          </ac:spMkLst>
        </pc:spChg>
        <pc:spChg chg="mod">
          <ac:chgData name="Christian Morales LL." userId="acd2dd22fbae4b69" providerId="LiveId" clId="{9844560D-A5E8-4C6E-8F03-8838AAEC3F82}" dt="2021-07-05T05:25:23.438" v="129"/>
          <ac:spMkLst>
            <pc:docMk/>
            <pc:sldMk cId="4070023363" sldId="649"/>
            <ac:spMk id="262" creationId="{1C739C83-D7FF-4C00-8C63-01475F271987}"/>
          </ac:spMkLst>
        </pc:spChg>
        <pc:spChg chg="mod">
          <ac:chgData name="Christian Morales LL." userId="acd2dd22fbae4b69" providerId="LiveId" clId="{9844560D-A5E8-4C6E-8F03-8838AAEC3F82}" dt="2021-07-05T05:25:23.438" v="129"/>
          <ac:spMkLst>
            <pc:docMk/>
            <pc:sldMk cId="4070023363" sldId="649"/>
            <ac:spMk id="263" creationId="{EDA063D4-DDAE-4D42-BFC9-8A77057180DB}"/>
          </ac:spMkLst>
        </pc:spChg>
        <pc:spChg chg="mod">
          <ac:chgData name="Christian Morales LL." userId="acd2dd22fbae4b69" providerId="LiveId" clId="{9844560D-A5E8-4C6E-8F03-8838AAEC3F82}" dt="2021-07-05T05:25:23.438" v="129"/>
          <ac:spMkLst>
            <pc:docMk/>
            <pc:sldMk cId="4070023363" sldId="649"/>
            <ac:spMk id="264" creationId="{A943CA4F-4026-4636-BA5F-E9337E03E059}"/>
          </ac:spMkLst>
        </pc:spChg>
        <pc:spChg chg="mod">
          <ac:chgData name="Christian Morales LL." userId="acd2dd22fbae4b69" providerId="LiveId" clId="{9844560D-A5E8-4C6E-8F03-8838AAEC3F82}" dt="2021-07-05T05:25:23.438" v="129"/>
          <ac:spMkLst>
            <pc:docMk/>
            <pc:sldMk cId="4070023363" sldId="649"/>
            <ac:spMk id="265" creationId="{9E027519-4431-4FE1-84B5-802476736593}"/>
          </ac:spMkLst>
        </pc:spChg>
        <pc:spChg chg="mod">
          <ac:chgData name="Christian Morales LL." userId="acd2dd22fbae4b69" providerId="LiveId" clId="{9844560D-A5E8-4C6E-8F03-8838AAEC3F82}" dt="2021-07-05T05:25:23.438" v="129"/>
          <ac:spMkLst>
            <pc:docMk/>
            <pc:sldMk cId="4070023363" sldId="649"/>
            <ac:spMk id="266" creationId="{DF553FEB-E1A2-487E-A8CA-FFD18201B0EB}"/>
          </ac:spMkLst>
        </pc:spChg>
        <pc:spChg chg="mod">
          <ac:chgData name="Christian Morales LL." userId="acd2dd22fbae4b69" providerId="LiveId" clId="{9844560D-A5E8-4C6E-8F03-8838AAEC3F82}" dt="2021-07-05T05:25:23.438" v="129"/>
          <ac:spMkLst>
            <pc:docMk/>
            <pc:sldMk cId="4070023363" sldId="649"/>
            <ac:spMk id="267" creationId="{635B346A-2D8A-4178-A525-288B85ADCB76}"/>
          </ac:spMkLst>
        </pc:spChg>
        <pc:spChg chg="mod">
          <ac:chgData name="Christian Morales LL." userId="acd2dd22fbae4b69" providerId="LiveId" clId="{9844560D-A5E8-4C6E-8F03-8838AAEC3F82}" dt="2021-07-05T05:25:23.438" v="129"/>
          <ac:spMkLst>
            <pc:docMk/>
            <pc:sldMk cId="4070023363" sldId="649"/>
            <ac:spMk id="268" creationId="{A451C190-6A9F-4D09-8FDF-07755980F412}"/>
          </ac:spMkLst>
        </pc:spChg>
        <pc:spChg chg="mod">
          <ac:chgData name="Christian Morales LL." userId="acd2dd22fbae4b69" providerId="LiveId" clId="{9844560D-A5E8-4C6E-8F03-8838AAEC3F82}" dt="2021-07-05T05:25:23.438" v="129"/>
          <ac:spMkLst>
            <pc:docMk/>
            <pc:sldMk cId="4070023363" sldId="649"/>
            <ac:spMk id="269" creationId="{84DCE4E0-D4C2-4C02-9B16-298B70E31FB7}"/>
          </ac:spMkLst>
        </pc:spChg>
        <pc:spChg chg="mod">
          <ac:chgData name="Christian Morales LL." userId="acd2dd22fbae4b69" providerId="LiveId" clId="{9844560D-A5E8-4C6E-8F03-8838AAEC3F82}" dt="2021-07-05T05:25:23.438" v="129"/>
          <ac:spMkLst>
            <pc:docMk/>
            <pc:sldMk cId="4070023363" sldId="649"/>
            <ac:spMk id="270" creationId="{ADFD79AE-8695-479E-97E9-09CE18BDF46F}"/>
          </ac:spMkLst>
        </pc:spChg>
        <pc:spChg chg="mod">
          <ac:chgData name="Christian Morales LL." userId="acd2dd22fbae4b69" providerId="LiveId" clId="{9844560D-A5E8-4C6E-8F03-8838AAEC3F82}" dt="2021-07-05T05:25:23.438" v="129"/>
          <ac:spMkLst>
            <pc:docMk/>
            <pc:sldMk cId="4070023363" sldId="649"/>
            <ac:spMk id="271" creationId="{34193B6B-D0B7-4860-BFBA-C24C3FED5525}"/>
          </ac:spMkLst>
        </pc:spChg>
        <pc:spChg chg="mod">
          <ac:chgData name="Christian Morales LL." userId="acd2dd22fbae4b69" providerId="LiveId" clId="{9844560D-A5E8-4C6E-8F03-8838AAEC3F82}" dt="2021-07-05T05:25:23.438" v="129"/>
          <ac:spMkLst>
            <pc:docMk/>
            <pc:sldMk cId="4070023363" sldId="649"/>
            <ac:spMk id="272" creationId="{FCED14A5-19EA-43F3-A5DD-D862C3845C19}"/>
          </ac:spMkLst>
        </pc:spChg>
        <pc:spChg chg="mod">
          <ac:chgData name="Christian Morales LL." userId="acd2dd22fbae4b69" providerId="LiveId" clId="{9844560D-A5E8-4C6E-8F03-8838AAEC3F82}" dt="2021-07-05T05:25:23.438" v="129"/>
          <ac:spMkLst>
            <pc:docMk/>
            <pc:sldMk cId="4070023363" sldId="649"/>
            <ac:spMk id="273" creationId="{AB8BD7BE-AD4D-4A3C-9443-F967E388F4DC}"/>
          </ac:spMkLst>
        </pc:spChg>
        <pc:spChg chg="mod">
          <ac:chgData name="Christian Morales LL." userId="acd2dd22fbae4b69" providerId="LiveId" clId="{9844560D-A5E8-4C6E-8F03-8838AAEC3F82}" dt="2021-07-05T05:25:23.438" v="129"/>
          <ac:spMkLst>
            <pc:docMk/>
            <pc:sldMk cId="4070023363" sldId="649"/>
            <ac:spMk id="274" creationId="{F449C567-6132-4389-8703-4BF28E96D9B2}"/>
          </ac:spMkLst>
        </pc:spChg>
        <pc:spChg chg="mod">
          <ac:chgData name="Christian Morales LL." userId="acd2dd22fbae4b69" providerId="LiveId" clId="{9844560D-A5E8-4C6E-8F03-8838AAEC3F82}" dt="2021-07-05T05:25:23.438" v="129"/>
          <ac:spMkLst>
            <pc:docMk/>
            <pc:sldMk cId="4070023363" sldId="649"/>
            <ac:spMk id="275" creationId="{FCFA76E3-3A60-4200-AE3F-60429B7D9358}"/>
          </ac:spMkLst>
        </pc:spChg>
        <pc:spChg chg="mod">
          <ac:chgData name="Christian Morales LL." userId="acd2dd22fbae4b69" providerId="LiveId" clId="{9844560D-A5E8-4C6E-8F03-8838AAEC3F82}" dt="2021-07-05T05:25:23.438" v="129"/>
          <ac:spMkLst>
            <pc:docMk/>
            <pc:sldMk cId="4070023363" sldId="649"/>
            <ac:spMk id="276" creationId="{81DA6221-6AA5-4608-A14D-CC03D8509B81}"/>
          </ac:spMkLst>
        </pc:spChg>
        <pc:spChg chg="mod">
          <ac:chgData name="Christian Morales LL." userId="acd2dd22fbae4b69" providerId="LiveId" clId="{9844560D-A5E8-4C6E-8F03-8838AAEC3F82}" dt="2021-07-05T05:25:23.438" v="129"/>
          <ac:spMkLst>
            <pc:docMk/>
            <pc:sldMk cId="4070023363" sldId="649"/>
            <ac:spMk id="277" creationId="{D41D57BD-5C9D-4310-A6B6-DC5444414B4B}"/>
          </ac:spMkLst>
        </pc:spChg>
        <pc:spChg chg="mod">
          <ac:chgData name="Christian Morales LL." userId="acd2dd22fbae4b69" providerId="LiveId" clId="{9844560D-A5E8-4C6E-8F03-8838AAEC3F82}" dt="2021-07-05T05:25:23.438" v="129"/>
          <ac:spMkLst>
            <pc:docMk/>
            <pc:sldMk cId="4070023363" sldId="649"/>
            <ac:spMk id="278" creationId="{103A2B7C-EF85-416C-80D6-58B10E0252AC}"/>
          </ac:spMkLst>
        </pc:spChg>
        <pc:spChg chg="mod">
          <ac:chgData name="Christian Morales LL." userId="acd2dd22fbae4b69" providerId="LiveId" clId="{9844560D-A5E8-4C6E-8F03-8838AAEC3F82}" dt="2021-07-05T05:25:23.438" v="129"/>
          <ac:spMkLst>
            <pc:docMk/>
            <pc:sldMk cId="4070023363" sldId="649"/>
            <ac:spMk id="279" creationId="{D2496C6C-A48E-4913-909C-14127BEA533F}"/>
          </ac:spMkLst>
        </pc:spChg>
        <pc:spChg chg="mod">
          <ac:chgData name="Christian Morales LL." userId="acd2dd22fbae4b69" providerId="LiveId" clId="{9844560D-A5E8-4C6E-8F03-8838AAEC3F82}" dt="2021-07-05T05:25:23.438" v="129"/>
          <ac:spMkLst>
            <pc:docMk/>
            <pc:sldMk cId="4070023363" sldId="649"/>
            <ac:spMk id="280" creationId="{52506CA8-D495-40E6-B753-671083F26FAD}"/>
          </ac:spMkLst>
        </pc:spChg>
        <pc:spChg chg="mod">
          <ac:chgData name="Christian Morales LL." userId="acd2dd22fbae4b69" providerId="LiveId" clId="{9844560D-A5E8-4C6E-8F03-8838AAEC3F82}" dt="2021-07-05T05:25:23.438" v="129"/>
          <ac:spMkLst>
            <pc:docMk/>
            <pc:sldMk cId="4070023363" sldId="649"/>
            <ac:spMk id="281" creationId="{05526CC7-0FCE-486F-BA05-959FD0BD1C14}"/>
          </ac:spMkLst>
        </pc:spChg>
        <pc:spChg chg="mod">
          <ac:chgData name="Christian Morales LL." userId="acd2dd22fbae4b69" providerId="LiveId" clId="{9844560D-A5E8-4C6E-8F03-8838AAEC3F82}" dt="2021-07-05T05:25:23.438" v="129"/>
          <ac:spMkLst>
            <pc:docMk/>
            <pc:sldMk cId="4070023363" sldId="649"/>
            <ac:spMk id="282" creationId="{1DAAA828-1303-4148-A9BA-12AE0171187A}"/>
          </ac:spMkLst>
        </pc:spChg>
        <pc:spChg chg="mod">
          <ac:chgData name="Christian Morales LL." userId="acd2dd22fbae4b69" providerId="LiveId" clId="{9844560D-A5E8-4C6E-8F03-8838AAEC3F82}" dt="2021-07-05T05:25:23.438" v="129"/>
          <ac:spMkLst>
            <pc:docMk/>
            <pc:sldMk cId="4070023363" sldId="649"/>
            <ac:spMk id="283" creationId="{4B8A4A23-96D3-48A6-ADB9-771625373B69}"/>
          </ac:spMkLst>
        </pc:spChg>
        <pc:spChg chg="mod">
          <ac:chgData name="Christian Morales LL." userId="acd2dd22fbae4b69" providerId="LiveId" clId="{9844560D-A5E8-4C6E-8F03-8838AAEC3F82}" dt="2021-07-05T05:25:23.438" v="129"/>
          <ac:spMkLst>
            <pc:docMk/>
            <pc:sldMk cId="4070023363" sldId="649"/>
            <ac:spMk id="284" creationId="{B5F6AF73-9BF1-4A03-A0C5-6D90075D22DA}"/>
          </ac:spMkLst>
        </pc:spChg>
        <pc:spChg chg="mod">
          <ac:chgData name="Christian Morales LL." userId="acd2dd22fbae4b69" providerId="LiveId" clId="{9844560D-A5E8-4C6E-8F03-8838AAEC3F82}" dt="2021-07-05T05:25:23.438" v="129"/>
          <ac:spMkLst>
            <pc:docMk/>
            <pc:sldMk cId="4070023363" sldId="649"/>
            <ac:spMk id="285" creationId="{65049339-C780-4FF4-8DA0-BEBB5B8A4DC8}"/>
          </ac:spMkLst>
        </pc:spChg>
        <pc:spChg chg="mod">
          <ac:chgData name="Christian Morales LL." userId="acd2dd22fbae4b69" providerId="LiveId" clId="{9844560D-A5E8-4C6E-8F03-8838AAEC3F82}" dt="2021-07-05T05:25:23.438" v="129"/>
          <ac:spMkLst>
            <pc:docMk/>
            <pc:sldMk cId="4070023363" sldId="649"/>
            <ac:spMk id="286" creationId="{F8853A8D-DB7F-4801-ACF3-4838404043A1}"/>
          </ac:spMkLst>
        </pc:spChg>
        <pc:spChg chg="mod">
          <ac:chgData name="Christian Morales LL." userId="acd2dd22fbae4b69" providerId="LiveId" clId="{9844560D-A5E8-4C6E-8F03-8838AAEC3F82}" dt="2021-07-05T05:25:23.438" v="129"/>
          <ac:spMkLst>
            <pc:docMk/>
            <pc:sldMk cId="4070023363" sldId="649"/>
            <ac:spMk id="287" creationId="{38EE5F0B-4199-4DA9-AA75-9D9920CE0A56}"/>
          </ac:spMkLst>
        </pc:spChg>
        <pc:spChg chg="mod">
          <ac:chgData name="Christian Morales LL." userId="acd2dd22fbae4b69" providerId="LiveId" clId="{9844560D-A5E8-4C6E-8F03-8838AAEC3F82}" dt="2021-07-05T05:25:23.438" v="129"/>
          <ac:spMkLst>
            <pc:docMk/>
            <pc:sldMk cId="4070023363" sldId="649"/>
            <ac:spMk id="288" creationId="{D1F0B33C-B72D-454A-9EFA-087B7238B6EF}"/>
          </ac:spMkLst>
        </pc:spChg>
        <pc:spChg chg="mod">
          <ac:chgData name="Christian Morales LL." userId="acd2dd22fbae4b69" providerId="LiveId" clId="{9844560D-A5E8-4C6E-8F03-8838AAEC3F82}" dt="2021-07-05T05:25:23.438" v="129"/>
          <ac:spMkLst>
            <pc:docMk/>
            <pc:sldMk cId="4070023363" sldId="649"/>
            <ac:spMk id="289" creationId="{3CAF28AA-AC2C-4478-A338-13EEB736D6D6}"/>
          </ac:spMkLst>
        </pc:spChg>
        <pc:spChg chg="mod">
          <ac:chgData name="Christian Morales LL." userId="acd2dd22fbae4b69" providerId="LiveId" clId="{9844560D-A5E8-4C6E-8F03-8838AAEC3F82}" dt="2021-07-05T05:25:23.438" v="129"/>
          <ac:spMkLst>
            <pc:docMk/>
            <pc:sldMk cId="4070023363" sldId="649"/>
            <ac:spMk id="290" creationId="{E1994E32-02D9-431C-BD6B-CD88A4E1F3E1}"/>
          </ac:spMkLst>
        </pc:spChg>
        <pc:spChg chg="mod">
          <ac:chgData name="Christian Morales LL." userId="acd2dd22fbae4b69" providerId="LiveId" clId="{9844560D-A5E8-4C6E-8F03-8838AAEC3F82}" dt="2021-07-05T05:25:23.438" v="129"/>
          <ac:spMkLst>
            <pc:docMk/>
            <pc:sldMk cId="4070023363" sldId="649"/>
            <ac:spMk id="291" creationId="{56449107-30EF-4230-B680-5FC132ABDB0A}"/>
          </ac:spMkLst>
        </pc:spChg>
        <pc:spChg chg="mod">
          <ac:chgData name="Christian Morales LL." userId="acd2dd22fbae4b69" providerId="LiveId" clId="{9844560D-A5E8-4C6E-8F03-8838AAEC3F82}" dt="2021-07-05T05:25:23.438" v="129"/>
          <ac:spMkLst>
            <pc:docMk/>
            <pc:sldMk cId="4070023363" sldId="649"/>
            <ac:spMk id="292" creationId="{4FE71F2C-3A28-4A61-A6EC-95C432A2A44E}"/>
          </ac:spMkLst>
        </pc:spChg>
        <pc:spChg chg="mod">
          <ac:chgData name="Christian Morales LL." userId="acd2dd22fbae4b69" providerId="LiveId" clId="{9844560D-A5E8-4C6E-8F03-8838AAEC3F82}" dt="2021-07-05T05:25:23.438" v="129"/>
          <ac:spMkLst>
            <pc:docMk/>
            <pc:sldMk cId="4070023363" sldId="649"/>
            <ac:spMk id="293" creationId="{34FCA201-E6B5-496A-B7E4-DF46D9F56639}"/>
          </ac:spMkLst>
        </pc:spChg>
        <pc:spChg chg="mod">
          <ac:chgData name="Christian Morales LL." userId="acd2dd22fbae4b69" providerId="LiveId" clId="{9844560D-A5E8-4C6E-8F03-8838AAEC3F82}" dt="2021-07-05T05:25:23.438" v="129"/>
          <ac:spMkLst>
            <pc:docMk/>
            <pc:sldMk cId="4070023363" sldId="649"/>
            <ac:spMk id="294" creationId="{5DF64075-0507-4FE4-8B23-49758C47A39B}"/>
          </ac:spMkLst>
        </pc:spChg>
        <pc:spChg chg="mod">
          <ac:chgData name="Christian Morales LL." userId="acd2dd22fbae4b69" providerId="LiveId" clId="{9844560D-A5E8-4C6E-8F03-8838AAEC3F82}" dt="2021-07-05T05:25:23.438" v="129"/>
          <ac:spMkLst>
            <pc:docMk/>
            <pc:sldMk cId="4070023363" sldId="649"/>
            <ac:spMk id="295" creationId="{2989F8E3-E309-47D5-BFC0-98A4C24E476C}"/>
          </ac:spMkLst>
        </pc:spChg>
        <pc:spChg chg="mod">
          <ac:chgData name="Christian Morales LL." userId="acd2dd22fbae4b69" providerId="LiveId" clId="{9844560D-A5E8-4C6E-8F03-8838AAEC3F82}" dt="2021-07-05T05:25:23.438" v="129"/>
          <ac:spMkLst>
            <pc:docMk/>
            <pc:sldMk cId="4070023363" sldId="649"/>
            <ac:spMk id="296" creationId="{3D3B773A-4C28-44BC-907F-D02EDB5B0380}"/>
          </ac:spMkLst>
        </pc:spChg>
        <pc:spChg chg="mod">
          <ac:chgData name="Christian Morales LL." userId="acd2dd22fbae4b69" providerId="LiveId" clId="{9844560D-A5E8-4C6E-8F03-8838AAEC3F82}" dt="2021-07-05T05:25:23.438" v="129"/>
          <ac:spMkLst>
            <pc:docMk/>
            <pc:sldMk cId="4070023363" sldId="649"/>
            <ac:spMk id="297" creationId="{F5FF546B-9692-43A3-87BA-C0637F01D4F6}"/>
          </ac:spMkLst>
        </pc:spChg>
        <pc:spChg chg="mod">
          <ac:chgData name="Christian Morales LL." userId="acd2dd22fbae4b69" providerId="LiveId" clId="{9844560D-A5E8-4C6E-8F03-8838AAEC3F82}" dt="2021-07-05T05:25:23.438" v="129"/>
          <ac:spMkLst>
            <pc:docMk/>
            <pc:sldMk cId="4070023363" sldId="649"/>
            <ac:spMk id="298" creationId="{3BFECA2E-08FB-4C21-8CF2-CB2DF7262556}"/>
          </ac:spMkLst>
        </pc:spChg>
        <pc:spChg chg="mod">
          <ac:chgData name="Christian Morales LL." userId="acd2dd22fbae4b69" providerId="LiveId" clId="{9844560D-A5E8-4C6E-8F03-8838AAEC3F82}" dt="2021-07-05T05:25:23.438" v="129"/>
          <ac:spMkLst>
            <pc:docMk/>
            <pc:sldMk cId="4070023363" sldId="649"/>
            <ac:spMk id="299" creationId="{848DDCB9-24E3-478D-B269-665ED486320F}"/>
          </ac:spMkLst>
        </pc:spChg>
        <pc:spChg chg="mod">
          <ac:chgData name="Christian Morales LL." userId="acd2dd22fbae4b69" providerId="LiveId" clId="{9844560D-A5E8-4C6E-8F03-8838AAEC3F82}" dt="2021-07-05T05:25:23.438" v="129"/>
          <ac:spMkLst>
            <pc:docMk/>
            <pc:sldMk cId="4070023363" sldId="649"/>
            <ac:spMk id="300" creationId="{6BD6D520-3BDA-44DE-9F83-FD8D18B1B471}"/>
          </ac:spMkLst>
        </pc:spChg>
        <pc:spChg chg="mod">
          <ac:chgData name="Christian Morales LL." userId="acd2dd22fbae4b69" providerId="LiveId" clId="{9844560D-A5E8-4C6E-8F03-8838AAEC3F82}" dt="2021-07-05T05:25:23.438" v="129"/>
          <ac:spMkLst>
            <pc:docMk/>
            <pc:sldMk cId="4070023363" sldId="649"/>
            <ac:spMk id="301" creationId="{9F8093BE-F0BD-4F76-A53D-8B01ED380161}"/>
          </ac:spMkLst>
        </pc:spChg>
        <pc:spChg chg="mod">
          <ac:chgData name="Christian Morales LL." userId="acd2dd22fbae4b69" providerId="LiveId" clId="{9844560D-A5E8-4C6E-8F03-8838AAEC3F82}" dt="2021-07-05T05:25:23.438" v="129"/>
          <ac:spMkLst>
            <pc:docMk/>
            <pc:sldMk cId="4070023363" sldId="649"/>
            <ac:spMk id="302" creationId="{CC491FCA-79D1-4FB8-A62C-5D6820A5326B}"/>
          </ac:spMkLst>
        </pc:spChg>
        <pc:spChg chg="mod">
          <ac:chgData name="Christian Morales LL." userId="acd2dd22fbae4b69" providerId="LiveId" clId="{9844560D-A5E8-4C6E-8F03-8838AAEC3F82}" dt="2021-07-05T05:25:23.438" v="129"/>
          <ac:spMkLst>
            <pc:docMk/>
            <pc:sldMk cId="4070023363" sldId="649"/>
            <ac:spMk id="303" creationId="{54214935-1224-48F5-BB18-249AED7CBE14}"/>
          </ac:spMkLst>
        </pc:spChg>
        <pc:spChg chg="mod">
          <ac:chgData name="Christian Morales LL." userId="acd2dd22fbae4b69" providerId="LiveId" clId="{9844560D-A5E8-4C6E-8F03-8838AAEC3F82}" dt="2021-07-05T05:25:23.438" v="129"/>
          <ac:spMkLst>
            <pc:docMk/>
            <pc:sldMk cId="4070023363" sldId="649"/>
            <ac:spMk id="304" creationId="{C04FFC9A-FBA5-4E48-A6CF-A501B12A1F55}"/>
          </ac:spMkLst>
        </pc:spChg>
        <pc:spChg chg="mod">
          <ac:chgData name="Christian Morales LL." userId="acd2dd22fbae4b69" providerId="LiveId" clId="{9844560D-A5E8-4C6E-8F03-8838AAEC3F82}" dt="2021-07-05T05:25:23.438" v="129"/>
          <ac:spMkLst>
            <pc:docMk/>
            <pc:sldMk cId="4070023363" sldId="649"/>
            <ac:spMk id="305" creationId="{B6DCA72B-E1D2-43B0-80A9-85D58B6701D2}"/>
          </ac:spMkLst>
        </pc:spChg>
        <pc:spChg chg="mod">
          <ac:chgData name="Christian Morales LL." userId="acd2dd22fbae4b69" providerId="LiveId" clId="{9844560D-A5E8-4C6E-8F03-8838AAEC3F82}" dt="2021-07-05T05:25:23.438" v="129"/>
          <ac:spMkLst>
            <pc:docMk/>
            <pc:sldMk cId="4070023363" sldId="649"/>
            <ac:spMk id="306" creationId="{34866A0B-6765-4011-B041-C4749D75C9B8}"/>
          </ac:spMkLst>
        </pc:spChg>
        <pc:spChg chg="mod">
          <ac:chgData name="Christian Morales LL." userId="acd2dd22fbae4b69" providerId="LiveId" clId="{9844560D-A5E8-4C6E-8F03-8838AAEC3F82}" dt="2021-07-05T05:25:23.438" v="129"/>
          <ac:spMkLst>
            <pc:docMk/>
            <pc:sldMk cId="4070023363" sldId="649"/>
            <ac:spMk id="307" creationId="{B374C2BF-478C-4512-8819-E4C6EB170AFD}"/>
          </ac:spMkLst>
        </pc:spChg>
        <pc:spChg chg="mod">
          <ac:chgData name="Christian Morales LL." userId="acd2dd22fbae4b69" providerId="LiveId" clId="{9844560D-A5E8-4C6E-8F03-8838AAEC3F82}" dt="2021-07-05T05:25:23.438" v="129"/>
          <ac:spMkLst>
            <pc:docMk/>
            <pc:sldMk cId="4070023363" sldId="649"/>
            <ac:spMk id="308" creationId="{094ACB61-96ED-4B80-BD32-E7018A84BB0A}"/>
          </ac:spMkLst>
        </pc:spChg>
        <pc:spChg chg="mod">
          <ac:chgData name="Christian Morales LL." userId="acd2dd22fbae4b69" providerId="LiveId" clId="{9844560D-A5E8-4C6E-8F03-8838AAEC3F82}" dt="2021-07-05T05:25:23.438" v="129"/>
          <ac:spMkLst>
            <pc:docMk/>
            <pc:sldMk cId="4070023363" sldId="649"/>
            <ac:spMk id="309" creationId="{3EC67624-82E9-4114-ABCB-282B4DBBCF71}"/>
          </ac:spMkLst>
        </pc:spChg>
        <pc:spChg chg="mod">
          <ac:chgData name="Christian Morales LL." userId="acd2dd22fbae4b69" providerId="LiveId" clId="{9844560D-A5E8-4C6E-8F03-8838AAEC3F82}" dt="2021-07-05T05:25:23.438" v="129"/>
          <ac:spMkLst>
            <pc:docMk/>
            <pc:sldMk cId="4070023363" sldId="649"/>
            <ac:spMk id="310" creationId="{B59E7C07-8637-4BE7-9DF0-D1677599AD57}"/>
          </ac:spMkLst>
        </pc:spChg>
        <pc:spChg chg="mod">
          <ac:chgData name="Christian Morales LL." userId="acd2dd22fbae4b69" providerId="LiveId" clId="{9844560D-A5E8-4C6E-8F03-8838AAEC3F82}" dt="2021-07-05T05:25:23.438" v="129"/>
          <ac:spMkLst>
            <pc:docMk/>
            <pc:sldMk cId="4070023363" sldId="649"/>
            <ac:spMk id="311" creationId="{EC33C7D4-760C-4043-AA39-19DCB22E7F2A}"/>
          </ac:spMkLst>
        </pc:spChg>
        <pc:spChg chg="mod">
          <ac:chgData name="Christian Morales LL." userId="acd2dd22fbae4b69" providerId="LiveId" clId="{9844560D-A5E8-4C6E-8F03-8838AAEC3F82}" dt="2021-07-05T05:25:23.438" v="129"/>
          <ac:spMkLst>
            <pc:docMk/>
            <pc:sldMk cId="4070023363" sldId="649"/>
            <ac:spMk id="312" creationId="{4A9CC45F-B743-4A09-88B0-9D91D7FB510C}"/>
          </ac:spMkLst>
        </pc:spChg>
        <pc:spChg chg="mod">
          <ac:chgData name="Christian Morales LL." userId="acd2dd22fbae4b69" providerId="LiveId" clId="{9844560D-A5E8-4C6E-8F03-8838AAEC3F82}" dt="2021-07-05T05:25:23.438" v="129"/>
          <ac:spMkLst>
            <pc:docMk/>
            <pc:sldMk cId="4070023363" sldId="649"/>
            <ac:spMk id="313" creationId="{2BEB634E-D02B-4985-9BB0-7A4A2E7A882E}"/>
          </ac:spMkLst>
        </pc:spChg>
        <pc:spChg chg="mod">
          <ac:chgData name="Christian Morales LL." userId="acd2dd22fbae4b69" providerId="LiveId" clId="{9844560D-A5E8-4C6E-8F03-8838AAEC3F82}" dt="2021-07-05T05:25:23.438" v="129"/>
          <ac:spMkLst>
            <pc:docMk/>
            <pc:sldMk cId="4070023363" sldId="649"/>
            <ac:spMk id="314" creationId="{20D45F9D-2ECE-4020-9AFF-5681C8D3357B}"/>
          </ac:spMkLst>
        </pc:spChg>
        <pc:spChg chg="mod">
          <ac:chgData name="Christian Morales LL." userId="acd2dd22fbae4b69" providerId="LiveId" clId="{9844560D-A5E8-4C6E-8F03-8838AAEC3F82}" dt="2021-07-05T05:25:23.438" v="129"/>
          <ac:spMkLst>
            <pc:docMk/>
            <pc:sldMk cId="4070023363" sldId="649"/>
            <ac:spMk id="315" creationId="{293BD506-9973-48E8-B51D-66221DA08D5E}"/>
          </ac:spMkLst>
        </pc:spChg>
        <pc:spChg chg="mod">
          <ac:chgData name="Christian Morales LL." userId="acd2dd22fbae4b69" providerId="LiveId" clId="{9844560D-A5E8-4C6E-8F03-8838AAEC3F82}" dt="2021-07-05T05:25:23.438" v="129"/>
          <ac:spMkLst>
            <pc:docMk/>
            <pc:sldMk cId="4070023363" sldId="649"/>
            <ac:spMk id="316" creationId="{0E6F28AB-59D9-46F4-9965-AF54ABF99C54}"/>
          </ac:spMkLst>
        </pc:spChg>
        <pc:spChg chg="mod">
          <ac:chgData name="Christian Morales LL." userId="acd2dd22fbae4b69" providerId="LiveId" clId="{9844560D-A5E8-4C6E-8F03-8838AAEC3F82}" dt="2021-07-05T05:25:23.438" v="129"/>
          <ac:spMkLst>
            <pc:docMk/>
            <pc:sldMk cId="4070023363" sldId="649"/>
            <ac:spMk id="317" creationId="{7C7ACC52-0B23-40C0-9C06-B09FC00DC3BE}"/>
          </ac:spMkLst>
        </pc:spChg>
        <pc:spChg chg="mod">
          <ac:chgData name="Christian Morales LL." userId="acd2dd22fbae4b69" providerId="LiveId" clId="{9844560D-A5E8-4C6E-8F03-8838AAEC3F82}" dt="2021-07-05T05:25:23.438" v="129"/>
          <ac:spMkLst>
            <pc:docMk/>
            <pc:sldMk cId="4070023363" sldId="649"/>
            <ac:spMk id="318" creationId="{1F0350EF-843A-4DC2-8EEA-0D0A1ABB885D}"/>
          </ac:spMkLst>
        </pc:spChg>
        <pc:spChg chg="mod">
          <ac:chgData name="Christian Morales LL." userId="acd2dd22fbae4b69" providerId="LiveId" clId="{9844560D-A5E8-4C6E-8F03-8838AAEC3F82}" dt="2021-07-05T05:25:23.438" v="129"/>
          <ac:spMkLst>
            <pc:docMk/>
            <pc:sldMk cId="4070023363" sldId="649"/>
            <ac:spMk id="319" creationId="{38936814-56BF-4676-9184-F3356EC3B9CF}"/>
          </ac:spMkLst>
        </pc:spChg>
        <pc:spChg chg="mod">
          <ac:chgData name="Christian Morales LL." userId="acd2dd22fbae4b69" providerId="LiveId" clId="{9844560D-A5E8-4C6E-8F03-8838AAEC3F82}" dt="2021-07-05T05:25:23.438" v="129"/>
          <ac:spMkLst>
            <pc:docMk/>
            <pc:sldMk cId="4070023363" sldId="649"/>
            <ac:spMk id="320" creationId="{C73275F1-B1E0-47D5-B911-DB0FC5AE48D9}"/>
          </ac:spMkLst>
        </pc:spChg>
        <pc:spChg chg="mod">
          <ac:chgData name="Christian Morales LL." userId="acd2dd22fbae4b69" providerId="LiveId" clId="{9844560D-A5E8-4C6E-8F03-8838AAEC3F82}" dt="2021-07-05T05:25:23.438" v="129"/>
          <ac:spMkLst>
            <pc:docMk/>
            <pc:sldMk cId="4070023363" sldId="649"/>
            <ac:spMk id="321" creationId="{6D16BF20-06BC-4466-A48B-E58E04538323}"/>
          </ac:spMkLst>
        </pc:spChg>
        <pc:spChg chg="mod">
          <ac:chgData name="Christian Morales LL." userId="acd2dd22fbae4b69" providerId="LiveId" clId="{9844560D-A5E8-4C6E-8F03-8838AAEC3F82}" dt="2021-07-05T05:25:23.438" v="129"/>
          <ac:spMkLst>
            <pc:docMk/>
            <pc:sldMk cId="4070023363" sldId="649"/>
            <ac:spMk id="322" creationId="{3FE87BF6-815E-418D-91C9-4FCAD5158209}"/>
          </ac:spMkLst>
        </pc:spChg>
        <pc:spChg chg="mod">
          <ac:chgData name="Christian Morales LL." userId="acd2dd22fbae4b69" providerId="LiveId" clId="{9844560D-A5E8-4C6E-8F03-8838AAEC3F82}" dt="2021-07-05T05:25:23.438" v="129"/>
          <ac:spMkLst>
            <pc:docMk/>
            <pc:sldMk cId="4070023363" sldId="649"/>
            <ac:spMk id="323" creationId="{59641A52-3E43-43F2-9661-A802DCD79EE2}"/>
          </ac:spMkLst>
        </pc:spChg>
        <pc:spChg chg="mod">
          <ac:chgData name="Christian Morales LL." userId="acd2dd22fbae4b69" providerId="LiveId" clId="{9844560D-A5E8-4C6E-8F03-8838AAEC3F82}" dt="2021-07-05T05:25:23.438" v="129"/>
          <ac:spMkLst>
            <pc:docMk/>
            <pc:sldMk cId="4070023363" sldId="649"/>
            <ac:spMk id="324" creationId="{5F3B2745-E8F5-4013-BD96-7FBBE99D5B00}"/>
          </ac:spMkLst>
        </pc:spChg>
        <pc:spChg chg="mod">
          <ac:chgData name="Christian Morales LL." userId="acd2dd22fbae4b69" providerId="LiveId" clId="{9844560D-A5E8-4C6E-8F03-8838AAEC3F82}" dt="2021-07-05T05:25:23.438" v="129"/>
          <ac:spMkLst>
            <pc:docMk/>
            <pc:sldMk cId="4070023363" sldId="649"/>
            <ac:spMk id="325" creationId="{F1BFF425-62BE-497E-B9B2-D8BE36D4343E}"/>
          </ac:spMkLst>
        </pc:spChg>
        <pc:spChg chg="mod">
          <ac:chgData name="Christian Morales LL." userId="acd2dd22fbae4b69" providerId="LiveId" clId="{9844560D-A5E8-4C6E-8F03-8838AAEC3F82}" dt="2021-07-05T05:25:23.438" v="129"/>
          <ac:spMkLst>
            <pc:docMk/>
            <pc:sldMk cId="4070023363" sldId="649"/>
            <ac:spMk id="326" creationId="{E999302E-10DC-41E4-BA5D-515D7D742B9F}"/>
          </ac:spMkLst>
        </pc:spChg>
        <pc:spChg chg="mod">
          <ac:chgData name="Christian Morales LL." userId="acd2dd22fbae4b69" providerId="LiveId" clId="{9844560D-A5E8-4C6E-8F03-8838AAEC3F82}" dt="2021-07-05T05:25:23.438" v="129"/>
          <ac:spMkLst>
            <pc:docMk/>
            <pc:sldMk cId="4070023363" sldId="649"/>
            <ac:spMk id="327" creationId="{4FE41F89-CDF2-4B9B-84C7-82DC1075D9A0}"/>
          </ac:spMkLst>
        </pc:spChg>
        <pc:spChg chg="mod">
          <ac:chgData name="Christian Morales LL." userId="acd2dd22fbae4b69" providerId="LiveId" clId="{9844560D-A5E8-4C6E-8F03-8838AAEC3F82}" dt="2021-07-05T05:25:23.438" v="129"/>
          <ac:spMkLst>
            <pc:docMk/>
            <pc:sldMk cId="4070023363" sldId="649"/>
            <ac:spMk id="328" creationId="{D76EE21B-E935-4313-AECE-69EC2B9C2E55}"/>
          </ac:spMkLst>
        </pc:spChg>
        <pc:spChg chg="mod">
          <ac:chgData name="Christian Morales LL." userId="acd2dd22fbae4b69" providerId="LiveId" clId="{9844560D-A5E8-4C6E-8F03-8838AAEC3F82}" dt="2021-07-05T05:25:23.438" v="129"/>
          <ac:spMkLst>
            <pc:docMk/>
            <pc:sldMk cId="4070023363" sldId="649"/>
            <ac:spMk id="329" creationId="{B3E94A98-104C-4ABF-87EE-80559DEBA03C}"/>
          </ac:spMkLst>
        </pc:spChg>
        <pc:spChg chg="mod">
          <ac:chgData name="Christian Morales LL." userId="acd2dd22fbae4b69" providerId="LiveId" clId="{9844560D-A5E8-4C6E-8F03-8838AAEC3F82}" dt="2021-07-05T05:25:23.438" v="129"/>
          <ac:spMkLst>
            <pc:docMk/>
            <pc:sldMk cId="4070023363" sldId="649"/>
            <ac:spMk id="330" creationId="{166F93ED-DD5D-4360-B716-DD49A816FBF2}"/>
          </ac:spMkLst>
        </pc:spChg>
        <pc:spChg chg="mod">
          <ac:chgData name="Christian Morales LL." userId="acd2dd22fbae4b69" providerId="LiveId" clId="{9844560D-A5E8-4C6E-8F03-8838AAEC3F82}" dt="2021-07-05T05:25:23.438" v="129"/>
          <ac:spMkLst>
            <pc:docMk/>
            <pc:sldMk cId="4070023363" sldId="649"/>
            <ac:spMk id="331" creationId="{106F0EA6-DA75-41A1-8BE1-9376C3D7F251}"/>
          </ac:spMkLst>
        </pc:spChg>
        <pc:spChg chg="mod">
          <ac:chgData name="Christian Morales LL." userId="acd2dd22fbae4b69" providerId="LiveId" clId="{9844560D-A5E8-4C6E-8F03-8838AAEC3F82}" dt="2021-07-05T05:25:23.438" v="129"/>
          <ac:spMkLst>
            <pc:docMk/>
            <pc:sldMk cId="4070023363" sldId="649"/>
            <ac:spMk id="332" creationId="{590289F5-E38E-43AF-A254-77F9F778545A}"/>
          </ac:spMkLst>
        </pc:spChg>
        <pc:spChg chg="mod">
          <ac:chgData name="Christian Morales LL." userId="acd2dd22fbae4b69" providerId="LiveId" clId="{9844560D-A5E8-4C6E-8F03-8838AAEC3F82}" dt="2021-07-05T05:25:23.438" v="129"/>
          <ac:spMkLst>
            <pc:docMk/>
            <pc:sldMk cId="4070023363" sldId="649"/>
            <ac:spMk id="333" creationId="{4D1DCB5E-D780-402A-B61A-4296B03DA728}"/>
          </ac:spMkLst>
        </pc:spChg>
        <pc:spChg chg="mod">
          <ac:chgData name="Christian Morales LL." userId="acd2dd22fbae4b69" providerId="LiveId" clId="{9844560D-A5E8-4C6E-8F03-8838AAEC3F82}" dt="2021-07-05T05:25:23.438" v="129"/>
          <ac:spMkLst>
            <pc:docMk/>
            <pc:sldMk cId="4070023363" sldId="649"/>
            <ac:spMk id="334" creationId="{49D405CC-E847-4381-A0DD-699AB75E4FA5}"/>
          </ac:spMkLst>
        </pc:spChg>
        <pc:spChg chg="mod">
          <ac:chgData name="Christian Morales LL." userId="acd2dd22fbae4b69" providerId="LiveId" clId="{9844560D-A5E8-4C6E-8F03-8838AAEC3F82}" dt="2021-07-05T05:25:23.438" v="129"/>
          <ac:spMkLst>
            <pc:docMk/>
            <pc:sldMk cId="4070023363" sldId="649"/>
            <ac:spMk id="335" creationId="{5C6A74AA-97DD-49C3-B32E-2C5FC9903283}"/>
          </ac:spMkLst>
        </pc:spChg>
        <pc:spChg chg="mod">
          <ac:chgData name="Christian Morales LL." userId="acd2dd22fbae4b69" providerId="LiveId" clId="{9844560D-A5E8-4C6E-8F03-8838AAEC3F82}" dt="2021-07-05T05:25:23.438" v="129"/>
          <ac:spMkLst>
            <pc:docMk/>
            <pc:sldMk cId="4070023363" sldId="649"/>
            <ac:spMk id="336" creationId="{9E3BC5F4-1D4A-4685-AB37-451272046735}"/>
          </ac:spMkLst>
        </pc:spChg>
        <pc:spChg chg="mod">
          <ac:chgData name="Christian Morales LL." userId="acd2dd22fbae4b69" providerId="LiveId" clId="{9844560D-A5E8-4C6E-8F03-8838AAEC3F82}" dt="2021-07-05T05:25:23.438" v="129"/>
          <ac:spMkLst>
            <pc:docMk/>
            <pc:sldMk cId="4070023363" sldId="649"/>
            <ac:spMk id="337" creationId="{3F9250DB-93C2-450C-81F7-786AD926BB4D}"/>
          </ac:spMkLst>
        </pc:spChg>
        <pc:spChg chg="mod">
          <ac:chgData name="Christian Morales LL." userId="acd2dd22fbae4b69" providerId="LiveId" clId="{9844560D-A5E8-4C6E-8F03-8838AAEC3F82}" dt="2021-07-05T05:25:23.438" v="129"/>
          <ac:spMkLst>
            <pc:docMk/>
            <pc:sldMk cId="4070023363" sldId="649"/>
            <ac:spMk id="338" creationId="{57D60B17-C5DE-4FE7-BE54-F23ACAA27087}"/>
          </ac:spMkLst>
        </pc:spChg>
        <pc:spChg chg="mod">
          <ac:chgData name="Christian Morales LL." userId="acd2dd22fbae4b69" providerId="LiveId" clId="{9844560D-A5E8-4C6E-8F03-8838AAEC3F82}" dt="2021-07-05T05:25:23.438" v="129"/>
          <ac:spMkLst>
            <pc:docMk/>
            <pc:sldMk cId="4070023363" sldId="649"/>
            <ac:spMk id="339" creationId="{1EE65AA2-B79D-4766-9F7B-808A8670CE0A}"/>
          </ac:spMkLst>
        </pc:spChg>
        <pc:spChg chg="mod">
          <ac:chgData name="Christian Morales LL." userId="acd2dd22fbae4b69" providerId="LiveId" clId="{9844560D-A5E8-4C6E-8F03-8838AAEC3F82}" dt="2021-07-05T05:25:23.438" v="129"/>
          <ac:spMkLst>
            <pc:docMk/>
            <pc:sldMk cId="4070023363" sldId="649"/>
            <ac:spMk id="340" creationId="{0BCFE0E9-20B1-4E6A-87FA-0E294D096C9C}"/>
          </ac:spMkLst>
        </pc:spChg>
        <pc:spChg chg="mod">
          <ac:chgData name="Christian Morales LL." userId="acd2dd22fbae4b69" providerId="LiveId" clId="{9844560D-A5E8-4C6E-8F03-8838AAEC3F82}" dt="2021-07-05T05:25:23.438" v="129"/>
          <ac:spMkLst>
            <pc:docMk/>
            <pc:sldMk cId="4070023363" sldId="649"/>
            <ac:spMk id="341" creationId="{67E81C23-18CC-49C4-9363-D3D0088861BA}"/>
          </ac:spMkLst>
        </pc:spChg>
        <pc:spChg chg="mod">
          <ac:chgData name="Christian Morales LL." userId="acd2dd22fbae4b69" providerId="LiveId" clId="{9844560D-A5E8-4C6E-8F03-8838AAEC3F82}" dt="2021-07-05T05:25:23.438" v="129"/>
          <ac:spMkLst>
            <pc:docMk/>
            <pc:sldMk cId="4070023363" sldId="649"/>
            <ac:spMk id="342" creationId="{FE2CC798-5C8F-4F84-B2D2-E596C8008740}"/>
          </ac:spMkLst>
        </pc:spChg>
        <pc:spChg chg="mod">
          <ac:chgData name="Christian Morales LL." userId="acd2dd22fbae4b69" providerId="LiveId" clId="{9844560D-A5E8-4C6E-8F03-8838AAEC3F82}" dt="2021-07-05T05:25:23.438" v="129"/>
          <ac:spMkLst>
            <pc:docMk/>
            <pc:sldMk cId="4070023363" sldId="649"/>
            <ac:spMk id="343" creationId="{27F578D0-EAA1-432C-8D25-55E9941C8775}"/>
          </ac:spMkLst>
        </pc:spChg>
        <pc:spChg chg="mod">
          <ac:chgData name="Christian Morales LL." userId="acd2dd22fbae4b69" providerId="LiveId" clId="{9844560D-A5E8-4C6E-8F03-8838AAEC3F82}" dt="2021-07-05T05:25:23.438" v="129"/>
          <ac:spMkLst>
            <pc:docMk/>
            <pc:sldMk cId="4070023363" sldId="649"/>
            <ac:spMk id="344" creationId="{51151535-5DDA-4AC9-B38D-F7EB021A7E10}"/>
          </ac:spMkLst>
        </pc:spChg>
        <pc:spChg chg="mod">
          <ac:chgData name="Christian Morales LL." userId="acd2dd22fbae4b69" providerId="LiveId" clId="{9844560D-A5E8-4C6E-8F03-8838AAEC3F82}" dt="2021-07-05T05:25:23.438" v="129"/>
          <ac:spMkLst>
            <pc:docMk/>
            <pc:sldMk cId="4070023363" sldId="649"/>
            <ac:spMk id="345" creationId="{9BAD0BA4-60CB-40BC-89ED-852189EC623F}"/>
          </ac:spMkLst>
        </pc:spChg>
        <pc:spChg chg="mod">
          <ac:chgData name="Christian Morales LL." userId="acd2dd22fbae4b69" providerId="LiveId" clId="{9844560D-A5E8-4C6E-8F03-8838AAEC3F82}" dt="2021-07-05T05:25:23.438" v="129"/>
          <ac:spMkLst>
            <pc:docMk/>
            <pc:sldMk cId="4070023363" sldId="649"/>
            <ac:spMk id="346" creationId="{9FDB21EA-1252-4185-92ED-19575469E761}"/>
          </ac:spMkLst>
        </pc:spChg>
        <pc:spChg chg="mod">
          <ac:chgData name="Christian Morales LL." userId="acd2dd22fbae4b69" providerId="LiveId" clId="{9844560D-A5E8-4C6E-8F03-8838AAEC3F82}" dt="2021-07-05T05:25:23.438" v="129"/>
          <ac:spMkLst>
            <pc:docMk/>
            <pc:sldMk cId="4070023363" sldId="649"/>
            <ac:spMk id="347" creationId="{E6C22FE6-7941-47EE-AF34-E98E609336AB}"/>
          </ac:spMkLst>
        </pc:spChg>
        <pc:spChg chg="mod">
          <ac:chgData name="Christian Morales LL." userId="acd2dd22fbae4b69" providerId="LiveId" clId="{9844560D-A5E8-4C6E-8F03-8838AAEC3F82}" dt="2021-07-05T05:25:23.438" v="129"/>
          <ac:spMkLst>
            <pc:docMk/>
            <pc:sldMk cId="4070023363" sldId="649"/>
            <ac:spMk id="348" creationId="{ECD333C9-8043-4CBE-8183-90325889B81F}"/>
          </ac:spMkLst>
        </pc:spChg>
        <pc:spChg chg="mod">
          <ac:chgData name="Christian Morales LL." userId="acd2dd22fbae4b69" providerId="LiveId" clId="{9844560D-A5E8-4C6E-8F03-8838AAEC3F82}" dt="2021-07-05T05:25:23.438" v="129"/>
          <ac:spMkLst>
            <pc:docMk/>
            <pc:sldMk cId="4070023363" sldId="649"/>
            <ac:spMk id="349" creationId="{3E8F900F-3BF9-4E6F-8F47-F60E9DCE145E}"/>
          </ac:spMkLst>
        </pc:spChg>
        <pc:spChg chg="mod">
          <ac:chgData name="Christian Morales LL." userId="acd2dd22fbae4b69" providerId="LiveId" clId="{9844560D-A5E8-4C6E-8F03-8838AAEC3F82}" dt="2021-07-05T05:25:23.438" v="129"/>
          <ac:spMkLst>
            <pc:docMk/>
            <pc:sldMk cId="4070023363" sldId="649"/>
            <ac:spMk id="350" creationId="{6AC33308-9E42-4E54-BD8C-DCEEF33C2878}"/>
          </ac:spMkLst>
        </pc:spChg>
        <pc:spChg chg="mod">
          <ac:chgData name="Christian Morales LL." userId="acd2dd22fbae4b69" providerId="LiveId" clId="{9844560D-A5E8-4C6E-8F03-8838AAEC3F82}" dt="2021-07-05T05:25:23.438" v="129"/>
          <ac:spMkLst>
            <pc:docMk/>
            <pc:sldMk cId="4070023363" sldId="649"/>
            <ac:spMk id="351" creationId="{4D6B0177-FEF0-410A-83BA-B4B1671B0428}"/>
          </ac:spMkLst>
        </pc:spChg>
        <pc:spChg chg="mod">
          <ac:chgData name="Christian Morales LL." userId="acd2dd22fbae4b69" providerId="LiveId" clId="{9844560D-A5E8-4C6E-8F03-8838AAEC3F82}" dt="2021-07-05T05:25:23.438" v="129"/>
          <ac:spMkLst>
            <pc:docMk/>
            <pc:sldMk cId="4070023363" sldId="649"/>
            <ac:spMk id="352" creationId="{F2190B62-A813-4B9F-9006-12DAD51612D3}"/>
          </ac:spMkLst>
        </pc:spChg>
        <pc:spChg chg="mod">
          <ac:chgData name="Christian Morales LL." userId="acd2dd22fbae4b69" providerId="LiveId" clId="{9844560D-A5E8-4C6E-8F03-8838AAEC3F82}" dt="2021-07-05T05:25:23.438" v="129"/>
          <ac:spMkLst>
            <pc:docMk/>
            <pc:sldMk cId="4070023363" sldId="649"/>
            <ac:spMk id="353" creationId="{9914A3AD-42D4-490D-8E64-E69CD5902B64}"/>
          </ac:spMkLst>
        </pc:spChg>
        <pc:spChg chg="mod">
          <ac:chgData name="Christian Morales LL." userId="acd2dd22fbae4b69" providerId="LiveId" clId="{9844560D-A5E8-4C6E-8F03-8838AAEC3F82}" dt="2021-07-05T05:25:23.438" v="129"/>
          <ac:spMkLst>
            <pc:docMk/>
            <pc:sldMk cId="4070023363" sldId="649"/>
            <ac:spMk id="354" creationId="{4BCD6CE6-7728-4489-8F81-0EC5E31D7EB3}"/>
          </ac:spMkLst>
        </pc:spChg>
        <pc:spChg chg="mod">
          <ac:chgData name="Christian Morales LL." userId="acd2dd22fbae4b69" providerId="LiveId" clId="{9844560D-A5E8-4C6E-8F03-8838AAEC3F82}" dt="2021-07-05T05:25:23.438" v="129"/>
          <ac:spMkLst>
            <pc:docMk/>
            <pc:sldMk cId="4070023363" sldId="649"/>
            <ac:spMk id="355" creationId="{480350F6-B29C-4661-AE17-529ACAC67875}"/>
          </ac:spMkLst>
        </pc:spChg>
        <pc:spChg chg="mod">
          <ac:chgData name="Christian Morales LL." userId="acd2dd22fbae4b69" providerId="LiveId" clId="{9844560D-A5E8-4C6E-8F03-8838AAEC3F82}" dt="2021-07-05T05:25:23.438" v="129"/>
          <ac:spMkLst>
            <pc:docMk/>
            <pc:sldMk cId="4070023363" sldId="649"/>
            <ac:spMk id="356" creationId="{2DD66F42-63C4-4F01-83F0-9CD36B3D50DF}"/>
          </ac:spMkLst>
        </pc:spChg>
        <pc:spChg chg="mod">
          <ac:chgData name="Christian Morales LL." userId="acd2dd22fbae4b69" providerId="LiveId" clId="{9844560D-A5E8-4C6E-8F03-8838AAEC3F82}" dt="2021-07-05T05:25:23.438" v="129"/>
          <ac:spMkLst>
            <pc:docMk/>
            <pc:sldMk cId="4070023363" sldId="649"/>
            <ac:spMk id="357" creationId="{E0EB2245-E3ED-4DA1-A93C-D293A4B3A53A}"/>
          </ac:spMkLst>
        </pc:spChg>
        <pc:spChg chg="mod">
          <ac:chgData name="Christian Morales LL." userId="acd2dd22fbae4b69" providerId="LiveId" clId="{9844560D-A5E8-4C6E-8F03-8838AAEC3F82}" dt="2021-07-05T05:25:23.438" v="129"/>
          <ac:spMkLst>
            <pc:docMk/>
            <pc:sldMk cId="4070023363" sldId="649"/>
            <ac:spMk id="358" creationId="{D0B3F592-C0B8-462F-A06B-B0ADBB31F48A}"/>
          </ac:spMkLst>
        </pc:spChg>
        <pc:spChg chg="mod">
          <ac:chgData name="Christian Morales LL." userId="acd2dd22fbae4b69" providerId="LiveId" clId="{9844560D-A5E8-4C6E-8F03-8838AAEC3F82}" dt="2021-07-05T05:25:23.438" v="129"/>
          <ac:spMkLst>
            <pc:docMk/>
            <pc:sldMk cId="4070023363" sldId="649"/>
            <ac:spMk id="359" creationId="{A9202BA5-F565-4A43-B3BE-86234C98090A}"/>
          </ac:spMkLst>
        </pc:spChg>
        <pc:spChg chg="mod">
          <ac:chgData name="Christian Morales LL." userId="acd2dd22fbae4b69" providerId="LiveId" clId="{9844560D-A5E8-4C6E-8F03-8838AAEC3F82}" dt="2021-07-05T05:25:23.438" v="129"/>
          <ac:spMkLst>
            <pc:docMk/>
            <pc:sldMk cId="4070023363" sldId="649"/>
            <ac:spMk id="360" creationId="{3F0AB90F-286D-402A-95A7-BD12A95C9551}"/>
          </ac:spMkLst>
        </pc:spChg>
        <pc:spChg chg="mod">
          <ac:chgData name="Christian Morales LL." userId="acd2dd22fbae4b69" providerId="LiveId" clId="{9844560D-A5E8-4C6E-8F03-8838AAEC3F82}" dt="2021-07-05T05:25:23.438" v="129"/>
          <ac:spMkLst>
            <pc:docMk/>
            <pc:sldMk cId="4070023363" sldId="649"/>
            <ac:spMk id="361" creationId="{4987A20C-F560-4D9D-9A17-0B8714F5EFE2}"/>
          </ac:spMkLst>
        </pc:spChg>
        <pc:spChg chg="mod">
          <ac:chgData name="Christian Morales LL." userId="acd2dd22fbae4b69" providerId="LiveId" clId="{9844560D-A5E8-4C6E-8F03-8838AAEC3F82}" dt="2021-07-05T05:25:23.438" v="129"/>
          <ac:spMkLst>
            <pc:docMk/>
            <pc:sldMk cId="4070023363" sldId="649"/>
            <ac:spMk id="362" creationId="{3F503891-9616-4969-9C50-564C36501DC2}"/>
          </ac:spMkLst>
        </pc:spChg>
        <pc:spChg chg="mod">
          <ac:chgData name="Christian Morales LL." userId="acd2dd22fbae4b69" providerId="LiveId" clId="{9844560D-A5E8-4C6E-8F03-8838AAEC3F82}" dt="2021-07-05T05:25:23.438" v="129"/>
          <ac:spMkLst>
            <pc:docMk/>
            <pc:sldMk cId="4070023363" sldId="649"/>
            <ac:spMk id="363" creationId="{7B800B1E-C2B2-45D2-9953-776132AB13A0}"/>
          </ac:spMkLst>
        </pc:spChg>
        <pc:spChg chg="mod">
          <ac:chgData name="Christian Morales LL." userId="acd2dd22fbae4b69" providerId="LiveId" clId="{9844560D-A5E8-4C6E-8F03-8838AAEC3F82}" dt="2021-07-05T05:25:23.438" v="129"/>
          <ac:spMkLst>
            <pc:docMk/>
            <pc:sldMk cId="4070023363" sldId="649"/>
            <ac:spMk id="364" creationId="{FF7E24B3-6359-4731-9A98-869D8C7910D0}"/>
          </ac:spMkLst>
        </pc:spChg>
        <pc:spChg chg="mod">
          <ac:chgData name="Christian Morales LL." userId="acd2dd22fbae4b69" providerId="LiveId" clId="{9844560D-A5E8-4C6E-8F03-8838AAEC3F82}" dt="2021-07-05T05:25:23.438" v="129"/>
          <ac:spMkLst>
            <pc:docMk/>
            <pc:sldMk cId="4070023363" sldId="649"/>
            <ac:spMk id="365" creationId="{4AD4D7E5-28B4-45AC-B276-CC964E5763DC}"/>
          </ac:spMkLst>
        </pc:spChg>
        <pc:spChg chg="mod">
          <ac:chgData name="Christian Morales LL." userId="acd2dd22fbae4b69" providerId="LiveId" clId="{9844560D-A5E8-4C6E-8F03-8838AAEC3F82}" dt="2021-07-05T05:25:23.438" v="129"/>
          <ac:spMkLst>
            <pc:docMk/>
            <pc:sldMk cId="4070023363" sldId="649"/>
            <ac:spMk id="366" creationId="{690606E7-02CA-4ADA-8C86-DD884EDDE0E4}"/>
          </ac:spMkLst>
        </pc:spChg>
        <pc:spChg chg="mod">
          <ac:chgData name="Christian Morales LL." userId="acd2dd22fbae4b69" providerId="LiveId" clId="{9844560D-A5E8-4C6E-8F03-8838AAEC3F82}" dt="2021-07-05T05:25:23.438" v="129"/>
          <ac:spMkLst>
            <pc:docMk/>
            <pc:sldMk cId="4070023363" sldId="649"/>
            <ac:spMk id="367" creationId="{6E441A48-359A-4FCA-A9E3-FDFB733738DF}"/>
          </ac:spMkLst>
        </pc:spChg>
        <pc:spChg chg="mod">
          <ac:chgData name="Christian Morales LL." userId="acd2dd22fbae4b69" providerId="LiveId" clId="{9844560D-A5E8-4C6E-8F03-8838AAEC3F82}" dt="2021-07-05T05:25:23.438" v="129"/>
          <ac:spMkLst>
            <pc:docMk/>
            <pc:sldMk cId="4070023363" sldId="649"/>
            <ac:spMk id="368" creationId="{094CD507-2D69-4ACC-A668-9C621E1C4014}"/>
          </ac:spMkLst>
        </pc:spChg>
        <pc:spChg chg="mod">
          <ac:chgData name="Christian Morales LL." userId="acd2dd22fbae4b69" providerId="LiveId" clId="{9844560D-A5E8-4C6E-8F03-8838AAEC3F82}" dt="2021-07-05T05:25:23.438" v="129"/>
          <ac:spMkLst>
            <pc:docMk/>
            <pc:sldMk cId="4070023363" sldId="649"/>
            <ac:spMk id="369" creationId="{7BC295EC-45A5-4443-95FF-1245FD1493EA}"/>
          </ac:spMkLst>
        </pc:spChg>
        <pc:spChg chg="mod">
          <ac:chgData name="Christian Morales LL." userId="acd2dd22fbae4b69" providerId="LiveId" clId="{9844560D-A5E8-4C6E-8F03-8838AAEC3F82}" dt="2021-07-05T05:25:23.438" v="129"/>
          <ac:spMkLst>
            <pc:docMk/>
            <pc:sldMk cId="4070023363" sldId="649"/>
            <ac:spMk id="370" creationId="{07AE47B1-2B08-4B7A-9455-335C322CBAAC}"/>
          </ac:spMkLst>
        </pc:spChg>
        <pc:spChg chg="mod">
          <ac:chgData name="Christian Morales LL." userId="acd2dd22fbae4b69" providerId="LiveId" clId="{9844560D-A5E8-4C6E-8F03-8838AAEC3F82}" dt="2021-07-05T05:25:23.438" v="129"/>
          <ac:spMkLst>
            <pc:docMk/>
            <pc:sldMk cId="4070023363" sldId="649"/>
            <ac:spMk id="371" creationId="{F6071EAD-BE67-4392-9860-08A52CC7D498}"/>
          </ac:spMkLst>
        </pc:spChg>
        <pc:spChg chg="mod">
          <ac:chgData name="Christian Morales LL." userId="acd2dd22fbae4b69" providerId="LiveId" clId="{9844560D-A5E8-4C6E-8F03-8838AAEC3F82}" dt="2021-07-05T05:25:23.438" v="129"/>
          <ac:spMkLst>
            <pc:docMk/>
            <pc:sldMk cId="4070023363" sldId="649"/>
            <ac:spMk id="372" creationId="{8AC8CDDB-E2D3-47A0-B138-453CDC8E20CA}"/>
          </ac:spMkLst>
        </pc:spChg>
        <pc:spChg chg="mod">
          <ac:chgData name="Christian Morales LL." userId="acd2dd22fbae4b69" providerId="LiveId" clId="{9844560D-A5E8-4C6E-8F03-8838AAEC3F82}" dt="2021-07-05T05:25:23.438" v="129"/>
          <ac:spMkLst>
            <pc:docMk/>
            <pc:sldMk cId="4070023363" sldId="649"/>
            <ac:spMk id="373" creationId="{FAA4F218-85D6-4B22-A67A-873945D47AEA}"/>
          </ac:spMkLst>
        </pc:spChg>
        <pc:spChg chg="mod">
          <ac:chgData name="Christian Morales LL." userId="acd2dd22fbae4b69" providerId="LiveId" clId="{9844560D-A5E8-4C6E-8F03-8838AAEC3F82}" dt="2021-07-05T05:25:23.438" v="129"/>
          <ac:spMkLst>
            <pc:docMk/>
            <pc:sldMk cId="4070023363" sldId="649"/>
            <ac:spMk id="374" creationId="{5452CF4E-CF2B-43A5-BEF1-1980E401FFE0}"/>
          </ac:spMkLst>
        </pc:spChg>
        <pc:spChg chg="mod">
          <ac:chgData name="Christian Morales LL." userId="acd2dd22fbae4b69" providerId="LiveId" clId="{9844560D-A5E8-4C6E-8F03-8838AAEC3F82}" dt="2021-07-05T05:25:23.438" v="129"/>
          <ac:spMkLst>
            <pc:docMk/>
            <pc:sldMk cId="4070023363" sldId="649"/>
            <ac:spMk id="375" creationId="{F9F4A7F7-8340-419A-B1B7-23C18B053811}"/>
          </ac:spMkLst>
        </pc:spChg>
        <pc:spChg chg="mod">
          <ac:chgData name="Christian Morales LL." userId="acd2dd22fbae4b69" providerId="LiveId" clId="{9844560D-A5E8-4C6E-8F03-8838AAEC3F82}" dt="2021-07-05T05:25:23.438" v="129"/>
          <ac:spMkLst>
            <pc:docMk/>
            <pc:sldMk cId="4070023363" sldId="649"/>
            <ac:spMk id="376" creationId="{49A7B1D0-91CD-44EA-9F25-F862F8167BB5}"/>
          </ac:spMkLst>
        </pc:spChg>
        <pc:spChg chg="mod">
          <ac:chgData name="Christian Morales LL." userId="acd2dd22fbae4b69" providerId="LiveId" clId="{9844560D-A5E8-4C6E-8F03-8838AAEC3F82}" dt="2021-07-05T05:25:23.438" v="129"/>
          <ac:spMkLst>
            <pc:docMk/>
            <pc:sldMk cId="4070023363" sldId="649"/>
            <ac:spMk id="377" creationId="{DA84A195-C87C-45B8-8ECE-186A9FF3DB19}"/>
          </ac:spMkLst>
        </pc:spChg>
        <pc:spChg chg="mod">
          <ac:chgData name="Christian Morales LL." userId="acd2dd22fbae4b69" providerId="LiveId" clId="{9844560D-A5E8-4C6E-8F03-8838AAEC3F82}" dt="2021-07-05T05:25:23.438" v="129"/>
          <ac:spMkLst>
            <pc:docMk/>
            <pc:sldMk cId="4070023363" sldId="649"/>
            <ac:spMk id="378" creationId="{7905F9B7-6E79-49BC-8367-C77F5CD0E0AB}"/>
          </ac:spMkLst>
        </pc:spChg>
        <pc:spChg chg="mod">
          <ac:chgData name="Christian Morales LL." userId="acd2dd22fbae4b69" providerId="LiveId" clId="{9844560D-A5E8-4C6E-8F03-8838AAEC3F82}" dt="2021-07-05T05:25:23.438" v="129"/>
          <ac:spMkLst>
            <pc:docMk/>
            <pc:sldMk cId="4070023363" sldId="649"/>
            <ac:spMk id="379" creationId="{3BA6C252-063F-42F3-B42E-097A2994CA13}"/>
          </ac:spMkLst>
        </pc:spChg>
        <pc:spChg chg="mod">
          <ac:chgData name="Christian Morales LL." userId="acd2dd22fbae4b69" providerId="LiveId" clId="{9844560D-A5E8-4C6E-8F03-8838AAEC3F82}" dt="2021-07-05T05:25:23.438" v="129"/>
          <ac:spMkLst>
            <pc:docMk/>
            <pc:sldMk cId="4070023363" sldId="649"/>
            <ac:spMk id="380" creationId="{A45ED074-4BEA-4CAE-9F07-A365E29E53E5}"/>
          </ac:spMkLst>
        </pc:spChg>
        <pc:spChg chg="mod">
          <ac:chgData name="Christian Morales LL." userId="acd2dd22fbae4b69" providerId="LiveId" clId="{9844560D-A5E8-4C6E-8F03-8838AAEC3F82}" dt="2021-07-05T05:25:23.438" v="129"/>
          <ac:spMkLst>
            <pc:docMk/>
            <pc:sldMk cId="4070023363" sldId="649"/>
            <ac:spMk id="381" creationId="{70318D7D-BB22-44F7-9CA6-B41470E80318}"/>
          </ac:spMkLst>
        </pc:spChg>
        <pc:spChg chg="mod">
          <ac:chgData name="Christian Morales LL." userId="acd2dd22fbae4b69" providerId="LiveId" clId="{9844560D-A5E8-4C6E-8F03-8838AAEC3F82}" dt="2021-07-05T05:25:23.438" v="129"/>
          <ac:spMkLst>
            <pc:docMk/>
            <pc:sldMk cId="4070023363" sldId="649"/>
            <ac:spMk id="382" creationId="{4334385D-F1C3-4622-9020-638FBF2B27DE}"/>
          </ac:spMkLst>
        </pc:spChg>
        <pc:spChg chg="mod">
          <ac:chgData name="Christian Morales LL." userId="acd2dd22fbae4b69" providerId="LiveId" clId="{9844560D-A5E8-4C6E-8F03-8838AAEC3F82}" dt="2021-07-05T05:25:23.438" v="129"/>
          <ac:spMkLst>
            <pc:docMk/>
            <pc:sldMk cId="4070023363" sldId="649"/>
            <ac:spMk id="383" creationId="{B53D02F8-4762-4A40-BA28-976478CEEBBB}"/>
          </ac:spMkLst>
        </pc:spChg>
        <pc:spChg chg="mod">
          <ac:chgData name="Christian Morales LL." userId="acd2dd22fbae4b69" providerId="LiveId" clId="{9844560D-A5E8-4C6E-8F03-8838AAEC3F82}" dt="2021-07-05T05:25:23.438" v="129"/>
          <ac:spMkLst>
            <pc:docMk/>
            <pc:sldMk cId="4070023363" sldId="649"/>
            <ac:spMk id="384" creationId="{AEF53071-811B-4A52-B632-B5BE5D058CA9}"/>
          </ac:spMkLst>
        </pc:spChg>
        <pc:spChg chg="mod">
          <ac:chgData name="Christian Morales LL." userId="acd2dd22fbae4b69" providerId="LiveId" clId="{9844560D-A5E8-4C6E-8F03-8838AAEC3F82}" dt="2021-07-05T05:25:23.438" v="129"/>
          <ac:spMkLst>
            <pc:docMk/>
            <pc:sldMk cId="4070023363" sldId="649"/>
            <ac:spMk id="385" creationId="{3F619309-14B8-4966-B0A9-23607D49C127}"/>
          </ac:spMkLst>
        </pc:spChg>
        <pc:spChg chg="mod">
          <ac:chgData name="Christian Morales LL." userId="acd2dd22fbae4b69" providerId="LiveId" clId="{9844560D-A5E8-4C6E-8F03-8838AAEC3F82}" dt="2021-07-05T05:25:23.438" v="129"/>
          <ac:spMkLst>
            <pc:docMk/>
            <pc:sldMk cId="4070023363" sldId="649"/>
            <ac:spMk id="386" creationId="{A09659D2-EB73-4B0F-84FF-C99BC27A7D74}"/>
          </ac:spMkLst>
        </pc:spChg>
        <pc:spChg chg="mod">
          <ac:chgData name="Christian Morales LL." userId="acd2dd22fbae4b69" providerId="LiveId" clId="{9844560D-A5E8-4C6E-8F03-8838AAEC3F82}" dt="2021-07-05T05:25:23.438" v="129"/>
          <ac:spMkLst>
            <pc:docMk/>
            <pc:sldMk cId="4070023363" sldId="649"/>
            <ac:spMk id="387" creationId="{B7854D62-B87A-4DE9-B9F3-8A114618C974}"/>
          </ac:spMkLst>
        </pc:spChg>
        <pc:spChg chg="mod">
          <ac:chgData name="Christian Morales LL." userId="acd2dd22fbae4b69" providerId="LiveId" clId="{9844560D-A5E8-4C6E-8F03-8838AAEC3F82}" dt="2021-07-05T05:25:23.438" v="129"/>
          <ac:spMkLst>
            <pc:docMk/>
            <pc:sldMk cId="4070023363" sldId="649"/>
            <ac:spMk id="390" creationId="{3BFA53D7-FDF8-44DD-983B-1FD894FB20F5}"/>
          </ac:spMkLst>
        </pc:spChg>
        <pc:spChg chg="mod">
          <ac:chgData name="Christian Morales LL." userId="acd2dd22fbae4b69" providerId="LiveId" clId="{9844560D-A5E8-4C6E-8F03-8838AAEC3F82}" dt="2021-07-05T05:25:23.438" v="129"/>
          <ac:spMkLst>
            <pc:docMk/>
            <pc:sldMk cId="4070023363" sldId="649"/>
            <ac:spMk id="391" creationId="{04B86A8E-C179-4E1D-A37C-836665D51DEC}"/>
          </ac:spMkLst>
        </pc:spChg>
        <pc:spChg chg="mod">
          <ac:chgData name="Christian Morales LL." userId="acd2dd22fbae4b69" providerId="LiveId" clId="{9844560D-A5E8-4C6E-8F03-8838AAEC3F82}" dt="2021-07-05T05:25:23.438" v="129"/>
          <ac:spMkLst>
            <pc:docMk/>
            <pc:sldMk cId="4070023363" sldId="649"/>
            <ac:spMk id="392" creationId="{7D33236C-4734-4235-A0A9-36B49E8D069C}"/>
          </ac:spMkLst>
        </pc:spChg>
        <pc:spChg chg="mod">
          <ac:chgData name="Christian Morales LL." userId="acd2dd22fbae4b69" providerId="LiveId" clId="{9844560D-A5E8-4C6E-8F03-8838AAEC3F82}" dt="2021-07-05T05:25:23.438" v="129"/>
          <ac:spMkLst>
            <pc:docMk/>
            <pc:sldMk cId="4070023363" sldId="649"/>
            <ac:spMk id="393" creationId="{A10717C0-98DA-45D8-9DB0-BE23B6BC01C9}"/>
          </ac:spMkLst>
        </pc:spChg>
        <pc:spChg chg="mod">
          <ac:chgData name="Christian Morales LL." userId="acd2dd22fbae4b69" providerId="LiveId" clId="{9844560D-A5E8-4C6E-8F03-8838AAEC3F82}" dt="2021-07-05T05:25:23.438" v="129"/>
          <ac:spMkLst>
            <pc:docMk/>
            <pc:sldMk cId="4070023363" sldId="649"/>
            <ac:spMk id="394" creationId="{FD08B327-55E5-4C65-9063-6A21034A4B74}"/>
          </ac:spMkLst>
        </pc:spChg>
        <pc:spChg chg="mod">
          <ac:chgData name="Christian Morales LL." userId="acd2dd22fbae4b69" providerId="LiveId" clId="{9844560D-A5E8-4C6E-8F03-8838AAEC3F82}" dt="2021-07-05T05:25:23.438" v="129"/>
          <ac:spMkLst>
            <pc:docMk/>
            <pc:sldMk cId="4070023363" sldId="649"/>
            <ac:spMk id="395" creationId="{30DCE249-8F48-41FB-BF36-15CDAE1CA087}"/>
          </ac:spMkLst>
        </pc:spChg>
        <pc:spChg chg="mod">
          <ac:chgData name="Christian Morales LL." userId="acd2dd22fbae4b69" providerId="LiveId" clId="{9844560D-A5E8-4C6E-8F03-8838AAEC3F82}" dt="2021-07-05T05:25:23.438" v="129"/>
          <ac:spMkLst>
            <pc:docMk/>
            <pc:sldMk cId="4070023363" sldId="649"/>
            <ac:spMk id="396" creationId="{269BF0A1-1B49-4E23-9916-2CFECDCCF242}"/>
          </ac:spMkLst>
        </pc:spChg>
        <pc:spChg chg="mod">
          <ac:chgData name="Christian Morales LL." userId="acd2dd22fbae4b69" providerId="LiveId" clId="{9844560D-A5E8-4C6E-8F03-8838AAEC3F82}" dt="2021-07-05T05:25:23.438" v="129"/>
          <ac:spMkLst>
            <pc:docMk/>
            <pc:sldMk cId="4070023363" sldId="649"/>
            <ac:spMk id="397" creationId="{72AA4332-0634-4F1E-AF51-2B12C164E1F6}"/>
          </ac:spMkLst>
        </pc:spChg>
        <pc:spChg chg="mod">
          <ac:chgData name="Christian Morales LL." userId="acd2dd22fbae4b69" providerId="LiveId" clId="{9844560D-A5E8-4C6E-8F03-8838AAEC3F82}" dt="2021-07-05T05:25:23.438" v="129"/>
          <ac:spMkLst>
            <pc:docMk/>
            <pc:sldMk cId="4070023363" sldId="649"/>
            <ac:spMk id="398" creationId="{1DA3864D-D85C-45BD-8A9C-EFFF6CD6B70D}"/>
          </ac:spMkLst>
        </pc:spChg>
        <pc:spChg chg="mod">
          <ac:chgData name="Christian Morales LL." userId="acd2dd22fbae4b69" providerId="LiveId" clId="{9844560D-A5E8-4C6E-8F03-8838AAEC3F82}" dt="2021-07-05T05:25:23.438" v="129"/>
          <ac:spMkLst>
            <pc:docMk/>
            <pc:sldMk cId="4070023363" sldId="649"/>
            <ac:spMk id="399" creationId="{5147A037-C214-481C-823E-41BB8B9490F3}"/>
          </ac:spMkLst>
        </pc:spChg>
        <pc:spChg chg="mod">
          <ac:chgData name="Christian Morales LL." userId="acd2dd22fbae4b69" providerId="LiveId" clId="{9844560D-A5E8-4C6E-8F03-8838AAEC3F82}" dt="2021-07-05T05:25:23.438" v="129"/>
          <ac:spMkLst>
            <pc:docMk/>
            <pc:sldMk cId="4070023363" sldId="649"/>
            <ac:spMk id="400" creationId="{975B4715-C6BA-4695-A84A-9CF728E227E8}"/>
          </ac:spMkLst>
        </pc:spChg>
        <pc:spChg chg="mod">
          <ac:chgData name="Christian Morales LL." userId="acd2dd22fbae4b69" providerId="LiveId" clId="{9844560D-A5E8-4C6E-8F03-8838AAEC3F82}" dt="2021-07-05T05:25:23.438" v="129"/>
          <ac:spMkLst>
            <pc:docMk/>
            <pc:sldMk cId="4070023363" sldId="649"/>
            <ac:spMk id="401" creationId="{8A9E69FE-7E57-42B8-9AB6-04AB365BBED4}"/>
          </ac:spMkLst>
        </pc:spChg>
        <pc:spChg chg="mod">
          <ac:chgData name="Christian Morales LL." userId="acd2dd22fbae4b69" providerId="LiveId" clId="{9844560D-A5E8-4C6E-8F03-8838AAEC3F82}" dt="2021-07-05T05:25:23.438" v="129"/>
          <ac:spMkLst>
            <pc:docMk/>
            <pc:sldMk cId="4070023363" sldId="649"/>
            <ac:spMk id="402" creationId="{5A0086B7-14D0-4FF6-AE02-8AA7AF10141B}"/>
          </ac:spMkLst>
        </pc:spChg>
        <pc:spChg chg="mod">
          <ac:chgData name="Christian Morales LL." userId="acd2dd22fbae4b69" providerId="LiveId" clId="{9844560D-A5E8-4C6E-8F03-8838AAEC3F82}" dt="2021-07-05T05:25:23.438" v="129"/>
          <ac:spMkLst>
            <pc:docMk/>
            <pc:sldMk cId="4070023363" sldId="649"/>
            <ac:spMk id="403" creationId="{BE5B24AB-905F-48EF-9120-035ABF960DBF}"/>
          </ac:spMkLst>
        </pc:spChg>
        <pc:spChg chg="mod">
          <ac:chgData name="Christian Morales LL." userId="acd2dd22fbae4b69" providerId="LiveId" clId="{9844560D-A5E8-4C6E-8F03-8838AAEC3F82}" dt="2021-07-05T05:25:23.438" v="129"/>
          <ac:spMkLst>
            <pc:docMk/>
            <pc:sldMk cId="4070023363" sldId="649"/>
            <ac:spMk id="404" creationId="{924BE8BF-B6CE-414A-A10C-D74D943999AF}"/>
          </ac:spMkLst>
        </pc:spChg>
        <pc:spChg chg="mod">
          <ac:chgData name="Christian Morales LL." userId="acd2dd22fbae4b69" providerId="LiveId" clId="{9844560D-A5E8-4C6E-8F03-8838AAEC3F82}" dt="2021-07-05T05:25:23.438" v="129"/>
          <ac:spMkLst>
            <pc:docMk/>
            <pc:sldMk cId="4070023363" sldId="649"/>
            <ac:spMk id="405" creationId="{D038CF92-E61A-4FB8-B014-682ADCC0DDDB}"/>
          </ac:spMkLst>
        </pc:spChg>
        <pc:spChg chg="mod">
          <ac:chgData name="Christian Morales LL." userId="acd2dd22fbae4b69" providerId="LiveId" clId="{9844560D-A5E8-4C6E-8F03-8838AAEC3F82}" dt="2021-07-05T05:25:23.438" v="129"/>
          <ac:spMkLst>
            <pc:docMk/>
            <pc:sldMk cId="4070023363" sldId="649"/>
            <ac:spMk id="406" creationId="{5F5FA7D7-F7E8-4028-9F67-AEA579A3ECBC}"/>
          </ac:spMkLst>
        </pc:spChg>
        <pc:spChg chg="mod">
          <ac:chgData name="Christian Morales LL." userId="acd2dd22fbae4b69" providerId="LiveId" clId="{9844560D-A5E8-4C6E-8F03-8838AAEC3F82}" dt="2021-07-05T05:25:23.438" v="129"/>
          <ac:spMkLst>
            <pc:docMk/>
            <pc:sldMk cId="4070023363" sldId="649"/>
            <ac:spMk id="407" creationId="{A4D5C505-B5CC-4385-A5F4-1ED37F008315}"/>
          </ac:spMkLst>
        </pc:spChg>
        <pc:spChg chg="mod">
          <ac:chgData name="Christian Morales LL." userId="acd2dd22fbae4b69" providerId="LiveId" clId="{9844560D-A5E8-4C6E-8F03-8838AAEC3F82}" dt="2021-07-05T05:25:23.438" v="129"/>
          <ac:spMkLst>
            <pc:docMk/>
            <pc:sldMk cId="4070023363" sldId="649"/>
            <ac:spMk id="408" creationId="{86A9F3E9-1423-4CB7-A31C-AD9AC7AB3599}"/>
          </ac:spMkLst>
        </pc:spChg>
        <pc:spChg chg="mod">
          <ac:chgData name="Christian Morales LL." userId="acd2dd22fbae4b69" providerId="LiveId" clId="{9844560D-A5E8-4C6E-8F03-8838AAEC3F82}" dt="2021-07-05T05:25:23.438" v="129"/>
          <ac:spMkLst>
            <pc:docMk/>
            <pc:sldMk cId="4070023363" sldId="649"/>
            <ac:spMk id="409" creationId="{78E45EE4-0B27-4118-9AAA-239D85BD45E5}"/>
          </ac:spMkLst>
        </pc:spChg>
        <pc:spChg chg="mod">
          <ac:chgData name="Christian Morales LL." userId="acd2dd22fbae4b69" providerId="LiveId" clId="{9844560D-A5E8-4C6E-8F03-8838AAEC3F82}" dt="2021-07-05T05:25:23.438" v="129"/>
          <ac:spMkLst>
            <pc:docMk/>
            <pc:sldMk cId="4070023363" sldId="649"/>
            <ac:spMk id="410" creationId="{3E51BC9C-84B5-41FD-83C1-989CE9D90B1A}"/>
          </ac:spMkLst>
        </pc:spChg>
        <pc:spChg chg="mod">
          <ac:chgData name="Christian Morales LL." userId="acd2dd22fbae4b69" providerId="LiveId" clId="{9844560D-A5E8-4C6E-8F03-8838AAEC3F82}" dt="2021-07-05T05:25:23.438" v="129"/>
          <ac:spMkLst>
            <pc:docMk/>
            <pc:sldMk cId="4070023363" sldId="649"/>
            <ac:spMk id="411" creationId="{DB787739-0142-41E0-ADAE-7BC29A29AFB7}"/>
          </ac:spMkLst>
        </pc:spChg>
        <pc:spChg chg="mod">
          <ac:chgData name="Christian Morales LL." userId="acd2dd22fbae4b69" providerId="LiveId" clId="{9844560D-A5E8-4C6E-8F03-8838AAEC3F82}" dt="2021-07-05T05:25:23.438" v="129"/>
          <ac:spMkLst>
            <pc:docMk/>
            <pc:sldMk cId="4070023363" sldId="649"/>
            <ac:spMk id="412" creationId="{738DCCAB-A4A8-4DB0-A791-C5792531A215}"/>
          </ac:spMkLst>
        </pc:spChg>
        <pc:spChg chg="mod">
          <ac:chgData name="Christian Morales LL." userId="acd2dd22fbae4b69" providerId="LiveId" clId="{9844560D-A5E8-4C6E-8F03-8838AAEC3F82}" dt="2021-07-05T05:25:23.438" v="129"/>
          <ac:spMkLst>
            <pc:docMk/>
            <pc:sldMk cId="4070023363" sldId="649"/>
            <ac:spMk id="413" creationId="{D6556E51-1DBA-463A-97C2-BAB54C4221CE}"/>
          </ac:spMkLst>
        </pc:spChg>
        <pc:spChg chg="mod">
          <ac:chgData name="Christian Morales LL." userId="acd2dd22fbae4b69" providerId="LiveId" clId="{9844560D-A5E8-4C6E-8F03-8838AAEC3F82}" dt="2021-07-05T05:25:23.438" v="129"/>
          <ac:spMkLst>
            <pc:docMk/>
            <pc:sldMk cId="4070023363" sldId="649"/>
            <ac:spMk id="414" creationId="{2956E32C-43D2-44CF-B164-EC8F6362E2E6}"/>
          </ac:spMkLst>
        </pc:spChg>
        <pc:spChg chg="mod">
          <ac:chgData name="Christian Morales LL." userId="acd2dd22fbae4b69" providerId="LiveId" clId="{9844560D-A5E8-4C6E-8F03-8838AAEC3F82}" dt="2021-07-05T05:25:23.438" v="129"/>
          <ac:spMkLst>
            <pc:docMk/>
            <pc:sldMk cId="4070023363" sldId="649"/>
            <ac:spMk id="415" creationId="{C60C79FE-84B7-4021-8D33-8B12473A00E2}"/>
          </ac:spMkLst>
        </pc:spChg>
        <pc:spChg chg="mod">
          <ac:chgData name="Christian Morales LL." userId="acd2dd22fbae4b69" providerId="LiveId" clId="{9844560D-A5E8-4C6E-8F03-8838AAEC3F82}" dt="2021-07-05T05:25:23.438" v="129"/>
          <ac:spMkLst>
            <pc:docMk/>
            <pc:sldMk cId="4070023363" sldId="649"/>
            <ac:spMk id="416" creationId="{CD6FA0D4-1EA6-444D-9BD1-7D2FB29C41B8}"/>
          </ac:spMkLst>
        </pc:spChg>
        <pc:spChg chg="mod">
          <ac:chgData name="Christian Morales LL." userId="acd2dd22fbae4b69" providerId="LiveId" clId="{9844560D-A5E8-4C6E-8F03-8838AAEC3F82}" dt="2021-07-05T05:25:23.438" v="129"/>
          <ac:spMkLst>
            <pc:docMk/>
            <pc:sldMk cId="4070023363" sldId="649"/>
            <ac:spMk id="417" creationId="{B7455020-0AD4-4335-885E-7345761EAA25}"/>
          </ac:spMkLst>
        </pc:spChg>
        <pc:spChg chg="mod">
          <ac:chgData name="Christian Morales LL." userId="acd2dd22fbae4b69" providerId="LiveId" clId="{9844560D-A5E8-4C6E-8F03-8838AAEC3F82}" dt="2021-07-05T05:25:23.438" v="129"/>
          <ac:spMkLst>
            <pc:docMk/>
            <pc:sldMk cId="4070023363" sldId="649"/>
            <ac:spMk id="418" creationId="{08481DFD-DF9F-49F0-9486-E05F5CD15739}"/>
          </ac:spMkLst>
        </pc:spChg>
        <pc:spChg chg="mod">
          <ac:chgData name="Christian Morales LL." userId="acd2dd22fbae4b69" providerId="LiveId" clId="{9844560D-A5E8-4C6E-8F03-8838AAEC3F82}" dt="2021-07-05T05:25:23.438" v="129"/>
          <ac:spMkLst>
            <pc:docMk/>
            <pc:sldMk cId="4070023363" sldId="649"/>
            <ac:spMk id="419" creationId="{7C7C858D-D9E1-4C3D-82C9-82525E6CF5B5}"/>
          </ac:spMkLst>
        </pc:spChg>
        <pc:spChg chg="mod">
          <ac:chgData name="Christian Morales LL." userId="acd2dd22fbae4b69" providerId="LiveId" clId="{9844560D-A5E8-4C6E-8F03-8838AAEC3F82}" dt="2021-07-05T05:25:23.438" v="129"/>
          <ac:spMkLst>
            <pc:docMk/>
            <pc:sldMk cId="4070023363" sldId="649"/>
            <ac:spMk id="420" creationId="{10DF9709-8128-45BE-AE35-3E10F7834C91}"/>
          </ac:spMkLst>
        </pc:spChg>
        <pc:spChg chg="mod">
          <ac:chgData name="Christian Morales LL." userId="acd2dd22fbae4b69" providerId="LiveId" clId="{9844560D-A5E8-4C6E-8F03-8838AAEC3F82}" dt="2021-07-05T05:25:23.438" v="129"/>
          <ac:spMkLst>
            <pc:docMk/>
            <pc:sldMk cId="4070023363" sldId="649"/>
            <ac:spMk id="421" creationId="{74FE3EBC-D7E6-48C3-A1C7-7A4735685146}"/>
          </ac:spMkLst>
        </pc:spChg>
        <pc:spChg chg="mod">
          <ac:chgData name="Christian Morales LL." userId="acd2dd22fbae4b69" providerId="LiveId" clId="{9844560D-A5E8-4C6E-8F03-8838AAEC3F82}" dt="2021-07-05T05:25:23.438" v="129"/>
          <ac:spMkLst>
            <pc:docMk/>
            <pc:sldMk cId="4070023363" sldId="649"/>
            <ac:spMk id="422" creationId="{B0214EA0-E4DE-488E-BD09-631B1F4D19D1}"/>
          </ac:spMkLst>
        </pc:spChg>
        <pc:spChg chg="mod">
          <ac:chgData name="Christian Morales LL." userId="acd2dd22fbae4b69" providerId="LiveId" clId="{9844560D-A5E8-4C6E-8F03-8838AAEC3F82}" dt="2021-07-05T05:25:23.438" v="129"/>
          <ac:spMkLst>
            <pc:docMk/>
            <pc:sldMk cId="4070023363" sldId="649"/>
            <ac:spMk id="423" creationId="{389D6CC1-3AB5-4B51-80B0-45C6115F262E}"/>
          </ac:spMkLst>
        </pc:spChg>
        <pc:spChg chg="mod">
          <ac:chgData name="Christian Morales LL." userId="acd2dd22fbae4b69" providerId="LiveId" clId="{9844560D-A5E8-4C6E-8F03-8838AAEC3F82}" dt="2021-07-05T05:25:23.438" v="129"/>
          <ac:spMkLst>
            <pc:docMk/>
            <pc:sldMk cId="4070023363" sldId="649"/>
            <ac:spMk id="424" creationId="{62AB9FAE-C3BD-4CC4-9E70-D4E2939F0A4F}"/>
          </ac:spMkLst>
        </pc:spChg>
        <pc:spChg chg="mod">
          <ac:chgData name="Christian Morales LL." userId="acd2dd22fbae4b69" providerId="LiveId" clId="{9844560D-A5E8-4C6E-8F03-8838AAEC3F82}" dt="2021-07-05T05:25:23.438" v="129"/>
          <ac:spMkLst>
            <pc:docMk/>
            <pc:sldMk cId="4070023363" sldId="649"/>
            <ac:spMk id="425" creationId="{443206AB-8E95-4C03-9049-129FFAE10335}"/>
          </ac:spMkLst>
        </pc:spChg>
        <pc:spChg chg="mod">
          <ac:chgData name="Christian Morales LL." userId="acd2dd22fbae4b69" providerId="LiveId" clId="{9844560D-A5E8-4C6E-8F03-8838AAEC3F82}" dt="2021-07-05T05:25:23.438" v="129"/>
          <ac:spMkLst>
            <pc:docMk/>
            <pc:sldMk cId="4070023363" sldId="649"/>
            <ac:spMk id="426" creationId="{CF7FD781-29A6-45C4-A451-529F7DC9FA6B}"/>
          </ac:spMkLst>
        </pc:spChg>
        <pc:spChg chg="mod">
          <ac:chgData name="Christian Morales LL." userId="acd2dd22fbae4b69" providerId="LiveId" clId="{9844560D-A5E8-4C6E-8F03-8838AAEC3F82}" dt="2021-07-05T05:25:23.438" v="129"/>
          <ac:spMkLst>
            <pc:docMk/>
            <pc:sldMk cId="4070023363" sldId="649"/>
            <ac:spMk id="427" creationId="{AD6C722B-0429-4077-BDBD-E0B90D0D5C33}"/>
          </ac:spMkLst>
        </pc:spChg>
        <pc:spChg chg="mod">
          <ac:chgData name="Christian Morales LL." userId="acd2dd22fbae4b69" providerId="LiveId" clId="{9844560D-A5E8-4C6E-8F03-8838AAEC3F82}" dt="2021-07-05T05:25:23.438" v="129"/>
          <ac:spMkLst>
            <pc:docMk/>
            <pc:sldMk cId="4070023363" sldId="649"/>
            <ac:spMk id="428" creationId="{48E83D1F-AC2C-4E15-B7C2-FC43430C434D}"/>
          </ac:spMkLst>
        </pc:spChg>
        <pc:spChg chg="mod">
          <ac:chgData name="Christian Morales LL." userId="acd2dd22fbae4b69" providerId="LiveId" clId="{9844560D-A5E8-4C6E-8F03-8838AAEC3F82}" dt="2021-07-05T05:25:23.438" v="129"/>
          <ac:spMkLst>
            <pc:docMk/>
            <pc:sldMk cId="4070023363" sldId="649"/>
            <ac:spMk id="429" creationId="{D3F6E247-6F33-42EA-A702-5376F5D48113}"/>
          </ac:spMkLst>
        </pc:spChg>
        <pc:spChg chg="mod">
          <ac:chgData name="Christian Morales LL." userId="acd2dd22fbae4b69" providerId="LiveId" clId="{9844560D-A5E8-4C6E-8F03-8838AAEC3F82}" dt="2021-07-05T05:25:23.438" v="129"/>
          <ac:spMkLst>
            <pc:docMk/>
            <pc:sldMk cId="4070023363" sldId="649"/>
            <ac:spMk id="430" creationId="{4712D6E5-5318-42F0-849D-C8E2660D7EC7}"/>
          </ac:spMkLst>
        </pc:spChg>
        <pc:spChg chg="mod">
          <ac:chgData name="Christian Morales LL." userId="acd2dd22fbae4b69" providerId="LiveId" clId="{9844560D-A5E8-4C6E-8F03-8838AAEC3F82}" dt="2021-07-05T05:25:23.438" v="129"/>
          <ac:spMkLst>
            <pc:docMk/>
            <pc:sldMk cId="4070023363" sldId="649"/>
            <ac:spMk id="431" creationId="{D4886856-38D8-419B-87DF-6A3BFB7D6F88}"/>
          </ac:spMkLst>
        </pc:spChg>
        <pc:spChg chg="mod">
          <ac:chgData name="Christian Morales LL." userId="acd2dd22fbae4b69" providerId="LiveId" clId="{9844560D-A5E8-4C6E-8F03-8838AAEC3F82}" dt="2021-07-05T05:25:23.438" v="129"/>
          <ac:spMkLst>
            <pc:docMk/>
            <pc:sldMk cId="4070023363" sldId="649"/>
            <ac:spMk id="432" creationId="{9E186798-5538-4FFF-991B-D6525690B262}"/>
          </ac:spMkLst>
        </pc:spChg>
        <pc:spChg chg="mod">
          <ac:chgData name="Christian Morales LL." userId="acd2dd22fbae4b69" providerId="LiveId" clId="{9844560D-A5E8-4C6E-8F03-8838AAEC3F82}" dt="2021-07-05T05:25:23.438" v="129"/>
          <ac:spMkLst>
            <pc:docMk/>
            <pc:sldMk cId="4070023363" sldId="649"/>
            <ac:spMk id="433" creationId="{3CA131A3-7108-4D75-B022-C54707575015}"/>
          </ac:spMkLst>
        </pc:spChg>
        <pc:spChg chg="mod">
          <ac:chgData name="Christian Morales LL." userId="acd2dd22fbae4b69" providerId="LiveId" clId="{9844560D-A5E8-4C6E-8F03-8838AAEC3F82}" dt="2021-07-05T05:25:23.438" v="129"/>
          <ac:spMkLst>
            <pc:docMk/>
            <pc:sldMk cId="4070023363" sldId="649"/>
            <ac:spMk id="434" creationId="{5FE36710-ECB1-4CF8-A1EC-3360C6A70F12}"/>
          </ac:spMkLst>
        </pc:spChg>
        <pc:spChg chg="mod">
          <ac:chgData name="Christian Morales LL." userId="acd2dd22fbae4b69" providerId="LiveId" clId="{9844560D-A5E8-4C6E-8F03-8838AAEC3F82}" dt="2021-07-05T05:25:23.438" v="129"/>
          <ac:spMkLst>
            <pc:docMk/>
            <pc:sldMk cId="4070023363" sldId="649"/>
            <ac:spMk id="435" creationId="{08EF71F6-7637-4237-B361-EC7E4642576E}"/>
          </ac:spMkLst>
        </pc:spChg>
        <pc:spChg chg="mod">
          <ac:chgData name="Christian Morales LL." userId="acd2dd22fbae4b69" providerId="LiveId" clId="{9844560D-A5E8-4C6E-8F03-8838AAEC3F82}" dt="2021-07-05T05:25:23.438" v="129"/>
          <ac:spMkLst>
            <pc:docMk/>
            <pc:sldMk cId="4070023363" sldId="649"/>
            <ac:spMk id="436" creationId="{66ECB6D8-ABBF-4C99-AF39-23EF4E89B1D1}"/>
          </ac:spMkLst>
        </pc:spChg>
        <pc:spChg chg="mod">
          <ac:chgData name="Christian Morales LL." userId="acd2dd22fbae4b69" providerId="LiveId" clId="{9844560D-A5E8-4C6E-8F03-8838AAEC3F82}" dt="2021-07-05T05:25:23.438" v="129"/>
          <ac:spMkLst>
            <pc:docMk/>
            <pc:sldMk cId="4070023363" sldId="649"/>
            <ac:spMk id="437" creationId="{5F322259-6CA1-4AD7-B880-5BCAE16234C0}"/>
          </ac:spMkLst>
        </pc:spChg>
        <pc:spChg chg="mod">
          <ac:chgData name="Christian Morales LL." userId="acd2dd22fbae4b69" providerId="LiveId" clId="{9844560D-A5E8-4C6E-8F03-8838AAEC3F82}" dt="2021-07-05T05:25:23.438" v="129"/>
          <ac:spMkLst>
            <pc:docMk/>
            <pc:sldMk cId="4070023363" sldId="649"/>
            <ac:spMk id="438" creationId="{652EF8C3-7C4A-4D03-B0AB-09DBF2B662EF}"/>
          </ac:spMkLst>
        </pc:spChg>
        <pc:spChg chg="mod">
          <ac:chgData name="Christian Morales LL." userId="acd2dd22fbae4b69" providerId="LiveId" clId="{9844560D-A5E8-4C6E-8F03-8838AAEC3F82}" dt="2021-07-05T05:25:23.438" v="129"/>
          <ac:spMkLst>
            <pc:docMk/>
            <pc:sldMk cId="4070023363" sldId="649"/>
            <ac:spMk id="439" creationId="{21B9C82E-8805-41F9-9CF8-2F338D4538DC}"/>
          </ac:spMkLst>
        </pc:spChg>
        <pc:spChg chg="mod">
          <ac:chgData name="Christian Morales LL." userId="acd2dd22fbae4b69" providerId="LiveId" clId="{9844560D-A5E8-4C6E-8F03-8838AAEC3F82}" dt="2021-07-05T05:25:23.438" v="129"/>
          <ac:spMkLst>
            <pc:docMk/>
            <pc:sldMk cId="4070023363" sldId="649"/>
            <ac:spMk id="440" creationId="{3FD3502E-B892-48E8-88B8-9ABD20376D56}"/>
          </ac:spMkLst>
        </pc:spChg>
        <pc:spChg chg="mod">
          <ac:chgData name="Christian Morales LL." userId="acd2dd22fbae4b69" providerId="LiveId" clId="{9844560D-A5E8-4C6E-8F03-8838AAEC3F82}" dt="2021-07-05T05:25:23.438" v="129"/>
          <ac:spMkLst>
            <pc:docMk/>
            <pc:sldMk cId="4070023363" sldId="649"/>
            <ac:spMk id="441" creationId="{6850C3CE-20F1-4C63-A14D-6966AE6D8786}"/>
          </ac:spMkLst>
        </pc:spChg>
        <pc:spChg chg="mod">
          <ac:chgData name="Christian Morales LL." userId="acd2dd22fbae4b69" providerId="LiveId" clId="{9844560D-A5E8-4C6E-8F03-8838AAEC3F82}" dt="2021-07-05T05:25:23.438" v="129"/>
          <ac:spMkLst>
            <pc:docMk/>
            <pc:sldMk cId="4070023363" sldId="649"/>
            <ac:spMk id="442" creationId="{585DB27F-917C-42FC-AD12-A1ED5AD5C0A8}"/>
          </ac:spMkLst>
        </pc:spChg>
        <pc:spChg chg="mod">
          <ac:chgData name="Christian Morales LL." userId="acd2dd22fbae4b69" providerId="LiveId" clId="{9844560D-A5E8-4C6E-8F03-8838AAEC3F82}" dt="2021-07-05T05:25:23.438" v="129"/>
          <ac:spMkLst>
            <pc:docMk/>
            <pc:sldMk cId="4070023363" sldId="649"/>
            <ac:spMk id="443" creationId="{BF51E0F1-2524-4EBB-9428-2C21E23BB1AE}"/>
          </ac:spMkLst>
        </pc:spChg>
        <pc:spChg chg="mod">
          <ac:chgData name="Christian Morales LL." userId="acd2dd22fbae4b69" providerId="LiveId" clId="{9844560D-A5E8-4C6E-8F03-8838AAEC3F82}" dt="2021-07-05T05:25:23.438" v="129"/>
          <ac:spMkLst>
            <pc:docMk/>
            <pc:sldMk cId="4070023363" sldId="649"/>
            <ac:spMk id="444" creationId="{08622F61-E056-4F41-B5FC-0489C9BE55C2}"/>
          </ac:spMkLst>
        </pc:spChg>
        <pc:spChg chg="mod">
          <ac:chgData name="Christian Morales LL." userId="acd2dd22fbae4b69" providerId="LiveId" clId="{9844560D-A5E8-4C6E-8F03-8838AAEC3F82}" dt="2021-07-05T05:25:23.438" v="129"/>
          <ac:spMkLst>
            <pc:docMk/>
            <pc:sldMk cId="4070023363" sldId="649"/>
            <ac:spMk id="445" creationId="{AC97423B-B7A5-4F2D-9279-0CFE8E860534}"/>
          </ac:spMkLst>
        </pc:spChg>
        <pc:spChg chg="mod">
          <ac:chgData name="Christian Morales LL." userId="acd2dd22fbae4b69" providerId="LiveId" clId="{9844560D-A5E8-4C6E-8F03-8838AAEC3F82}" dt="2021-07-05T05:25:23.438" v="129"/>
          <ac:spMkLst>
            <pc:docMk/>
            <pc:sldMk cId="4070023363" sldId="649"/>
            <ac:spMk id="446" creationId="{47DCFD67-DDE6-4AEC-B27F-4E661370EABF}"/>
          </ac:spMkLst>
        </pc:spChg>
        <pc:spChg chg="mod">
          <ac:chgData name="Christian Morales LL." userId="acd2dd22fbae4b69" providerId="LiveId" clId="{9844560D-A5E8-4C6E-8F03-8838AAEC3F82}" dt="2021-07-05T05:25:23.438" v="129"/>
          <ac:spMkLst>
            <pc:docMk/>
            <pc:sldMk cId="4070023363" sldId="649"/>
            <ac:spMk id="447" creationId="{A237D6E1-F85F-4C8E-9644-B177581F062A}"/>
          </ac:spMkLst>
        </pc:spChg>
        <pc:spChg chg="mod">
          <ac:chgData name="Christian Morales LL." userId="acd2dd22fbae4b69" providerId="LiveId" clId="{9844560D-A5E8-4C6E-8F03-8838AAEC3F82}" dt="2021-07-05T05:25:23.438" v="129"/>
          <ac:spMkLst>
            <pc:docMk/>
            <pc:sldMk cId="4070023363" sldId="649"/>
            <ac:spMk id="448" creationId="{3FA76336-1689-4E42-8544-27CD850B4C47}"/>
          </ac:spMkLst>
        </pc:spChg>
        <pc:spChg chg="mod">
          <ac:chgData name="Christian Morales LL." userId="acd2dd22fbae4b69" providerId="LiveId" clId="{9844560D-A5E8-4C6E-8F03-8838AAEC3F82}" dt="2021-07-05T05:25:23.438" v="129"/>
          <ac:spMkLst>
            <pc:docMk/>
            <pc:sldMk cId="4070023363" sldId="649"/>
            <ac:spMk id="449" creationId="{796702CF-0696-4603-B42E-8357B97CD8FA}"/>
          </ac:spMkLst>
        </pc:spChg>
        <pc:spChg chg="mod">
          <ac:chgData name="Christian Morales LL." userId="acd2dd22fbae4b69" providerId="LiveId" clId="{9844560D-A5E8-4C6E-8F03-8838AAEC3F82}" dt="2021-07-05T05:25:23.438" v="129"/>
          <ac:spMkLst>
            <pc:docMk/>
            <pc:sldMk cId="4070023363" sldId="649"/>
            <ac:spMk id="450" creationId="{9DD84CED-AD14-4480-8F85-52F49F38A4CD}"/>
          </ac:spMkLst>
        </pc:spChg>
        <pc:spChg chg="mod">
          <ac:chgData name="Christian Morales LL." userId="acd2dd22fbae4b69" providerId="LiveId" clId="{9844560D-A5E8-4C6E-8F03-8838AAEC3F82}" dt="2021-07-05T05:25:23.438" v="129"/>
          <ac:spMkLst>
            <pc:docMk/>
            <pc:sldMk cId="4070023363" sldId="649"/>
            <ac:spMk id="451" creationId="{839B50D4-05EA-4510-BE64-73C092CBC04C}"/>
          </ac:spMkLst>
        </pc:spChg>
        <pc:spChg chg="mod">
          <ac:chgData name="Christian Morales LL." userId="acd2dd22fbae4b69" providerId="LiveId" clId="{9844560D-A5E8-4C6E-8F03-8838AAEC3F82}" dt="2021-07-05T05:25:23.438" v="129"/>
          <ac:spMkLst>
            <pc:docMk/>
            <pc:sldMk cId="4070023363" sldId="649"/>
            <ac:spMk id="452" creationId="{A6916DF0-EA6F-4A78-9130-2F551B9010C7}"/>
          </ac:spMkLst>
        </pc:spChg>
        <pc:spChg chg="mod">
          <ac:chgData name="Christian Morales LL." userId="acd2dd22fbae4b69" providerId="LiveId" clId="{9844560D-A5E8-4C6E-8F03-8838AAEC3F82}" dt="2021-07-05T05:25:23.438" v="129"/>
          <ac:spMkLst>
            <pc:docMk/>
            <pc:sldMk cId="4070023363" sldId="649"/>
            <ac:spMk id="453" creationId="{DEA77A2D-9E76-48DF-9262-9AAF596F942A}"/>
          </ac:spMkLst>
        </pc:spChg>
        <pc:spChg chg="mod">
          <ac:chgData name="Christian Morales LL." userId="acd2dd22fbae4b69" providerId="LiveId" clId="{9844560D-A5E8-4C6E-8F03-8838AAEC3F82}" dt="2021-07-05T05:25:23.438" v="129"/>
          <ac:spMkLst>
            <pc:docMk/>
            <pc:sldMk cId="4070023363" sldId="649"/>
            <ac:spMk id="454" creationId="{4364C1EB-F658-4558-9CC1-3ED0CB0D2C02}"/>
          </ac:spMkLst>
        </pc:spChg>
        <pc:spChg chg="mod">
          <ac:chgData name="Christian Morales LL." userId="acd2dd22fbae4b69" providerId="LiveId" clId="{9844560D-A5E8-4C6E-8F03-8838AAEC3F82}" dt="2021-07-05T05:25:23.438" v="129"/>
          <ac:spMkLst>
            <pc:docMk/>
            <pc:sldMk cId="4070023363" sldId="649"/>
            <ac:spMk id="455" creationId="{C0D197B4-EF7D-4403-B288-C8D2BF370BDA}"/>
          </ac:spMkLst>
        </pc:spChg>
        <pc:spChg chg="mod">
          <ac:chgData name="Christian Morales LL." userId="acd2dd22fbae4b69" providerId="LiveId" clId="{9844560D-A5E8-4C6E-8F03-8838AAEC3F82}" dt="2021-07-05T05:25:23.438" v="129"/>
          <ac:spMkLst>
            <pc:docMk/>
            <pc:sldMk cId="4070023363" sldId="649"/>
            <ac:spMk id="456" creationId="{E164B11C-745E-4931-9DFF-86B2A23A62D4}"/>
          </ac:spMkLst>
        </pc:spChg>
        <pc:spChg chg="mod">
          <ac:chgData name="Christian Morales LL." userId="acd2dd22fbae4b69" providerId="LiveId" clId="{9844560D-A5E8-4C6E-8F03-8838AAEC3F82}" dt="2021-07-05T05:25:23.438" v="129"/>
          <ac:spMkLst>
            <pc:docMk/>
            <pc:sldMk cId="4070023363" sldId="649"/>
            <ac:spMk id="457" creationId="{D3F6B74E-A233-49F0-AEEB-98D41E546787}"/>
          </ac:spMkLst>
        </pc:spChg>
        <pc:spChg chg="mod">
          <ac:chgData name="Christian Morales LL." userId="acd2dd22fbae4b69" providerId="LiveId" clId="{9844560D-A5E8-4C6E-8F03-8838AAEC3F82}" dt="2021-07-05T05:25:23.438" v="129"/>
          <ac:spMkLst>
            <pc:docMk/>
            <pc:sldMk cId="4070023363" sldId="649"/>
            <ac:spMk id="458" creationId="{0C694050-0461-45BC-BC91-981FEBAC1B7B}"/>
          </ac:spMkLst>
        </pc:spChg>
        <pc:spChg chg="mod">
          <ac:chgData name="Christian Morales LL." userId="acd2dd22fbae4b69" providerId="LiveId" clId="{9844560D-A5E8-4C6E-8F03-8838AAEC3F82}" dt="2021-07-05T05:25:23.438" v="129"/>
          <ac:spMkLst>
            <pc:docMk/>
            <pc:sldMk cId="4070023363" sldId="649"/>
            <ac:spMk id="459" creationId="{05263793-37D0-4B76-92DA-6D1B4336E8F4}"/>
          </ac:spMkLst>
        </pc:spChg>
        <pc:spChg chg="mod">
          <ac:chgData name="Christian Morales LL." userId="acd2dd22fbae4b69" providerId="LiveId" clId="{9844560D-A5E8-4C6E-8F03-8838AAEC3F82}" dt="2021-07-05T05:25:23.438" v="129"/>
          <ac:spMkLst>
            <pc:docMk/>
            <pc:sldMk cId="4070023363" sldId="649"/>
            <ac:spMk id="460" creationId="{4CD9ACAD-09AE-4F3B-888C-6194888D8C9A}"/>
          </ac:spMkLst>
        </pc:spChg>
        <pc:spChg chg="mod">
          <ac:chgData name="Christian Morales LL." userId="acd2dd22fbae4b69" providerId="LiveId" clId="{9844560D-A5E8-4C6E-8F03-8838AAEC3F82}" dt="2021-07-05T05:25:23.438" v="129"/>
          <ac:spMkLst>
            <pc:docMk/>
            <pc:sldMk cId="4070023363" sldId="649"/>
            <ac:spMk id="461" creationId="{8C961149-181B-45EA-8A03-B5EEEA9A5A62}"/>
          </ac:spMkLst>
        </pc:spChg>
        <pc:spChg chg="mod">
          <ac:chgData name="Christian Morales LL." userId="acd2dd22fbae4b69" providerId="LiveId" clId="{9844560D-A5E8-4C6E-8F03-8838AAEC3F82}" dt="2021-07-05T05:25:23.438" v="129"/>
          <ac:spMkLst>
            <pc:docMk/>
            <pc:sldMk cId="4070023363" sldId="649"/>
            <ac:spMk id="462" creationId="{744C5CB9-BF20-4DAF-8AAC-C07A98AE772E}"/>
          </ac:spMkLst>
        </pc:spChg>
        <pc:spChg chg="mod">
          <ac:chgData name="Christian Morales LL." userId="acd2dd22fbae4b69" providerId="LiveId" clId="{9844560D-A5E8-4C6E-8F03-8838AAEC3F82}" dt="2021-07-05T05:25:23.438" v="129"/>
          <ac:spMkLst>
            <pc:docMk/>
            <pc:sldMk cId="4070023363" sldId="649"/>
            <ac:spMk id="463" creationId="{033A0B56-88B8-4993-BED0-BF435A1CB881}"/>
          </ac:spMkLst>
        </pc:spChg>
        <pc:spChg chg="mod">
          <ac:chgData name="Christian Morales LL." userId="acd2dd22fbae4b69" providerId="LiveId" clId="{9844560D-A5E8-4C6E-8F03-8838AAEC3F82}" dt="2021-07-05T05:25:23.438" v="129"/>
          <ac:spMkLst>
            <pc:docMk/>
            <pc:sldMk cId="4070023363" sldId="649"/>
            <ac:spMk id="464" creationId="{E6C1E94E-9665-4493-A6D6-2BBBA6CA1D3B}"/>
          </ac:spMkLst>
        </pc:spChg>
        <pc:spChg chg="mod">
          <ac:chgData name="Christian Morales LL." userId="acd2dd22fbae4b69" providerId="LiveId" clId="{9844560D-A5E8-4C6E-8F03-8838AAEC3F82}" dt="2021-07-05T05:25:23.438" v="129"/>
          <ac:spMkLst>
            <pc:docMk/>
            <pc:sldMk cId="4070023363" sldId="649"/>
            <ac:spMk id="465" creationId="{DFB8E390-CC2A-4FCF-8152-6447DAF62263}"/>
          </ac:spMkLst>
        </pc:spChg>
        <pc:spChg chg="mod">
          <ac:chgData name="Christian Morales LL." userId="acd2dd22fbae4b69" providerId="LiveId" clId="{9844560D-A5E8-4C6E-8F03-8838AAEC3F82}" dt="2021-07-05T05:25:23.438" v="129"/>
          <ac:spMkLst>
            <pc:docMk/>
            <pc:sldMk cId="4070023363" sldId="649"/>
            <ac:spMk id="466" creationId="{E85505D4-14CE-4FE7-AF45-E22E9B1F4134}"/>
          </ac:spMkLst>
        </pc:spChg>
        <pc:spChg chg="mod">
          <ac:chgData name="Christian Morales LL." userId="acd2dd22fbae4b69" providerId="LiveId" clId="{9844560D-A5E8-4C6E-8F03-8838AAEC3F82}" dt="2021-07-05T05:25:23.438" v="129"/>
          <ac:spMkLst>
            <pc:docMk/>
            <pc:sldMk cId="4070023363" sldId="649"/>
            <ac:spMk id="467" creationId="{37F8716C-0B45-44D5-8B29-099B23A505A5}"/>
          </ac:spMkLst>
        </pc:spChg>
        <pc:spChg chg="mod">
          <ac:chgData name="Christian Morales LL." userId="acd2dd22fbae4b69" providerId="LiveId" clId="{9844560D-A5E8-4C6E-8F03-8838AAEC3F82}" dt="2021-07-05T05:25:23.438" v="129"/>
          <ac:spMkLst>
            <pc:docMk/>
            <pc:sldMk cId="4070023363" sldId="649"/>
            <ac:spMk id="468" creationId="{2CDF5CBA-8772-4968-A3A3-3603803AD8B3}"/>
          </ac:spMkLst>
        </pc:spChg>
        <pc:spChg chg="mod">
          <ac:chgData name="Christian Morales LL." userId="acd2dd22fbae4b69" providerId="LiveId" clId="{9844560D-A5E8-4C6E-8F03-8838AAEC3F82}" dt="2021-07-05T05:25:23.438" v="129"/>
          <ac:spMkLst>
            <pc:docMk/>
            <pc:sldMk cId="4070023363" sldId="649"/>
            <ac:spMk id="469" creationId="{D0960B29-1624-41F0-ADFA-879226C2217E}"/>
          </ac:spMkLst>
        </pc:spChg>
        <pc:spChg chg="mod">
          <ac:chgData name="Christian Morales LL." userId="acd2dd22fbae4b69" providerId="LiveId" clId="{9844560D-A5E8-4C6E-8F03-8838AAEC3F82}" dt="2021-07-05T05:25:23.438" v="129"/>
          <ac:spMkLst>
            <pc:docMk/>
            <pc:sldMk cId="4070023363" sldId="649"/>
            <ac:spMk id="470" creationId="{50F1D559-00E8-414C-A408-B9CA646120E2}"/>
          </ac:spMkLst>
        </pc:spChg>
        <pc:spChg chg="mod">
          <ac:chgData name="Christian Morales LL." userId="acd2dd22fbae4b69" providerId="LiveId" clId="{9844560D-A5E8-4C6E-8F03-8838AAEC3F82}" dt="2021-07-05T05:25:23.438" v="129"/>
          <ac:spMkLst>
            <pc:docMk/>
            <pc:sldMk cId="4070023363" sldId="649"/>
            <ac:spMk id="471" creationId="{A087E007-326D-4429-BA41-FF25FE1BA146}"/>
          </ac:spMkLst>
        </pc:spChg>
        <pc:spChg chg="mod">
          <ac:chgData name="Christian Morales LL." userId="acd2dd22fbae4b69" providerId="LiveId" clId="{9844560D-A5E8-4C6E-8F03-8838AAEC3F82}" dt="2021-07-05T05:25:23.438" v="129"/>
          <ac:spMkLst>
            <pc:docMk/>
            <pc:sldMk cId="4070023363" sldId="649"/>
            <ac:spMk id="472" creationId="{9DAF4F2B-43C2-49A4-9DED-30C4993BD925}"/>
          </ac:spMkLst>
        </pc:spChg>
        <pc:spChg chg="mod">
          <ac:chgData name="Christian Morales LL." userId="acd2dd22fbae4b69" providerId="LiveId" clId="{9844560D-A5E8-4C6E-8F03-8838AAEC3F82}" dt="2021-07-05T05:25:23.438" v="129"/>
          <ac:spMkLst>
            <pc:docMk/>
            <pc:sldMk cId="4070023363" sldId="649"/>
            <ac:spMk id="473" creationId="{D6C0F5A8-A0F2-4845-BAB2-0E400CF3E901}"/>
          </ac:spMkLst>
        </pc:spChg>
        <pc:spChg chg="mod">
          <ac:chgData name="Christian Morales LL." userId="acd2dd22fbae4b69" providerId="LiveId" clId="{9844560D-A5E8-4C6E-8F03-8838AAEC3F82}" dt="2021-07-05T05:25:23.438" v="129"/>
          <ac:spMkLst>
            <pc:docMk/>
            <pc:sldMk cId="4070023363" sldId="649"/>
            <ac:spMk id="474" creationId="{7B96DACE-8485-4BB6-8209-0F85E2B13DFE}"/>
          </ac:spMkLst>
        </pc:spChg>
        <pc:spChg chg="mod">
          <ac:chgData name="Christian Morales LL." userId="acd2dd22fbae4b69" providerId="LiveId" clId="{9844560D-A5E8-4C6E-8F03-8838AAEC3F82}" dt="2021-07-05T05:25:23.438" v="129"/>
          <ac:spMkLst>
            <pc:docMk/>
            <pc:sldMk cId="4070023363" sldId="649"/>
            <ac:spMk id="475" creationId="{C8DF389B-0FD4-409E-9A81-7335AA4DF02C}"/>
          </ac:spMkLst>
        </pc:spChg>
        <pc:spChg chg="mod">
          <ac:chgData name="Christian Morales LL." userId="acd2dd22fbae4b69" providerId="LiveId" clId="{9844560D-A5E8-4C6E-8F03-8838AAEC3F82}" dt="2021-07-05T05:25:23.438" v="129"/>
          <ac:spMkLst>
            <pc:docMk/>
            <pc:sldMk cId="4070023363" sldId="649"/>
            <ac:spMk id="476" creationId="{FED68096-8D72-410B-82B1-8E6E6632D577}"/>
          </ac:spMkLst>
        </pc:spChg>
        <pc:spChg chg="mod">
          <ac:chgData name="Christian Morales LL." userId="acd2dd22fbae4b69" providerId="LiveId" clId="{9844560D-A5E8-4C6E-8F03-8838AAEC3F82}" dt="2021-07-05T05:25:23.438" v="129"/>
          <ac:spMkLst>
            <pc:docMk/>
            <pc:sldMk cId="4070023363" sldId="649"/>
            <ac:spMk id="477" creationId="{14420BCC-BF64-4804-8D18-28A740785821}"/>
          </ac:spMkLst>
        </pc:spChg>
        <pc:spChg chg="mod">
          <ac:chgData name="Christian Morales LL." userId="acd2dd22fbae4b69" providerId="LiveId" clId="{9844560D-A5E8-4C6E-8F03-8838AAEC3F82}" dt="2021-07-05T05:25:23.438" v="129"/>
          <ac:spMkLst>
            <pc:docMk/>
            <pc:sldMk cId="4070023363" sldId="649"/>
            <ac:spMk id="478" creationId="{ED4D6F5D-758D-45CC-ABEE-70E2F86B461E}"/>
          </ac:spMkLst>
        </pc:spChg>
        <pc:spChg chg="mod">
          <ac:chgData name="Christian Morales LL." userId="acd2dd22fbae4b69" providerId="LiveId" clId="{9844560D-A5E8-4C6E-8F03-8838AAEC3F82}" dt="2021-07-05T05:25:23.438" v="129"/>
          <ac:spMkLst>
            <pc:docMk/>
            <pc:sldMk cId="4070023363" sldId="649"/>
            <ac:spMk id="479" creationId="{8E03EF54-F8BC-4DC3-826C-A85B10BC594A}"/>
          </ac:spMkLst>
        </pc:spChg>
        <pc:spChg chg="mod">
          <ac:chgData name="Christian Morales LL." userId="acd2dd22fbae4b69" providerId="LiveId" clId="{9844560D-A5E8-4C6E-8F03-8838AAEC3F82}" dt="2021-07-05T05:25:23.438" v="129"/>
          <ac:spMkLst>
            <pc:docMk/>
            <pc:sldMk cId="4070023363" sldId="649"/>
            <ac:spMk id="480" creationId="{E5CCD857-A153-45C5-A4A6-D02DBD433B92}"/>
          </ac:spMkLst>
        </pc:spChg>
        <pc:spChg chg="mod">
          <ac:chgData name="Christian Morales LL." userId="acd2dd22fbae4b69" providerId="LiveId" clId="{9844560D-A5E8-4C6E-8F03-8838AAEC3F82}" dt="2021-07-05T05:25:23.438" v="129"/>
          <ac:spMkLst>
            <pc:docMk/>
            <pc:sldMk cId="4070023363" sldId="649"/>
            <ac:spMk id="481" creationId="{DA971E57-A532-41CC-B6D7-9F4F2C1F8FE8}"/>
          </ac:spMkLst>
        </pc:spChg>
        <pc:spChg chg="mod">
          <ac:chgData name="Christian Morales LL." userId="acd2dd22fbae4b69" providerId="LiveId" clId="{9844560D-A5E8-4C6E-8F03-8838AAEC3F82}" dt="2021-07-05T05:25:23.438" v="129"/>
          <ac:spMkLst>
            <pc:docMk/>
            <pc:sldMk cId="4070023363" sldId="649"/>
            <ac:spMk id="482" creationId="{76D264EA-E936-4128-A285-E2668DF31459}"/>
          </ac:spMkLst>
        </pc:spChg>
        <pc:spChg chg="mod">
          <ac:chgData name="Christian Morales LL." userId="acd2dd22fbae4b69" providerId="LiveId" clId="{9844560D-A5E8-4C6E-8F03-8838AAEC3F82}" dt="2021-07-05T05:25:23.438" v="129"/>
          <ac:spMkLst>
            <pc:docMk/>
            <pc:sldMk cId="4070023363" sldId="649"/>
            <ac:spMk id="483" creationId="{9B323B5E-EDAA-4D7E-AAC8-B36D9CA5EE9A}"/>
          </ac:spMkLst>
        </pc:spChg>
        <pc:spChg chg="mod">
          <ac:chgData name="Christian Morales LL." userId="acd2dd22fbae4b69" providerId="LiveId" clId="{9844560D-A5E8-4C6E-8F03-8838AAEC3F82}" dt="2021-07-05T05:25:23.438" v="129"/>
          <ac:spMkLst>
            <pc:docMk/>
            <pc:sldMk cId="4070023363" sldId="649"/>
            <ac:spMk id="484" creationId="{71D984E2-5B4D-46FF-842D-3AF929F3B858}"/>
          </ac:spMkLst>
        </pc:spChg>
        <pc:spChg chg="mod">
          <ac:chgData name="Christian Morales LL." userId="acd2dd22fbae4b69" providerId="LiveId" clId="{9844560D-A5E8-4C6E-8F03-8838AAEC3F82}" dt="2021-07-05T05:25:23.438" v="129"/>
          <ac:spMkLst>
            <pc:docMk/>
            <pc:sldMk cId="4070023363" sldId="649"/>
            <ac:spMk id="485" creationId="{864F5302-064A-4089-874B-FFFBDC84CF57}"/>
          </ac:spMkLst>
        </pc:spChg>
        <pc:spChg chg="mod">
          <ac:chgData name="Christian Morales LL." userId="acd2dd22fbae4b69" providerId="LiveId" clId="{9844560D-A5E8-4C6E-8F03-8838AAEC3F82}" dt="2021-07-05T05:25:23.438" v="129"/>
          <ac:spMkLst>
            <pc:docMk/>
            <pc:sldMk cId="4070023363" sldId="649"/>
            <ac:spMk id="486" creationId="{D3163ADF-CEC4-4D1F-A5C0-C9DB0D24DD47}"/>
          </ac:spMkLst>
        </pc:spChg>
        <pc:grpChg chg="add mod">
          <ac:chgData name="Christian Morales LL." userId="acd2dd22fbae4b69" providerId="LiveId" clId="{9844560D-A5E8-4C6E-8F03-8838AAEC3F82}" dt="2021-07-05T05:25:23.438" v="129"/>
          <ac:grpSpMkLst>
            <pc:docMk/>
            <pc:sldMk cId="4070023363" sldId="649"/>
            <ac:grpSpMk id="38" creationId="{874365E2-6D6F-40E7-BC85-2AC0456B4570}"/>
          </ac:grpSpMkLst>
        </pc:grpChg>
        <pc:grpChg chg="mod">
          <ac:chgData name="Christian Morales LL." userId="acd2dd22fbae4b69" providerId="LiveId" clId="{9844560D-A5E8-4C6E-8F03-8838AAEC3F82}" dt="2021-07-05T05:25:23.438" v="129"/>
          <ac:grpSpMkLst>
            <pc:docMk/>
            <pc:sldMk cId="4070023363" sldId="649"/>
            <ac:grpSpMk id="39" creationId="{BC4944A0-DA5F-4F6A-A422-54B06162E28F}"/>
          </ac:grpSpMkLst>
        </pc:grpChg>
        <pc:picChg chg="del">
          <ac:chgData name="Christian Morales LL." userId="acd2dd22fbae4b69" providerId="LiveId" clId="{9844560D-A5E8-4C6E-8F03-8838AAEC3F82}" dt="2021-07-05T05:25:16.960" v="128" actId="478"/>
          <ac:picMkLst>
            <pc:docMk/>
            <pc:sldMk cId="4070023363" sldId="649"/>
            <ac:picMk id="6" creationId="{BEB267A4-1436-411C-A836-32888A495F85}"/>
          </ac:picMkLst>
        </pc:picChg>
        <pc:picChg chg="del">
          <ac:chgData name="Christian Morales LL." userId="acd2dd22fbae4b69" providerId="LiveId" clId="{9844560D-A5E8-4C6E-8F03-8838AAEC3F82}" dt="2021-07-05T05:25:16.960" v="128" actId="478"/>
          <ac:picMkLst>
            <pc:docMk/>
            <pc:sldMk cId="4070023363" sldId="649"/>
            <ac:picMk id="9" creationId="{4A85E386-BA4B-4831-A024-A29A5C00AF5B}"/>
          </ac:picMkLst>
        </pc:picChg>
        <pc:picChg chg="del">
          <ac:chgData name="Christian Morales LL." userId="acd2dd22fbae4b69" providerId="LiveId" clId="{9844560D-A5E8-4C6E-8F03-8838AAEC3F82}" dt="2021-07-05T05:25:16.960" v="128" actId="478"/>
          <ac:picMkLst>
            <pc:docMk/>
            <pc:sldMk cId="4070023363" sldId="649"/>
            <ac:picMk id="20" creationId="{5233F8C6-97B8-4107-93ED-67CD3BF4C3E8}"/>
          </ac:picMkLst>
        </pc:picChg>
        <pc:picChg chg="del">
          <ac:chgData name="Christian Morales LL." userId="acd2dd22fbae4b69" providerId="LiveId" clId="{9844560D-A5E8-4C6E-8F03-8838AAEC3F82}" dt="2021-07-05T05:25:16.960" v="128" actId="478"/>
          <ac:picMkLst>
            <pc:docMk/>
            <pc:sldMk cId="4070023363" sldId="649"/>
            <ac:picMk id="22" creationId="{B3BB8B96-DC86-48BC-90C8-5089CF0B8E00}"/>
          </ac:picMkLst>
        </pc:picChg>
        <pc:picChg chg="del">
          <ac:chgData name="Christian Morales LL." userId="acd2dd22fbae4b69" providerId="LiveId" clId="{9844560D-A5E8-4C6E-8F03-8838AAEC3F82}" dt="2021-07-05T05:25:16.960" v="128" actId="478"/>
          <ac:picMkLst>
            <pc:docMk/>
            <pc:sldMk cId="4070023363" sldId="649"/>
            <ac:picMk id="26" creationId="{97FF1736-5507-45FB-8B04-4D8D2D0C0EE9}"/>
          </ac:picMkLst>
        </pc:picChg>
        <pc:picChg chg="del">
          <ac:chgData name="Christian Morales LL." userId="acd2dd22fbae4b69" providerId="LiveId" clId="{9844560D-A5E8-4C6E-8F03-8838AAEC3F82}" dt="2021-07-05T05:25:16.960" v="128" actId="478"/>
          <ac:picMkLst>
            <pc:docMk/>
            <pc:sldMk cId="4070023363" sldId="649"/>
            <ac:picMk id="30" creationId="{A55B38D7-2644-42EA-89C5-A564238BC9BC}"/>
          </ac:picMkLst>
        </pc:picChg>
        <pc:picChg chg="del">
          <ac:chgData name="Christian Morales LL." userId="acd2dd22fbae4b69" providerId="LiveId" clId="{9844560D-A5E8-4C6E-8F03-8838AAEC3F82}" dt="2021-07-05T05:25:16.960" v="128" actId="478"/>
          <ac:picMkLst>
            <pc:docMk/>
            <pc:sldMk cId="4070023363" sldId="649"/>
            <ac:picMk id="31" creationId="{FEF2A7DC-DB1E-45C0-9DCD-C535BD85CD69}"/>
          </ac:picMkLst>
        </pc:picChg>
        <pc:picChg chg="del">
          <ac:chgData name="Christian Morales LL." userId="acd2dd22fbae4b69" providerId="LiveId" clId="{9844560D-A5E8-4C6E-8F03-8838AAEC3F82}" dt="2021-07-05T05:25:16.960" v="128" actId="478"/>
          <ac:picMkLst>
            <pc:docMk/>
            <pc:sldMk cId="4070023363" sldId="649"/>
            <ac:picMk id="32" creationId="{20C2DA3B-B18D-448C-8DED-51E599C91FD6}"/>
          </ac:picMkLst>
        </pc:picChg>
        <pc:picChg chg="del">
          <ac:chgData name="Christian Morales LL." userId="acd2dd22fbae4b69" providerId="LiveId" clId="{9844560D-A5E8-4C6E-8F03-8838AAEC3F82}" dt="2021-07-05T05:25:16.960" v="128" actId="478"/>
          <ac:picMkLst>
            <pc:docMk/>
            <pc:sldMk cId="4070023363" sldId="649"/>
            <ac:picMk id="33" creationId="{48DA8783-996E-40C9-ABEB-BEA1D3F129A2}"/>
          </ac:picMkLst>
        </pc:picChg>
        <pc:picChg chg="del">
          <ac:chgData name="Christian Morales LL." userId="acd2dd22fbae4b69" providerId="LiveId" clId="{9844560D-A5E8-4C6E-8F03-8838AAEC3F82}" dt="2021-07-05T05:25:16.960" v="128" actId="478"/>
          <ac:picMkLst>
            <pc:docMk/>
            <pc:sldMk cId="4070023363" sldId="649"/>
            <ac:picMk id="34" creationId="{5B776E77-5B49-47DD-ACE2-20505799D340}"/>
          </ac:picMkLst>
        </pc:picChg>
        <pc:picChg chg="del">
          <ac:chgData name="Christian Morales LL." userId="acd2dd22fbae4b69" providerId="LiveId" clId="{9844560D-A5E8-4C6E-8F03-8838AAEC3F82}" dt="2021-07-05T05:25:16.960" v="128" actId="478"/>
          <ac:picMkLst>
            <pc:docMk/>
            <pc:sldMk cId="4070023363" sldId="649"/>
            <ac:picMk id="35" creationId="{65763654-4011-4AD7-9194-C24E13351681}"/>
          </ac:picMkLst>
        </pc:picChg>
        <pc:picChg chg="del">
          <ac:chgData name="Christian Morales LL." userId="acd2dd22fbae4b69" providerId="LiveId" clId="{9844560D-A5E8-4C6E-8F03-8838AAEC3F82}" dt="2021-07-05T05:25:16.960" v="128" actId="478"/>
          <ac:picMkLst>
            <pc:docMk/>
            <pc:sldMk cId="4070023363" sldId="649"/>
            <ac:picMk id="36" creationId="{1A348B26-C901-4FE7-875B-02D98021E3A3}"/>
          </ac:picMkLst>
        </pc:picChg>
        <pc:picChg chg="del">
          <ac:chgData name="Christian Morales LL." userId="acd2dd22fbae4b69" providerId="LiveId" clId="{9844560D-A5E8-4C6E-8F03-8838AAEC3F82}" dt="2021-07-05T05:25:16.960" v="128" actId="478"/>
          <ac:picMkLst>
            <pc:docMk/>
            <pc:sldMk cId="4070023363" sldId="649"/>
            <ac:picMk id="37" creationId="{2CFE8239-FD3E-4BC6-A08C-7759BDDC689A}"/>
          </ac:picMkLst>
        </pc:picChg>
        <pc:picChg chg="mod">
          <ac:chgData name="Christian Morales LL." userId="acd2dd22fbae4b69" providerId="LiveId" clId="{9844560D-A5E8-4C6E-8F03-8838AAEC3F82}" dt="2021-07-05T05:25:23.438" v="129"/>
          <ac:picMkLst>
            <pc:docMk/>
            <pc:sldMk cId="4070023363" sldId="649"/>
            <ac:picMk id="388" creationId="{20F80EBD-E9A3-432C-8626-A67FA0821C12}"/>
          </ac:picMkLst>
        </pc:picChg>
        <pc:picChg chg="mod">
          <ac:chgData name="Christian Morales LL." userId="acd2dd22fbae4b69" providerId="LiveId" clId="{9844560D-A5E8-4C6E-8F03-8838AAEC3F82}" dt="2021-07-05T05:25:23.438" v="129"/>
          <ac:picMkLst>
            <pc:docMk/>
            <pc:sldMk cId="4070023363" sldId="649"/>
            <ac:picMk id="389" creationId="{C3C6FD78-5800-4128-AD9F-94AE0FFB1EC9}"/>
          </ac:picMkLst>
        </pc:picChg>
        <pc:cxnChg chg="del">
          <ac:chgData name="Christian Morales LL." userId="acd2dd22fbae4b69" providerId="LiveId" clId="{9844560D-A5E8-4C6E-8F03-8838AAEC3F82}" dt="2021-07-05T05:25:16.960" v="128" actId="478"/>
          <ac:cxnSpMkLst>
            <pc:docMk/>
            <pc:sldMk cId="4070023363" sldId="649"/>
            <ac:cxnSpMk id="14" creationId="{311BB93D-B5CC-40B5-A39B-ADF2833C449C}"/>
          </ac:cxnSpMkLst>
        </pc:cxnChg>
        <pc:cxnChg chg="del">
          <ac:chgData name="Christian Morales LL." userId="acd2dd22fbae4b69" providerId="LiveId" clId="{9844560D-A5E8-4C6E-8F03-8838AAEC3F82}" dt="2021-07-05T05:25:16.960" v="128" actId="478"/>
          <ac:cxnSpMkLst>
            <pc:docMk/>
            <pc:sldMk cId="4070023363" sldId="649"/>
            <ac:cxnSpMk id="15" creationId="{D12EB909-2083-4F26-A15F-9BC3CFA4B1AE}"/>
          </ac:cxnSpMkLst>
        </pc:cxnChg>
        <pc:cxnChg chg="del">
          <ac:chgData name="Christian Morales LL." userId="acd2dd22fbae4b69" providerId="LiveId" clId="{9844560D-A5E8-4C6E-8F03-8838AAEC3F82}" dt="2021-07-05T05:25:16.960" v="128" actId="478"/>
          <ac:cxnSpMkLst>
            <pc:docMk/>
            <pc:sldMk cId="4070023363" sldId="649"/>
            <ac:cxnSpMk id="16" creationId="{4DAB1C5C-A957-46EE-B7D4-793C60306866}"/>
          </ac:cxnSpMkLst>
        </pc:cxnChg>
        <pc:cxnChg chg="del">
          <ac:chgData name="Christian Morales LL." userId="acd2dd22fbae4b69" providerId="LiveId" clId="{9844560D-A5E8-4C6E-8F03-8838AAEC3F82}" dt="2021-07-05T05:25:16.960" v="128" actId="478"/>
          <ac:cxnSpMkLst>
            <pc:docMk/>
            <pc:sldMk cId="4070023363" sldId="649"/>
            <ac:cxnSpMk id="25" creationId="{BA7B8C0E-F0E0-4313-B0D8-742049656E7D}"/>
          </ac:cxnSpMkLst>
        </pc:cxnChg>
        <pc:cxnChg chg="mod">
          <ac:chgData name="Christian Morales LL." userId="acd2dd22fbae4b69" providerId="LiveId" clId="{9844560D-A5E8-4C6E-8F03-8838AAEC3F82}" dt="2021-07-05T05:25:23.438" v="129"/>
          <ac:cxnSpMkLst>
            <pc:docMk/>
            <pc:sldMk cId="4070023363" sldId="649"/>
            <ac:cxnSpMk id="40" creationId="{D6303AC6-643D-440D-844C-3062A1B693C3}"/>
          </ac:cxnSpMkLst>
        </pc:cxnChg>
        <pc:cxnChg chg="mod">
          <ac:chgData name="Christian Morales LL." userId="acd2dd22fbae4b69" providerId="LiveId" clId="{9844560D-A5E8-4C6E-8F03-8838AAEC3F82}" dt="2021-07-05T05:25:23.438" v="129"/>
          <ac:cxnSpMkLst>
            <pc:docMk/>
            <pc:sldMk cId="4070023363" sldId="649"/>
            <ac:cxnSpMk id="41" creationId="{AD8FA385-2A6C-4DFD-AB25-5834B109353F}"/>
          </ac:cxnSpMkLst>
        </pc:cxnChg>
        <pc:cxnChg chg="mod">
          <ac:chgData name="Christian Morales LL." userId="acd2dd22fbae4b69" providerId="LiveId" clId="{9844560D-A5E8-4C6E-8F03-8838AAEC3F82}" dt="2021-07-05T05:25:23.438" v="129"/>
          <ac:cxnSpMkLst>
            <pc:docMk/>
            <pc:sldMk cId="4070023363" sldId="649"/>
            <ac:cxnSpMk id="42" creationId="{5273A956-86D6-4C67-B9D8-AA8F5E86F7ED}"/>
          </ac:cxnSpMkLst>
        </pc:cxnChg>
        <pc:cxnChg chg="mod">
          <ac:chgData name="Christian Morales LL." userId="acd2dd22fbae4b69" providerId="LiveId" clId="{9844560D-A5E8-4C6E-8F03-8838AAEC3F82}" dt="2021-07-05T05:25:23.438" v="129"/>
          <ac:cxnSpMkLst>
            <pc:docMk/>
            <pc:sldMk cId="4070023363" sldId="649"/>
            <ac:cxnSpMk id="43" creationId="{45B563AE-C7E0-4BF5-BB42-CFBEACDF55EE}"/>
          </ac:cxnSpMkLst>
        </pc:cxnChg>
        <pc:cxnChg chg="mod">
          <ac:chgData name="Christian Morales LL." userId="acd2dd22fbae4b69" providerId="LiveId" clId="{9844560D-A5E8-4C6E-8F03-8838AAEC3F82}" dt="2021-07-05T05:25:23.438" v="129"/>
          <ac:cxnSpMkLst>
            <pc:docMk/>
            <pc:sldMk cId="4070023363" sldId="649"/>
            <ac:cxnSpMk id="44" creationId="{3854F952-9C75-4766-B3F9-FEC6E941E221}"/>
          </ac:cxnSpMkLst>
        </pc:cxnChg>
        <pc:cxnChg chg="mod">
          <ac:chgData name="Christian Morales LL." userId="acd2dd22fbae4b69" providerId="LiveId" clId="{9844560D-A5E8-4C6E-8F03-8838AAEC3F82}" dt="2021-07-05T05:25:23.438" v="129"/>
          <ac:cxnSpMkLst>
            <pc:docMk/>
            <pc:sldMk cId="4070023363" sldId="649"/>
            <ac:cxnSpMk id="45" creationId="{7DDED4A7-A81B-469D-B45C-D2D0031BD8D2}"/>
          </ac:cxnSpMkLst>
        </pc:cxnChg>
        <pc:cxnChg chg="mod">
          <ac:chgData name="Christian Morales LL." userId="acd2dd22fbae4b69" providerId="LiveId" clId="{9844560D-A5E8-4C6E-8F03-8838AAEC3F82}" dt="2021-07-05T05:25:23.438" v="129"/>
          <ac:cxnSpMkLst>
            <pc:docMk/>
            <pc:sldMk cId="4070023363" sldId="649"/>
            <ac:cxnSpMk id="46" creationId="{077EDD30-4EA5-4CB0-BE25-16FFA1CE0D3C}"/>
          </ac:cxnSpMkLst>
        </pc:cxnChg>
        <pc:cxnChg chg="mod">
          <ac:chgData name="Christian Morales LL." userId="acd2dd22fbae4b69" providerId="LiveId" clId="{9844560D-A5E8-4C6E-8F03-8838AAEC3F82}" dt="2021-07-05T05:25:23.438" v="129"/>
          <ac:cxnSpMkLst>
            <pc:docMk/>
            <pc:sldMk cId="4070023363" sldId="649"/>
            <ac:cxnSpMk id="47" creationId="{F84C4ACF-FDAB-4BE8-AC20-0F6C925CC2FA}"/>
          </ac:cxnSpMkLst>
        </pc:cxnChg>
        <pc:cxnChg chg="mod">
          <ac:chgData name="Christian Morales LL." userId="acd2dd22fbae4b69" providerId="LiveId" clId="{9844560D-A5E8-4C6E-8F03-8838AAEC3F82}" dt="2021-07-05T05:25:23.438" v="129"/>
          <ac:cxnSpMkLst>
            <pc:docMk/>
            <pc:sldMk cId="4070023363" sldId="649"/>
            <ac:cxnSpMk id="48" creationId="{794C4F29-E327-4BC0-BECD-0CF8807A7138}"/>
          </ac:cxnSpMkLst>
        </pc:cxnChg>
      </pc:sldChg>
      <pc:sldChg chg="addSp delSp modSp add mod">
        <pc:chgData name="Christian Morales LL." userId="acd2dd22fbae4b69" providerId="LiveId" clId="{9844560D-A5E8-4C6E-8F03-8838AAEC3F82}" dt="2021-07-05T05:26:03.691" v="137"/>
        <pc:sldMkLst>
          <pc:docMk/>
          <pc:sldMk cId="871790234" sldId="650"/>
        </pc:sldMkLst>
        <pc:spChg chg="mod">
          <ac:chgData name="Christian Morales LL." userId="acd2dd22fbae4b69" providerId="LiveId" clId="{9844560D-A5E8-4C6E-8F03-8838AAEC3F82}" dt="2021-07-05T05:26:03.691" v="137"/>
          <ac:spMkLst>
            <pc:docMk/>
            <pc:sldMk cId="871790234" sldId="650"/>
            <ac:spMk id="2" creationId="{E51CF199-8BD1-4288-AB62-CC97E4300D20}"/>
          </ac:spMkLst>
        </pc:spChg>
        <pc:grpChg chg="del">
          <ac:chgData name="Christian Morales LL." userId="acd2dd22fbae4b69" providerId="LiveId" clId="{9844560D-A5E8-4C6E-8F03-8838AAEC3F82}" dt="2021-07-05T05:25:55.115" v="135" actId="478"/>
          <ac:grpSpMkLst>
            <pc:docMk/>
            <pc:sldMk cId="871790234" sldId="650"/>
            <ac:grpSpMk id="38" creationId="{874365E2-6D6F-40E7-BC85-2AC0456B4570}"/>
          </ac:grpSpMkLst>
        </pc:grpChg>
        <pc:picChg chg="add mod">
          <ac:chgData name="Christian Morales LL." userId="acd2dd22fbae4b69" providerId="LiveId" clId="{9844560D-A5E8-4C6E-8F03-8838AAEC3F82}" dt="2021-07-05T05:25:55.776" v="136"/>
          <ac:picMkLst>
            <pc:docMk/>
            <pc:sldMk cId="871790234" sldId="650"/>
            <ac:picMk id="487" creationId="{EA15AA15-F264-40E0-852A-896A466B37D9}"/>
          </ac:picMkLst>
        </pc:picChg>
        <pc:cxnChg chg="mod">
          <ac:chgData name="Christian Morales LL." userId="acd2dd22fbae4b69" providerId="LiveId" clId="{9844560D-A5E8-4C6E-8F03-8838AAEC3F82}" dt="2021-07-05T05:25:55.115" v="135" actId="478"/>
          <ac:cxnSpMkLst>
            <pc:docMk/>
            <pc:sldMk cId="871790234" sldId="650"/>
            <ac:cxnSpMk id="40" creationId="{D6303AC6-643D-440D-844C-3062A1B693C3}"/>
          </ac:cxnSpMkLst>
        </pc:cxnChg>
        <pc:cxnChg chg="mod">
          <ac:chgData name="Christian Morales LL." userId="acd2dd22fbae4b69" providerId="LiveId" clId="{9844560D-A5E8-4C6E-8F03-8838AAEC3F82}" dt="2021-07-05T05:25:55.115" v="135" actId="478"/>
          <ac:cxnSpMkLst>
            <pc:docMk/>
            <pc:sldMk cId="871790234" sldId="650"/>
            <ac:cxnSpMk id="41" creationId="{AD8FA385-2A6C-4DFD-AB25-5834B109353F}"/>
          </ac:cxnSpMkLst>
        </pc:cxnChg>
        <pc:cxnChg chg="mod">
          <ac:chgData name="Christian Morales LL." userId="acd2dd22fbae4b69" providerId="LiveId" clId="{9844560D-A5E8-4C6E-8F03-8838AAEC3F82}" dt="2021-07-05T05:25:55.115" v="135" actId="478"/>
          <ac:cxnSpMkLst>
            <pc:docMk/>
            <pc:sldMk cId="871790234" sldId="650"/>
            <ac:cxnSpMk id="42" creationId="{5273A956-86D6-4C67-B9D8-AA8F5E86F7ED}"/>
          </ac:cxnSpMkLst>
        </pc:cxnChg>
        <pc:cxnChg chg="mod">
          <ac:chgData name="Christian Morales LL." userId="acd2dd22fbae4b69" providerId="LiveId" clId="{9844560D-A5E8-4C6E-8F03-8838AAEC3F82}" dt="2021-07-05T05:25:55.115" v="135" actId="478"/>
          <ac:cxnSpMkLst>
            <pc:docMk/>
            <pc:sldMk cId="871790234" sldId="650"/>
            <ac:cxnSpMk id="43" creationId="{45B563AE-C7E0-4BF5-BB42-CFBEACDF55EE}"/>
          </ac:cxnSpMkLst>
        </pc:cxnChg>
        <pc:cxnChg chg="mod">
          <ac:chgData name="Christian Morales LL." userId="acd2dd22fbae4b69" providerId="LiveId" clId="{9844560D-A5E8-4C6E-8F03-8838AAEC3F82}" dt="2021-07-05T05:25:55.115" v="135" actId="478"/>
          <ac:cxnSpMkLst>
            <pc:docMk/>
            <pc:sldMk cId="871790234" sldId="650"/>
            <ac:cxnSpMk id="44" creationId="{3854F952-9C75-4766-B3F9-FEC6E941E221}"/>
          </ac:cxnSpMkLst>
        </pc:cxnChg>
        <pc:cxnChg chg="mod">
          <ac:chgData name="Christian Morales LL." userId="acd2dd22fbae4b69" providerId="LiveId" clId="{9844560D-A5E8-4C6E-8F03-8838AAEC3F82}" dt="2021-07-05T05:25:55.115" v="135" actId="478"/>
          <ac:cxnSpMkLst>
            <pc:docMk/>
            <pc:sldMk cId="871790234" sldId="650"/>
            <ac:cxnSpMk id="45" creationId="{7DDED4A7-A81B-469D-B45C-D2D0031BD8D2}"/>
          </ac:cxnSpMkLst>
        </pc:cxnChg>
        <pc:cxnChg chg="mod">
          <ac:chgData name="Christian Morales LL." userId="acd2dd22fbae4b69" providerId="LiveId" clId="{9844560D-A5E8-4C6E-8F03-8838AAEC3F82}" dt="2021-07-05T05:25:55.115" v="135" actId="478"/>
          <ac:cxnSpMkLst>
            <pc:docMk/>
            <pc:sldMk cId="871790234" sldId="650"/>
            <ac:cxnSpMk id="46" creationId="{077EDD30-4EA5-4CB0-BE25-16FFA1CE0D3C}"/>
          </ac:cxnSpMkLst>
        </pc:cxnChg>
        <pc:cxnChg chg="mod">
          <ac:chgData name="Christian Morales LL." userId="acd2dd22fbae4b69" providerId="LiveId" clId="{9844560D-A5E8-4C6E-8F03-8838AAEC3F82}" dt="2021-07-05T05:25:55.115" v="135" actId="478"/>
          <ac:cxnSpMkLst>
            <pc:docMk/>
            <pc:sldMk cId="871790234" sldId="650"/>
            <ac:cxnSpMk id="47" creationId="{F84C4ACF-FDAB-4BE8-AC20-0F6C925CC2FA}"/>
          </ac:cxnSpMkLst>
        </pc:cxnChg>
        <pc:cxnChg chg="mod">
          <ac:chgData name="Christian Morales LL." userId="acd2dd22fbae4b69" providerId="LiveId" clId="{9844560D-A5E8-4C6E-8F03-8838AAEC3F82}" dt="2021-07-05T05:25:55.115" v="135" actId="478"/>
          <ac:cxnSpMkLst>
            <pc:docMk/>
            <pc:sldMk cId="871790234" sldId="650"/>
            <ac:cxnSpMk id="48" creationId="{794C4F29-E327-4BC0-BECD-0CF8807A7138}"/>
          </ac:cxnSpMkLst>
        </pc:cxnChg>
      </pc:sldChg>
      <pc:sldChg chg="new del">
        <pc:chgData name="Christian Morales LL." userId="acd2dd22fbae4b69" providerId="LiveId" clId="{9844560D-A5E8-4C6E-8F03-8838AAEC3F82}" dt="2021-07-05T05:25:30.289" v="131" actId="47"/>
        <pc:sldMkLst>
          <pc:docMk/>
          <pc:sldMk cId="1565449516" sldId="650"/>
        </pc:sldMkLst>
      </pc:sldChg>
      <pc:sldChg chg="new del">
        <pc:chgData name="Christian Morales LL." userId="acd2dd22fbae4b69" providerId="LiveId" clId="{9844560D-A5E8-4C6E-8F03-8838AAEC3F82}" dt="2021-07-05T05:25:35.429" v="133" actId="47"/>
        <pc:sldMkLst>
          <pc:docMk/>
          <pc:sldMk cId="3196885982" sldId="650"/>
        </pc:sldMkLst>
      </pc:sldChg>
      <pc:sldChg chg="new del">
        <pc:chgData name="Christian Morales LL." userId="acd2dd22fbae4b69" providerId="LiveId" clId="{9844560D-A5E8-4C6E-8F03-8838AAEC3F82}" dt="2021-07-05T05:26:20.382" v="139" actId="47"/>
        <pc:sldMkLst>
          <pc:docMk/>
          <pc:sldMk cId="4053643562" sldId="651"/>
        </pc:sldMkLst>
      </pc:sldChg>
      <pc:sldChg chg="addSp delSp modSp add mod ord">
        <pc:chgData name="Christian Morales LL." userId="acd2dd22fbae4b69" providerId="LiveId" clId="{9844560D-A5E8-4C6E-8F03-8838AAEC3F82}" dt="2021-07-05T05:26:45.962" v="146" actId="27636"/>
        <pc:sldMkLst>
          <pc:docMk/>
          <pc:sldMk cId="4055240375" sldId="651"/>
        </pc:sldMkLst>
        <pc:spChg chg="mod">
          <ac:chgData name="Christian Morales LL." userId="acd2dd22fbae4b69" providerId="LiveId" clId="{9844560D-A5E8-4C6E-8F03-8838AAEC3F82}" dt="2021-07-05T05:26:34.032" v="143"/>
          <ac:spMkLst>
            <pc:docMk/>
            <pc:sldMk cId="4055240375" sldId="651"/>
            <ac:spMk id="2" creationId="{E51CF199-8BD1-4288-AB62-CC97E4300D20}"/>
          </ac:spMkLst>
        </pc:spChg>
        <pc:spChg chg="del">
          <ac:chgData name="Christian Morales LL." userId="acd2dd22fbae4b69" providerId="LiveId" clId="{9844560D-A5E8-4C6E-8F03-8838AAEC3F82}" dt="2021-07-05T05:26:45.221" v="144" actId="478"/>
          <ac:spMkLst>
            <pc:docMk/>
            <pc:sldMk cId="4055240375" sldId="651"/>
            <ac:spMk id="5" creationId="{060A2699-916D-4A11-8A62-904A297E31BA}"/>
          </ac:spMkLst>
        </pc:spChg>
        <pc:spChg chg="add mod">
          <ac:chgData name="Christian Morales LL." userId="acd2dd22fbae4b69" providerId="LiveId" clId="{9844560D-A5E8-4C6E-8F03-8838AAEC3F82}" dt="2021-07-05T05:26:45.962" v="146" actId="27636"/>
          <ac:spMkLst>
            <pc:docMk/>
            <pc:sldMk cId="4055240375" sldId="651"/>
            <ac:spMk id="6" creationId="{B32E055F-8DEB-45BA-A9C9-605CA6370AFB}"/>
          </ac:spMkLst>
        </pc:spChg>
      </pc:sldChg>
      <pc:sldChg chg="addSp delSp modSp add mod">
        <pc:chgData name="Christian Morales LL." userId="acd2dd22fbae4b69" providerId="LiveId" clId="{9844560D-A5E8-4C6E-8F03-8838AAEC3F82}" dt="2021-07-05T05:27:12.512" v="152"/>
        <pc:sldMkLst>
          <pc:docMk/>
          <pc:sldMk cId="3124349138" sldId="652"/>
        </pc:sldMkLst>
        <pc:spChg chg="mod">
          <ac:chgData name="Christian Morales LL." userId="acd2dd22fbae4b69" providerId="LiveId" clId="{9844560D-A5E8-4C6E-8F03-8838AAEC3F82}" dt="2021-07-05T05:27:01.462" v="150" actId="27636"/>
          <ac:spMkLst>
            <pc:docMk/>
            <pc:sldMk cId="3124349138" sldId="652"/>
            <ac:spMk id="2" creationId="{E51CF199-8BD1-4288-AB62-CC97E4300D20}"/>
          </ac:spMkLst>
        </pc:spChg>
        <pc:spChg chg="del">
          <ac:chgData name="Christian Morales LL." userId="acd2dd22fbae4b69" providerId="LiveId" clId="{9844560D-A5E8-4C6E-8F03-8838AAEC3F82}" dt="2021-07-05T05:27:11.866" v="151" actId="478"/>
          <ac:spMkLst>
            <pc:docMk/>
            <pc:sldMk cId="3124349138" sldId="652"/>
            <ac:spMk id="6" creationId="{B32E055F-8DEB-45BA-A9C9-605CA6370AFB}"/>
          </ac:spMkLst>
        </pc:spChg>
        <pc:spChg chg="add mod">
          <ac:chgData name="Christian Morales LL." userId="acd2dd22fbae4b69" providerId="LiveId" clId="{9844560D-A5E8-4C6E-8F03-8838AAEC3F82}" dt="2021-07-05T05:27:12.512" v="152"/>
          <ac:spMkLst>
            <pc:docMk/>
            <pc:sldMk cId="3124349138" sldId="652"/>
            <ac:spMk id="7" creationId="{11197A80-8574-469B-90DA-2BA305B5D259}"/>
          </ac:spMkLst>
        </pc:spChg>
        <pc:spChg chg="add mod">
          <ac:chgData name="Christian Morales LL." userId="acd2dd22fbae4b69" providerId="LiveId" clId="{9844560D-A5E8-4C6E-8F03-8838AAEC3F82}" dt="2021-07-05T05:27:12.512" v="152"/>
          <ac:spMkLst>
            <pc:docMk/>
            <pc:sldMk cId="3124349138" sldId="652"/>
            <ac:spMk id="8" creationId="{4DE494CF-6200-460A-906B-D6ADCD162F00}"/>
          </ac:spMkLst>
        </pc:spChg>
        <pc:spChg chg="add mod">
          <ac:chgData name="Christian Morales LL." userId="acd2dd22fbae4b69" providerId="LiveId" clId="{9844560D-A5E8-4C6E-8F03-8838AAEC3F82}" dt="2021-07-05T05:27:12.512" v="152"/>
          <ac:spMkLst>
            <pc:docMk/>
            <pc:sldMk cId="3124349138" sldId="652"/>
            <ac:spMk id="9" creationId="{546C1A40-0343-462C-A6C7-426839117099}"/>
          </ac:spMkLst>
        </pc:spChg>
        <pc:spChg chg="add mod">
          <ac:chgData name="Christian Morales LL." userId="acd2dd22fbae4b69" providerId="LiveId" clId="{9844560D-A5E8-4C6E-8F03-8838AAEC3F82}" dt="2021-07-05T05:27:12.512" v="152"/>
          <ac:spMkLst>
            <pc:docMk/>
            <pc:sldMk cId="3124349138" sldId="652"/>
            <ac:spMk id="10" creationId="{191FE425-8944-4FD6-B73F-6EB734410DDA}"/>
          </ac:spMkLst>
        </pc:spChg>
        <pc:spChg chg="add mod">
          <ac:chgData name="Christian Morales LL." userId="acd2dd22fbae4b69" providerId="LiveId" clId="{9844560D-A5E8-4C6E-8F03-8838AAEC3F82}" dt="2021-07-05T05:27:12.512" v="152"/>
          <ac:spMkLst>
            <pc:docMk/>
            <pc:sldMk cId="3124349138" sldId="652"/>
            <ac:spMk id="14" creationId="{B287EB14-3CD6-437D-86B4-96FF3F7B128E}"/>
          </ac:spMkLst>
        </pc:spChg>
        <pc:spChg chg="add mod">
          <ac:chgData name="Christian Morales LL." userId="acd2dd22fbae4b69" providerId="LiveId" clId="{9844560D-A5E8-4C6E-8F03-8838AAEC3F82}" dt="2021-07-05T05:27:12.512" v="152"/>
          <ac:spMkLst>
            <pc:docMk/>
            <pc:sldMk cId="3124349138" sldId="652"/>
            <ac:spMk id="16" creationId="{A1D4D533-F561-426D-B3E0-43E5B13C5AA2}"/>
          </ac:spMkLst>
        </pc:spChg>
        <pc:spChg chg="add mod">
          <ac:chgData name="Christian Morales LL." userId="acd2dd22fbae4b69" providerId="LiveId" clId="{9844560D-A5E8-4C6E-8F03-8838AAEC3F82}" dt="2021-07-05T05:27:12.512" v="152"/>
          <ac:spMkLst>
            <pc:docMk/>
            <pc:sldMk cId="3124349138" sldId="652"/>
            <ac:spMk id="18" creationId="{406162F0-C12F-452A-AB65-344366674B5A}"/>
          </ac:spMkLst>
        </pc:spChg>
        <pc:spChg chg="add mod">
          <ac:chgData name="Christian Morales LL." userId="acd2dd22fbae4b69" providerId="LiveId" clId="{9844560D-A5E8-4C6E-8F03-8838AAEC3F82}" dt="2021-07-05T05:27:12.512" v="152"/>
          <ac:spMkLst>
            <pc:docMk/>
            <pc:sldMk cId="3124349138" sldId="652"/>
            <ac:spMk id="21" creationId="{64CC6F1D-7AB6-45F0-9C49-CDF9343C9613}"/>
          </ac:spMkLst>
        </pc:spChg>
        <pc:spChg chg="add mod">
          <ac:chgData name="Christian Morales LL." userId="acd2dd22fbae4b69" providerId="LiveId" clId="{9844560D-A5E8-4C6E-8F03-8838AAEC3F82}" dt="2021-07-05T05:27:12.512" v="152"/>
          <ac:spMkLst>
            <pc:docMk/>
            <pc:sldMk cId="3124349138" sldId="652"/>
            <ac:spMk id="23" creationId="{E4E3A49B-DAFE-4BD7-8D8E-F9783B872F61}"/>
          </ac:spMkLst>
        </pc:spChg>
        <pc:spChg chg="add mod">
          <ac:chgData name="Christian Morales LL." userId="acd2dd22fbae4b69" providerId="LiveId" clId="{9844560D-A5E8-4C6E-8F03-8838AAEC3F82}" dt="2021-07-05T05:27:12.512" v="152"/>
          <ac:spMkLst>
            <pc:docMk/>
            <pc:sldMk cId="3124349138" sldId="652"/>
            <ac:spMk id="24" creationId="{CB26FA80-C905-4326-AD3A-2EC1FC7D3541}"/>
          </ac:spMkLst>
        </pc:spChg>
        <pc:spChg chg="add mod">
          <ac:chgData name="Christian Morales LL." userId="acd2dd22fbae4b69" providerId="LiveId" clId="{9844560D-A5E8-4C6E-8F03-8838AAEC3F82}" dt="2021-07-05T05:27:12.512" v="152"/>
          <ac:spMkLst>
            <pc:docMk/>
            <pc:sldMk cId="3124349138" sldId="652"/>
            <ac:spMk id="27" creationId="{01E992D9-790C-4986-83C4-7CF334793658}"/>
          </ac:spMkLst>
        </pc:spChg>
        <pc:spChg chg="add mod">
          <ac:chgData name="Christian Morales LL." userId="acd2dd22fbae4b69" providerId="LiveId" clId="{9844560D-A5E8-4C6E-8F03-8838AAEC3F82}" dt="2021-07-05T05:27:12.512" v="152"/>
          <ac:spMkLst>
            <pc:docMk/>
            <pc:sldMk cId="3124349138" sldId="652"/>
            <ac:spMk id="29" creationId="{FC7EFB6C-6892-4705-A3A8-DEC566B708DE}"/>
          </ac:spMkLst>
        </pc:spChg>
        <pc:spChg chg="add mod">
          <ac:chgData name="Christian Morales LL." userId="acd2dd22fbae4b69" providerId="LiveId" clId="{9844560D-A5E8-4C6E-8F03-8838AAEC3F82}" dt="2021-07-05T05:27:12.512" v="152"/>
          <ac:spMkLst>
            <pc:docMk/>
            <pc:sldMk cId="3124349138" sldId="652"/>
            <ac:spMk id="31" creationId="{4E31D812-42B0-4726-84F7-52C949BA61B4}"/>
          </ac:spMkLst>
        </pc:spChg>
        <pc:spChg chg="add mod">
          <ac:chgData name="Christian Morales LL." userId="acd2dd22fbae4b69" providerId="LiveId" clId="{9844560D-A5E8-4C6E-8F03-8838AAEC3F82}" dt="2021-07-05T05:27:12.512" v="152"/>
          <ac:spMkLst>
            <pc:docMk/>
            <pc:sldMk cId="3124349138" sldId="652"/>
            <ac:spMk id="33" creationId="{67CE8343-B142-40A1-9703-6F1D3ADD98AC}"/>
          </ac:spMkLst>
        </pc:spChg>
        <pc:spChg chg="add mod">
          <ac:chgData name="Christian Morales LL." userId="acd2dd22fbae4b69" providerId="LiveId" clId="{9844560D-A5E8-4C6E-8F03-8838AAEC3F82}" dt="2021-07-05T05:27:12.512" v="152"/>
          <ac:spMkLst>
            <pc:docMk/>
            <pc:sldMk cId="3124349138" sldId="652"/>
            <ac:spMk id="36" creationId="{C5DE3945-2D85-4AAF-931F-49622F77D6C7}"/>
          </ac:spMkLst>
        </pc:spChg>
        <pc:spChg chg="add mod">
          <ac:chgData name="Christian Morales LL." userId="acd2dd22fbae4b69" providerId="LiveId" clId="{9844560D-A5E8-4C6E-8F03-8838AAEC3F82}" dt="2021-07-05T05:27:12.512" v="152"/>
          <ac:spMkLst>
            <pc:docMk/>
            <pc:sldMk cId="3124349138" sldId="652"/>
            <ac:spMk id="39" creationId="{5F2F941D-5468-48CA-9BBE-4B3A8494A429}"/>
          </ac:spMkLst>
        </pc:spChg>
        <pc:spChg chg="add mod">
          <ac:chgData name="Christian Morales LL." userId="acd2dd22fbae4b69" providerId="LiveId" clId="{9844560D-A5E8-4C6E-8F03-8838AAEC3F82}" dt="2021-07-05T05:27:12.512" v="152"/>
          <ac:spMkLst>
            <pc:docMk/>
            <pc:sldMk cId="3124349138" sldId="652"/>
            <ac:spMk id="40" creationId="{3A32F8C2-3F20-4B33-BC63-1577DB2F2DE4}"/>
          </ac:spMkLst>
        </pc:spChg>
        <pc:picChg chg="add mod">
          <ac:chgData name="Christian Morales LL." userId="acd2dd22fbae4b69" providerId="LiveId" clId="{9844560D-A5E8-4C6E-8F03-8838AAEC3F82}" dt="2021-07-05T05:27:12.512" v="152"/>
          <ac:picMkLst>
            <pc:docMk/>
            <pc:sldMk cId="3124349138" sldId="652"/>
            <ac:picMk id="5" creationId="{483911C3-4AA9-493F-A6DC-41747F436707}"/>
          </ac:picMkLst>
        </pc:picChg>
        <pc:picChg chg="add mod">
          <ac:chgData name="Christian Morales LL." userId="acd2dd22fbae4b69" providerId="LiveId" clId="{9844560D-A5E8-4C6E-8F03-8838AAEC3F82}" dt="2021-07-05T05:27:12.512" v="152"/>
          <ac:picMkLst>
            <pc:docMk/>
            <pc:sldMk cId="3124349138" sldId="652"/>
            <ac:picMk id="15" creationId="{DCC4DB8D-DEFA-4F11-A625-C1C1451C43B6}"/>
          </ac:picMkLst>
        </pc:picChg>
        <pc:picChg chg="add mod">
          <ac:chgData name="Christian Morales LL." userId="acd2dd22fbae4b69" providerId="LiveId" clId="{9844560D-A5E8-4C6E-8F03-8838AAEC3F82}" dt="2021-07-05T05:27:12.512" v="152"/>
          <ac:picMkLst>
            <pc:docMk/>
            <pc:sldMk cId="3124349138" sldId="652"/>
            <ac:picMk id="17" creationId="{81AEFCBD-0C37-465A-A86C-2454878DCA60}"/>
          </ac:picMkLst>
        </pc:picChg>
        <pc:picChg chg="add mod">
          <ac:chgData name="Christian Morales LL." userId="acd2dd22fbae4b69" providerId="LiveId" clId="{9844560D-A5E8-4C6E-8F03-8838AAEC3F82}" dt="2021-07-05T05:27:12.512" v="152"/>
          <ac:picMkLst>
            <pc:docMk/>
            <pc:sldMk cId="3124349138" sldId="652"/>
            <ac:picMk id="19" creationId="{B0CE828D-01D3-4E08-8F82-828FC15D6B5E}"/>
          </ac:picMkLst>
        </pc:picChg>
        <pc:picChg chg="add mod">
          <ac:chgData name="Christian Morales LL." userId="acd2dd22fbae4b69" providerId="LiveId" clId="{9844560D-A5E8-4C6E-8F03-8838AAEC3F82}" dt="2021-07-05T05:27:12.512" v="152"/>
          <ac:picMkLst>
            <pc:docMk/>
            <pc:sldMk cId="3124349138" sldId="652"/>
            <ac:picMk id="20" creationId="{8E902CA3-DAAC-464F-9E61-BCE59938B5D1}"/>
          </ac:picMkLst>
        </pc:picChg>
        <pc:picChg chg="add mod">
          <ac:chgData name="Christian Morales LL." userId="acd2dd22fbae4b69" providerId="LiveId" clId="{9844560D-A5E8-4C6E-8F03-8838AAEC3F82}" dt="2021-07-05T05:27:12.512" v="152"/>
          <ac:picMkLst>
            <pc:docMk/>
            <pc:sldMk cId="3124349138" sldId="652"/>
            <ac:picMk id="22" creationId="{B41B3121-F96F-40CC-B392-6B97263B77D5}"/>
          </ac:picMkLst>
        </pc:picChg>
        <pc:picChg chg="add mod">
          <ac:chgData name="Christian Morales LL." userId="acd2dd22fbae4b69" providerId="LiveId" clId="{9844560D-A5E8-4C6E-8F03-8838AAEC3F82}" dt="2021-07-05T05:27:12.512" v="152"/>
          <ac:picMkLst>
            <pc:docMk/>
            <pc:sldMk cId="3124349138" sldId="652"/>
            <ac:picMk id="25" creationId="{0AC482CB-6975-4AD1-9F6E-D88A5A212B91}"/>
          </ac:picMkLst>
        </pc:picChg>
        <pc:picChg chg="add mod">
          <ac:chgData name="Christian Morales LL." userId="acd2dd22fbae4b69" providerId="LiveId" clId="{9844560D-A5E8-4C6E-8F03-8838AAEC3F82}" dt="2021-07-05T05:27:12.512" v="152"/>
          <ac:picMkLst>
            <pc:docMk/>
            <pc:sldMk cId="3124349138" sldId="652"/>
            <ac:picMk id="26" creationId="{86473AE0-A8F1-48E3-B6BA-921E126D32C9}"/>
          </ac:picMkLst>
        </pc:picChg>
        <pc:picChg chg="add mod">
          <ac:chgData name="Christian Morales LL." userId="acd2dd22fbae4b69" providerId="LiveId" clId="{9844560D-A5E8-4C6E-8F03-8838AAEC3F82}" dt="2021-07-05T05:27:12.512" v="152"/>
          <ac:picMkLst>
            <pc:docMk/>
            <pc:sldMk cId="3124349138" sldId="652"/>
            <ac:picMk id="28" creationId="{7A03AD79-E9BA-4FAB-B944-D2249A4FECF2}"/>
          </ac:picMkLst>
        </pc:picChg>
        <pc:picChg chg="add mod">
          <ac:chgData name="Christian Morales LL." userId="acd2dd22fbae4b69" providerId="LiveId" clId="{9844560D-A5E8-4C6E-8F03-8838AAEC3F82}" dt="2021-07-05T05:27:12.512" v="152"/>
          <ac:picMkLst>
            <pc:docMk/>
            <pc:sldMk cId="3124349138" sldId="652"/>
            <ac:picMk id="30" creationId="{5ED4A23A-19F5-462D-9EE2-DCD69FE9A707}"/>
          </ac:picMkLst>
        </pc:picChg>
        <pc:picChg chg="add mod">
          <ac:chgData name="Christian Morales LL." userId="acd2dd22fbae4b69" providerId="LiveId" clId="{9844560D-A5E8-4C6E-8F03-8838AAEC3F82}" dt="2021-07-05T05:27:12.512" v="152"/>
          <ac:picMkLst>
            <pc:docMk/>
            <pc:sldMk cId="3124349138" sldId="652"/>
            <ac:picMk id="34" creationId="{A5E4682B-D738-49AA-A178-268C6B40573B}"/>
          </ac:picMkLst>
        </pc:picChg>
        <pc:picChg chg="add mod">
          <ac:chgData name="Christian Morales LL." userId="acd2dd22fbae4b69" providerId="LiveId" clId="{9844560D-A5E8-4C6E-8F03-8838AAEC3F82}" dt="2021-07-05T05:27:12.512" v="152"/>
          <ac:picMkLst>
            <pc:docMk/>
            <pc:sldMk cId="3124349138" sldId="652"/>
            <ac:picMk id="37" creationId="{3473917D-81C6-4B14-908C-BCF2EF259750}"/>
          </ac:picMkLst>
        </pc:picChg>
        <pc:picChg chg="add mod">
          <ac:chgData name="Christian Morales LL." userId="acd2dd22fbae4b69" providerId="LiveId" clId="{9844560D-A5E8-4C6E-8F03-8838AAEC3F82}" dt="2021-07-05T05:27:12.512" v="152"/>
          <ac:picMkLst>
            <pc:docMk/>
            <pc:sldMk cId="3124349138" sldId="652"/>
            <ac:picMk id="41" creationId="{DCF5F4FF-2337-4AF1-9082-29E09510EE02}"/>
          </ac:picMkLst>
        </pc:picChg>
        <pc:picChg chg="add mod">
          <ac:chgData name="Christian Morales LL." userId="acd2dd22fbae4b69" providerId="LiveId" clId="{9844560D-A5E8-4C6E-8F03-8838AAEC3F82}" dt="2021-07-05T05:27:12.512" v="152"/>
          <ac:picMkLst>
            <pc:docMk/>
            <pc:sldMk cId="3124349138" sldId="652"/>
            <ac:picMk id="42" creationId="{5A1AC4A4-16A9-433D-85BA-0080FE11D7A8}"/>
          </ac:picMkLst>
        </pc:picChg>
        <pc:picChg chg="add mod">
          <ac:chgData name="Christian Morales LL." userId="acd2dd22fbae4b69" providerId="LiveId" clId="{9844560D-A5E8-4C6E-8F03-8838AAEC3F82}" dt="2021-07-05T05:27:12.512" v="152"/>
          <ac:picMkLst>
            <pc:docMk/>
            <pc:sldMk cId="3124349138" sldId="652"/>
            <ac:picMk id="43" creationId="{F4C910ED-8DF8-4017-BF12-98EF51ABB9BF}"/>
          </ac:picMkLst>
        </pc:picChg>
        <pc:cxnChg chg="add mod">
          <ac:chgData name="Christian Morales LL." userId="acd2dd22fbae4b69" providerId="LiveId" clId="{9844560D-A5E8-4C6E-8F03-8838AAEC3F82}" dt="2021-07-05T05:27:12.512" v="152"/>
          <ac:cxnSpMkLst>
            <pc:docMk/>
            <pc:sldMk cId="3124349138" sldId="652"/>
            <ac:cxnSpMk id="11" creationId="{1DD70116-4DFE-42ED-A95F-A5604A63F334}"/>
          </ac:cxnSpMkLst>
        </pc:cxnChg>
        <pc:cxnChg chg="add mod">
          <ac:chgData name="Christian Morales LL." userId="acd2dd22fbae4b69" providerId="LiveId" clId="{9844560D-A5E8-4C6E-8F03-8838AAEC3F82}" dt="2021-07-05T05:27:12.512" v="152"/>
          <ac:cxnSpMkLst>
            <pc:docMk/>
            <pc:sldMk cId="3124349138" sldId="652"/>
            <ac:cxnSpMk id="12" creationId="{FC16A6B1-8A21-4A3E-A580-F09216CE61F5}"/>
          </ac:cxnSpMkLst>
        </pc:cxnChg>
        <pc:cxnChg chg="add mod">
          <ac:chgData name="Christian Morales LL." userId="acd2dd22fbae4b69" providerId="LiveId" clId="{9844560D-A5E8-4C6E-8F03-8838AAEC3F82}" dt="2021-07-05T05:27:12.512" v="152"/>
          <ac:cxnSpMkLst>
            <pc:docMk/>
            <pc:sldMk cId="3124349138" sldId="652"/>
            <ac:cxnSpMk id="13" creationId="{FDDB7F5F-5AA6-4603-A061-DADDF8BE7CC0}"/>
          </ac:cxnSpMkLst>
        </pc:cxnChg>
        <pc:cxnChg chg="add mod">
          <ac:chgData name="Christian Morales LL." userId="acd2dd22fbae4b69" providerId="LiveId" clId="{9844560D-A5E8-4C6E-8F03-8838AAEC3F82}" dt="2021-07-05T05:27:12.512" v="152"/>
          <ac:cxnSpMkLst>
            <pc:docMk/>
            <pc:sldMk cId="3124349138" sldId="652"/>
            <ac:cxnSpMk id="32" creationId="{442CA544-CC74-4D86-841C-E42E2D88FB38}"/>
          </ac:cxnSpMkLst>
        </pc:cxnChg>
        <pc:cxnChg chg="add mod">
          <ac:chgData name="Christian Morales LL." userId="acd2dd22fbae4b69" providerId="LiveId" clId="{9844560D-A5E8-4C6E-8F03-8838AAEC3F82}" dt="2021-07-05T05:27:12.512" v="152"/>
          <ac:cxnSpMkLst>
            <pc:docMk/>
            <pc:sldMk cId="3124349138" sldId="652"/>
            <ac:cxnSpMk id="35" creationId="{9B74C896-CA97-4F32-8927-532DA08583DC}"/>
          </ac:cxnSpMkLst>
        </pc:cxnChg>
        <pc:cxnChg chg="add mod">
          <ac:chgData name="Christian Morales LL." userId="acd2dd22fbae4b69" providerId="LiveId" clId="{9844560D-A5E8-4C6E-8F03-8838AAEC3F82}" dt="2021-07-05T05:27:12.512" v="152"/>
          <ac:cxnSpMkLst>
            <pc:docMk/>
            <pc:sldMk cId="3124349138" sldId="652"/>
            <ac:cxnSpMk id="38" creationId="{1CD002B1-D1D2-41BB-9FBB-60429B65E65D}"/>
          </ac:cxnSpMkLst>
        </pc:cxnChg>
      </pc:sldChg>
      <pc:sldChg chg="addSp delSp modSp add">
        <pc:chgData name="Christian Morales LL." userId="acd2dd22fbae4b69" providerId="LiveId" clId="{9844560D-A5E8-4C6E-8F03-8838AAEC3F82}" dt="2021-07-05T05:28:19.267" v="156"/>
        <pc:sldMkLst>
          <pc:docMk/>
          <pc:sldMk cId="3661896961" sldId="653"/>
        </pc:sldMkLst>
        <pc:spChg chg="mod">
          <ac:chgData name="Christian Morales LL." userId="acd2dd22fbae4b69" providerId="LiveId" clId="{9844560D-A5E8-4C6E-8F03-8838AAEC3F82}" dt="2021-07-05T05:27:52.469" v="155"/>
          <ac:spMkLst>
            <pc:docMk/>
            <pc:sldMk cId="3661896961" sldId="653"/>
            <ac:spMk id="2" creationId="{E51CF199-8BD1-4288-AB62-CC97E4300D20}"/>
          </ac:spMkLst>
        </pc:spChg>
        <pc:spChg chg="del">
          <ac:chgData name="Christian Morales LL." userId="acd2dd22fbae4b69" providerId="LiveId" clId="{9844560D-A5E8-4C6E-8F03-8838AAEC3F82}" dt="2021-07-05T05:27:47.921" v="154" actId="478"/>
          <ac:spMkLst>
            <pc:docMk/>
            <pc:sldMk cId="3661896961" sldId="653"/>
            <ac:spMk id="7" creationId="{11197A80-8574-469B-90DA-2BA305B5D259}"/>
          </ac:spMkLst>
        </pc:spChg>
        <pc:spChg chg="del">
          <ac:chgData name="Christian Morales LL." userId="acd2dd22fbae4b69" providerId="LiveId" clId="{9844560D-A5E8-4C6E-8F03-8838AAEC3F82}" dt="2021-07-05T05:27:47.921" v="154" actId="478"/>
          <ac:spMkLst>
            <pc:docMk/>
            <pc:sldMk cId="3661896961" sldId="653"/>
            <ac:spMk id="8" creationId="{4DE494CF-6200-460A-906B-D6ADCD162F00}"/>
          </ac:spMkLst>
        </pc:spChg>
        <pc:spChg chg="del">
          <ac:chgData name="Christian Morales LL." userId="acd2dd22fbae4b69" providerId="LiveId" clId="{9844560D-A5E8-4C6E-8F03-8838AAEC3F82}" dt="2021-07-05T05:27:47.921" v="154" actId="478"/>
          <ac:spMkLst>
            <pc:docMk/>
            <pc:sldMk cId="3661896961" sldId="653"/>
            <ac:spMk id="9" creationId="{546C1A40-0343-462C-A6C7-426839117099}"/>
          </ac:spMkLst>
        </pc:spChg>
        <pc:spChg chg="del">
          <ac:chgData name="Christian Morales LL." userId="acd2dd22fbae4b69" providerId="LiveId" clId="{9844560D-A5E8-4C6E-8F03-8838AAEC3F82}" dt="2021-07-05T05:27:47.921" v="154" actId="478"/>
          <ac:spMkLst>
            <pc:docMk/>
            <pc:sldMk cId="3661896961" sldId="653"/>
            <ac:spMk id="10" creationId="{191FE425-8944-4FD6-B73F-6EB734410DDA}"/>
          </ac:spMkLst>
        </pc:spChg>
        <pc:spChg chg="del">
          <ac:chgData name="Christian Morales LL." userId="acd2dd22fbae4b69" providerId="LiveId" clId="{9844560D-A5E8-4C6E-8F03-8838AAEC3F82}" dt="2021-07-05T05:27:47.921" v="154" actId="478"/>
          <ac:spMkLst>
            <pc:docMk/>
            <pc:sldMk cId="3661896961" sldId="653"/>
            <ac:spMk id="14" creationId="{B287EB14-3CD6-437D-86B4-96FF3F7B128E}"/>
          </ac:spMkLst>
        </pc:spChg>
        <pc:spChg chg="del">
          <ac:chgData name="Christian Morales LL." userId="acd2dd22fbae4b69" providerId="LiveId" clId="{9844560D-A5E8-4C6E-8F03-8838AAEC3F82}" dt="2021-07-05T05:27:47.921" v="154" actId="478"/>
          <ac:spMkLst>
            <pc:docMk/>
            <pc:sldMk cId="3661896961" sldId="653"/>
            <ac:spMk id="16" creationId="{A1D4D533-F561-426D-B3E0-43E5B13C5AA2}"/>
          </ac:spMkLst>
        </pc:spChg>
        <pc:spChg chg="del">
          <ac:chgData name="Christian Morales LL." userId="acd2dd22fbae4b69" providerId="LiveId" clId="{9844560D-A5E8-4C6E-8F03-8838AAEC3F82}" dt="2021-07-05T05:27:47.921" v="154" actId="478"/>
          <ac:spMkLst>
            <pc:docMk/>
            <pc:sldMk cId="3661896961" sldId="653"/>
            <ac:spMk id="18" creationId="{406162F0-C12F-452A-AB65-344366674B5A}"/>
          </ac:spMkLst>
        </pc:spChg>
        <pc:spChg chg="del">
          <ac:chgData name="Christian Morales LL." userId="acd2dd22fbae4b69" providerId="LiveId" clId="{9844560D-A5E8-4C6E-8F03-8838AAEC3F82}" dt="2021-07-05T05:27:47.921" v="154" actId="478"/>
          <ac:spMkLst>
            <pc:docMk/>
            <pc:sldMk cId="3661896961" sldId="653"/>
            <ac:spMk id="21" creationId="{64CC6F1D-7AB6-45F0-9C49-CDF9343C9613}"/>
          </ac:spMkLst>
        </pc:spChg>
        <pc:spChg chg="del">
          <ac:chgData name="Christian Morales LL." userId="acd2dd22fbae4b69" providerId="LiveId" clId="{9844560D-A5E8-4C6E-8F03-8838AAEC3F82}" dt="2021-07-05T05:27:47.921" v="154" actId="478"/>
          <ac:spMkLst>
            <pc:docMk/>
            <pc:sldMk cId="3661896961" sldId="653"/>
            <ac:spMk id="23" creationId="{E4E3A49B-DAFE-4BD7-8D8E-F9783B872F61}"/>
          </ac:spMkLst>
        </pc:spChg>
        <pc:spChg chg="del">
          <ac:chgData name="Christian Morales LL." userId="acd2dd22fbae4b69" providerId="LiveId" clId="{9844560D-A5E8-4C6E-8F03-8838AAEC3F82}" dt="2021-07-05T05:27:47.921" v="154" actId="478"/>
          <ac:spMkLst>
            <pc:docMk/>
            <pc:sldMk cId="3661896961" sldId="653"/>
            <ac:spMk id="24" creationId="{CB26FA80-C905-4326-AD3A-2EC1FC7D3541}"/>
          </ac:spMkLst>
        </pc:spChg>
        <pc:spChg chg="del">
          <ac:chgData name="Christian Morales LL." userId="acd2dd22fbae4b69" providerId="LiveId" clId="{9844560D-A5E8-4C6E-8F03-8838AAEC3F82}" dt="2021-07-05T05:27:47.921" v="154" actId="478"/>
          <ac:spMkLst>
            <pc:docMk/>
            <pc:sldMk cId="3661896961" sldId="653"/>
            <ac:spMk id="27" creationId="{01E992D9-790C-4986-83C4-7CF334793658}"/>
          </ac:spMkLst>
        </pc:spChg>
        <pc:spChg chg="del">
          <ac:chgData name="Christian Morales LL." userId="acd2dd22fbae4b69" providerId="LiveId" clId="{9844560D-A5E8-4C6E-8F03-8838AAEC3F82}" dt="2021-07-05T05:27:47.921" v="154" actId="478"/>
          <ac:spMkLst>
            <pc:docMk/>
            <pc:sldMk cId="3661896961" sldId="653"/>
            <ac:spMk id="29" creationId="{FC7EFB6C-6892-4705-A3A8-DEC566B708DE}"/>
          </ac:spMkLst>
        </pc:spChg>
        <pc:spChg chg="del">
          <ac:chgData name="Christian Morales LL." userId="acd2dd22fbae4b69" providerId="LiveId" clId="{9844560D-A5E8-4C6E-8F03-8838AAEC3F82}" dt="2021-07-05T05:27:47.921" v="154" actId="478"/>
          <ac:spMkLst>
            <pc:docMk/>
            <pc:sldMk cId="3661896961" sldId="653"/>
            <ac:spMk id="31" creationId="{4E31D812-42B0-4726-84F7-52C949BA61B4}"/>
          </ac:spMkLst>
        </pc:spChg>
        <pc:spChg chg="del">
          <ac:chgData name="Christian Morales LL." userId="acd2dd22fbae4b69" providerId="LiveId" clId="{9844560D-A5E8-4C6E-8F03-8838AAEC3F82}" dt="2021-07-05T05:27:47.921" v="154" actId="478"/>
          <ac:spMkLst>
            <pc:docMk/>
            <pc:sldMk cId="3661896961" sldId="653"/>
            <ac:spMk id="33" creationId="{67CE8343-B142-40A1-9703-6F1D3ADD98AC}"/>
          </ac:spMkLst>
        </pc:spChg>
        <pc:spChg chg="del">
          <ac:chgData name="Christian Morales LL." userId="acd2dd22fbae4b69" providerId="LiveId" clId="{9844560D-A5E8-4C6E-8F03-8838AAEC3F82}" dt="2021-07-05T05:27:47.921" v="154" actId="478"/>
          <ac:spMkLst>
            <pc:docMk/>
            <pc:sldMk cId="3661896961" sldId="653"/>
            <ac:spMk id="36" creationId="{C5DE3945-2D85-4AAF-931F-49622F77D6C7}"/>
          </ac:spMkLst>
        </pc:spChg>
        <pc:spChg chg="del">
          <ac:chgData name="Christian Morales LL." userId="acd2dd22fbae4b69" providerId="LiveId" clId="{9844560D-A5E8-4C6E-8F03-8838AAEC3F82}" dt="2021-07-05T05:27:47.921" v="154" actId="478"/>
          <ac:spMkLst>
            <pc:docMk/>
            <pc:sldMk cId="3661896961" sldId="653"/>
            <ac:spMk id="39" creationId="{5F2F941D-5468-48CA-9BBE-4B3A8494A429}"/>
          </ac:spMkLst>
        </pc:spChg>
        <pc:spChg chg="del">
          <ac:chgData name="Christian Morales LL." userId="acd2dd22fbae4b69" providerId="LiveId" clId="{9844560D-A5E8-4C6E-8F03-8838AAEC3F82}" dt="2021-07-05T05:27:47.921" v="154" actId="478"/>
          <ac:spMkLst>
            <pc:docMk/>
            <pc:sldMk cId="3661896961" sldId="653"/>
            <ac:spMk id="40" creationId="{3A32F8C2-3F20-4B33-BC63-1577DB2F2DE4}"/>
          </ac:spMkLst>
        </pc:spChg>
        <pc:spChg chg="add mod">
          <ac:chgData name="Christian Morales LL." userId="acd2dd22fbae4b69" providerId="LiveId" clId="{9844560D-A5E8-4C6E-8F03-8838AAEC3F82}" dt="2021-07-05T05:28:19.267" v="156"/>
          <ac:spMkLst>
            <pc:docMk/>
            <pc:sldMk cId="3661896961" sldId="653"/>
            <ac:spMk id="44" creationId="{62F2BBF2-90CC-4D7F-9CCA-18079E3FCF1A}"/>
          </ac:spMkLst>
        </pc:spChg>
        <pc:picChg chg="del">
          <ac:chgData name="Christian Morales LL." userId="acd2dd22fbae4b69" providerId="LiveId" clId="{9844560D-A5E8-4C6E-8F03-8838AAEC3F82}" dt="2021-07-05T05:27:47.921" v="154" actId="478"/>
          <ac:picMkLst>
            <pc:docMk/>
            <pc:sldMk cId="3661896961" sldId="653"/>
            <ac:picMk id="5" creationId="{483911C3-4AA9-493F-A6DC-41747F436707}"/>
          </ac:picMkLst>
        </pc:picChg>
        <pc:picChg chg="del">
          <ac:chgData name="Christian Morales LL." userId="acd2dd22fbae4b69" providerId="LiveId" clId="{9844560D-A5E8-4C6E-8F03-8838AAEC3F82}" dt="2021-07-05T05:27:47.921" v="154" actId="478"/>
          <ac:picMkLst>
            <pc:docMk/>
            <pc:sldMk cId="3661896961" sldId="653"/>
            <ac:picMk id="15" creationId="{DCC4DB8D-DEFA-4F11-A625-C1C1451C43B6}"/>
          </ac:picMkLst>
        </pc:picChg>
        <pc:picChg chg="del">
          <ac:chgData name="Christian Morales LL." userId="acd2dd22fbae4b69" providerId="LiveId" clId="{9844560D-A5E8-4C6E-8F03-8838AAEC3F82}" dt="2021-07-05T05:27:47.921" v="154" actId="478"/>
          <ac:picMkLst>
            <pc:docMk/>
            <pc:sldMk cId="3661896961" sldId="653"/>
            <ac:picMk id="17" creationId="{81AEFCBD-0C37-465A-A86C-2454878DCA60}"/>
          </ac:picMkLst>
        </pc:picChg>
        <pc:picChg chg="del">
          <ac:chgData name="Christian Morales LL." userId="acd2dd22fbae4b69" providerId="LiveId" clId="{9844560D-A5E8-4C6E-8F03-8838AAEC3F82}" dt="2021-07-05T05:27:47.921" v="154" actId="478"/>
          <ac:picMkLst>
            <pc:docMk/>
            <pc:sldMk cId="3661896961" sldId="653"/>
            <ac:picMk id="19" creationId="{B0CE828D-01D3-4E08-8F82-828FC15D6B5E}"/>
          </ac:picMkLst>
        </pc:picChg>
        <pc:picChg chg="del">
          <ac:chgData name="Christian Morales LL." userId="acd2dd22fbae4b69" providerId="LiveId" clId="{9844560D-A5E8-4C6E-8F03-8838AAEC3F82}" dt="2021-07-05T05:27:47.921" v="154" actId="478"/>
          <ac:picMkLst>
            <pc:docMk/>
            <pc:sldMk cId="3661896961" sldId="653"/>
            <ac:picMk id="20" creationId="{8E902CA3-DAAC-464F-9E61-BCE59938B5D1}"/>
          </ac:picMkLst>
        </pc:picChg>
        <pc:picChg chg="del">
          <ac:chgData name="Christian Morales LL." userId="acd2dd22fbae4b69" providerId="LiveId" clId="{9844560D-A5E8-4C6E-8F03-8838AAEC3F82}" dt="2021-07-05T05:27:47.921" v="154" actId="478"/>
          <ac:picMkLst>
            <pc:docMk/>
            <pc:sldMk cId="3661896961" sldId="653"/>
            <ac:picMk id="22" creationId="{B41B3121-F96F-40CC-B392-6B97263B77D5}"/>
          </ac:picMkLst>
        </pc:picChg>
        <pc:picChg chg="del">
          <ac:chgData name="Christian Morales LL." userId="acd2dd22fbae4b69" providerId="LiveId" clId="{9844560D-A5E8-4C6E-8F03-8838AAEC3F82}" dt="2021-07-05T05:27:47.921" v="154" actId="478"/>
          <ac:picMkLst>
            <pc:docMk/>
            <pc:sldMk cId="3661896961" sldId="653"/>
            <ac:picMk id="25" creationId="{0AC482CB-6975-4AD1-9F6E-D88A5A212B91}"/>
          </ac:picMkLst>
        </pc:picChg>
        <pc:picChg chg="del">
          <ac:chgData name="Christian Morales LL." userId="acd2dd22fbae4b69" providerId="LiveId" clId="{9844560D-A5E8-4C6E-8F03-8838AAEC3F82}" dt="2021-07-05T05:27:47.921" v="154" actId="478"/>
          <ac:picMkLst>
            <pc:docMk/>
            <pc:sldMk cId="3661896961" sldId="653"/>
            <ac:picMk id="26" creationId="{86473AE0-A8F1-48E3-B6BA-921E126D32C9}"/>
          </ac:picMkLst>
        </pc:picChg>
        <pc:picChg chg="del">
          <ac:chgData name="Christian Morales LL." userId="acd2dd22fbae4b69" providerId="LiveId" clId="{9844560D-A5E8-4C6E-8F03-8838AAEC3F82}" dt="2021-07-05T05:27:47.921" v="154" actId="478"/>
          <ac:picMkLst>
            <pc:docMk/>
            <pc:sldMk cId="3661896961" sldId="653"/>
            <ac:picMk id="28" creationId="{7A03AD79-E9BA-4FAB-B944-D2249A4FECF2}"/>
          </ac:picMkLst>
        </pc:picChg>
        <pc:picChg chg="del">
          <ac:chgData name="Christian Morales LL." userId="acd2dd22fbae4b69" providerId="LiveId" clId="{9844560D-A5E8-4C6E-8F03-8838AAEC3F82}" dt="2021-07-05T05:27:47.921" v="154" actId="478"/>
          <ac:picMkLst>
            <pc:docMk/>
            <pc:sldMk cId="3661896961" sldId="653"/>
            <ac:picMk id="30" creationId="{5ED4A23A-19F5-462D-9EE2-DCD69FE9A707}"/>
          </ac:picMkLst>
        </pc:picChg>
        <pc:picChg chg="del">
          <ac:chgData name="Christian Morales LL." userId="acd2dd22fbae4b69" providerId="LiveId" clId="{9844560D-A5E8-4C6E-8F03-8838AAEC3F82}" dt="2021-07-05T05:27:47.921" v="154" actId="478"/>
          <ac:picMkLst>
            <pc:docMk/>
            <pc:sldMk cId="3661896961" sldId="653"/>
            <ac:picMk id="34" creationId="{A5E4682B-D738-49AA-A178-268C6B40573B}"/>
          </ac:picMkLst>
        </pc:picChg>
        <pc:picChg chg="del">
          <ac:chgData name="Christian Morales LL." userId="acd2dd22fbae4b69" providerId="LiveId" clId="{9844560D-A5E8-4C6E-8F03-8838AAEC3F82}" dt="2021-07-05T05:27:47.921" v="154" actId="478"/>
          <ac:picMkLst>
            <pc:docMk/>
            <pc:sldMk cId="3661896961" sldId="653"/>
            <ac:picMk id="37" creationId="{3473917D-81C6-4B14-908C-BCF2EF259750}"/>
          </ac:picMkLst>
        </pc:picChg>
        <pc:picChg chg="del">
          <ac:chgData name="Christian Morales LL." userId="acd2dd22fbae4b69" providerId="LiveId" clId="{9844560D-A5E8-4C6E-8F03-8838AAEC3F82}" dt="2021-07-05T05:27:47.921" v="154" actId="478"/>
          <ac:picMkLst>
            <pc:docMk/>
            <pc:sldMk cId="3661896961" sldId="653"/>
            <ac:picMk id="41" creationId="{DCF5F4FF-2337-4AF1-9082-29E09510EE02}"/>
          </ac:picMkLst>
        </pc:picChg>
        <pc:picChg chg="del">
          <ac:chgData name="Christian Morales LL." userId="acd2dd22fbae4b69" providerId="LiveId" clId="{9844560D-A5E8-4C6E-8F03-8838AAEC3F82}" dt="2021-07-05T05:27:47.921" v="154" actId="478"/>
          <ac:picMkLst>
            <pc:docMk/>
            <pc:sldMk cId="3661896961" sldId="653"/>
            <ac:picMk id="42" creationId="{5A1AC4A4-16A9-433D-85BA-0080FE11D7A8}"/>
          </ac:picMkLst>
        </pc:picChg>
        <pc:picChg chg="del">
          <ac:chgData name="Christian Morales LL." userId="acd2dd22fbae4b69" providerId="LiveId" clId="{9844560D-A5E8-4C6E-8F03-8838AAEC3F82}" dt="2021-07-05T05:27:47.921" v="154" actId="478"/>
          <ac:picMkLst>
            <pc:docMk/>
            <pc:sldMk cId="3661896961" sldId="653"/>
            <ac:picMk id="43" creationId="{F4C910ED-8DF8-4017-BF12-98EF51ABB9BF}"/>
          </ac:picMkLst>
        </pc:picChg>
        <pc:picChg chg="add mod">
          <ac:chgData name="Christian Morales LL." userId="acd2dd22fbae4b69" providerId="LiveId" clId="{9844560D-A5E8-4C6E-8F03-8838AAEC3F82}" dt="2021-07-05T05:28:19.267" v="156"/>
          <ac:picMkLst>
            <pc:docMk/>
            <pc:sldMk cId="3661896961" sldId="653"/>
            <ac:picMk id="45" creationId="{7CE2D282-A108-42B8-B3AC-B645EC97FBFD}"/>
          </ac:picMkLst>
        </pc:picChg>
        <pc:picChg chg="add mod">
          <ac:chgData name="Christian Morales LL." userId="acd2dd22fbae4b69" providerId="LiveId" clId="{9844560D-A5E8-4C6E-8F03-8838AAEC3F82}" dt="2021-07-05T05:28:19.267" v="156"/>
          <ac:picMkLst>
            <pc:docMk/>
            <pc:sldMk cId="3661896961" sldId="653"/>
            <ac:picMk id="46" creationId="{B20A4275-E782-49B6-A662-6571A47BD075}"/>
          </ac:picMkLst>
        </pc:picChg>
        <pc:cxnChg chg="del">
          <ac:chgData name="Christian Morales LL." userId="acd2dd22fbae4b69" providerId="LiveId" clId="{9844560D-A5E8-4C6E-8F03-8838AAEC3F82}" dt="2021-07-05T05:27:47.921" v="154" actId="478"/>
          <ac:cxnSpMkLst>
            <pc:docMk/>
            <pc:sldMk cId="3661896961" sldId="653"/>
            <ac:cxnSpMk id="11" creationId="{1DD70116-4DFE-42ED-A95F-A5604A63F334}"/>
          </ac:cxnSpMkLst>
        </pc:cxnChg>
        <pc:cxnChg chg="del">
          <ac:chgData name="Christian Morales LL." userId="acd2dd22fbae4b69" providerId="LiveId" clId="{9844560D-A5E8-4C6E-8F03-8838AAEC3F82}" dt="2021-07-05T05:27:47.921" v="154" actId="478"/>
          <ac:cxnSpMkLst>
            <pc:docMk/>
            <pc:sldMk cId="3661896961" sldId="653"/>
            <ac:cxnSpMk id="12" creationId="{FC16A6B1-8A21-4A3E-A580-F09216CE61F5}"/>
          </ac:cxnSpMkLst>
        </pc:cxnChg>
        <pc:cxnChg chg="del">
          <ac:chgData name="Christian Morales LL." userId="acd2dd22fbae4b69" providerId="LiveId" clId="{9844560D-A5E8-4C6E-8F03-8838AAEC3F82}" dt="2021-07-05T05:27:47.921" v="154" actId="478"/>
          <ac:cxnSpMkLst>
            <pc:docMk/>
            <pc:sldMk cId="3661896961" sldId="653"/>
            <ac:cxnSpMk id="13" creationId="{FDDB7F5F-5AA6-4603-A061-DADDF8BE7CC0}"/>
          </ac:cxnSpMkLst>
        </pc:cxnChg>
        <pc:cxnChg chg="del">
          <ac:chgData name="Christian Morales LL." userId="acd2dd22fbae4b69" providerId="LiveId" clId="{9844560D-A5E8-4C6E-8F03-8838AAEC3F82}" dt="2021-07-05T05:27:47.921" v="154" actId="478"/>
          <ac:cxnSpMkLst>
            <pc:docMk/>
            <pc:sldMk cId="3661896961" sldId="653"/>
            <ac:cxnSpMk id="32" creationId="{442CA544-CC74-4D86-841C-E42E2D88FB38}"/>
          </ac:cxnSpMkLst>
        </pc:cxnChg>
        <pc:cxnChg chg="del">
          <ac:chgData name="Christian Morales LL." userId="acd2dd22fbae4b69" providerId="LiveId" clId="{9844560D-A5E8-4C6E-8F03-8838AAEC3F82}" dt="2021-07-05T05:27:47.921" v="154" actId="478"/>
          <ac:cxnSpMkLst>
            <pc:docMk/>
            <pc:sldMk cId="3661896961" sldId="653"/>
            <ac:cxnSpMk id="35" creationId="{9B74C896-CA97-4F32-8927-532DA08583DC}"/>
          </ac:cxnSpMkLst>
        </pc:cxnChg>
        <pc:cxnChg chg="del">
          <ac:chgData name="Christian Morales LL." userId="acd2dd22fbae4b69" providerId="LiveId" clId="{9844560D-A5E8-4C6E-8F03-8838AAEC3F82}" dt="2021-07-05T05:27:47.921" v="154" actId="478"/>
          <ac:cxnSpMkLst>
            <pc:docMk/>
            <pc:sldMk cId="3661896961" sldId="653"/>
            <ac:cxnSpMk id="38" creationId="{1CD002B1-D1D2-41BB-9FBB-60429B65E65D}"/>
          </ac:cxnSpMkLst>
        </pc:cxnChg>
      </pc:sldChg>
      <pc:sldChg chg="add">
        <pc:chgData name="Christian Morales LL." userId="acd2dd22fbae4b69" providerId="LiveId" clId="{9844560D-A5E8-4C6E-8F03-8838AAEC3F82}" dt="2021-07-05T05:28:22.557" v="157"/>
        <pc:sldMkLst>
          <pc:docMk/>
          <pc:sldMk cId="2330382378" sldId="654"/>
        </pc:sldMkLst>
      </pc:sldChg>
      <pc:sldChg chg="addSp delSp modSp add">
        <pc:chgData name="Christian Morales LL." userId="acd2dd22fbae4b69" providerId="LiveId" clId="{9844560D-A5E8-4C6E-8F03-8838AAEC3F82}" dt="2021-07-05T05:29:13.062" v="163" actId="478"/>
        <pc:sldMkLst>
          <pc:docMk/>
          <pc:sldMk cId="1481574918" sldId="655"/>
        </pc:sldMkLst>
        <pc:spChg chg="mod">
          <ac:chgData name="Christian Morales LL." userId="acd2dd22fbae4b69" providerId="LiveId" clId="{9844560D-A5E8-4C6E-8F03-8838AAEC3F82}" dt="2021-07-05T05:28:52.594" v="159"/>
          <ac:spMkLst>
            <pc:docMk/>
            <pc:sldMk cId="1481574918" sldId="655"/>
            <ac:spMk id="2" creationId="{E51CF199-8BD1-4288-AB62-CC97E4300D20}"/>
          </ac:spMkLst>
        </pc:spChg>
        <pc:spChg chg="add mod">
          <ac:chgData name="Christian Morales LL." userId="acd2dd22fbae4b69" providerId="LiveId" clId="{9844560D-A5E8-4C6E-8F03-8838AAEC3F82}" dt="2021-07-05T05:29:05.830" v="162" actId="27636"/>
          <ac:spMkLst>
            <pc:docMk/>
            <pc:sldMk cId="1481574918" sldId="655"/>
            <ac:spMk id="7" creationId="{F2E415EB-9F41-469A-A7A7-353EDF7D2657}"/>
          </ac:spMkLst>
        </pc:spChg>
        <pc:spChg chg="add del mod">
          <ac:chgData name="Christian Morales LL." userId="acd2dd22fbae4b69" providerId="LiveId" clId="{9844560D-A5E8-4C6E-8F03-8838AAEC3F82}" dt="2021-07-05T05:29:13.062" v="163" actId="478"/>
          <ac:spMkLst>
            <pc:docMk/>
            <pc:sldMk cId="1481574918" sldId="655"/>
            <ac:spMk id="8" creationId="{CA67AE31-7CD8-43A9-B97D-F8971711FFB2}"/>
          </ac:spMkLst>
        </pc:spChg>
        <pc:spChg chg="del">
          <ac:chgData name="Christian Morales LL." userId="acd2dd22fbae4b69" providerId="LiveId" clId="{9844560D-A5E8-4C6E-8F03-8838AAEC3F82}" dt="2021-07-05T05:29:04.986" v="160" actId="478"/>
          <ac:spMkLst>
            <pc:docMk/>
            <pc:sldMk cId="1481574918" sldId="655"/>
            <ac:spMk id="44" creationId="{62F2BBF2-90CC-4D7F-9CCA-18079E3FCF1A}"/>
          </ac:spMkLst>
        </pc:spChg>
        <pc:picChg chg="add mod">
          <ac:chgData name="Christian Morales LL." userId="acd2dd22fbae4b69" providerId="LiveId" clId="{9844560D-A5E8-4C6E-8F03-8838AAEC3F82}" dt="2021-07-05T05:29:05.830" v="162" actId="27636"/>
          <ac:picMkLst>
            <pc:docMk/>
            <pc:sldMk cId="1481574918" sldId="655"/>
            <ac:picMk id="9" creationId="{37D0D51B-4276-40FD-B98B-FD9C4190E66D}"/>
          </ac:picMkLst>
        </pc:picChg>
        <pc:picChg chg="del">
          <ac:chgData name="Christian Morales LL." userId="acd2dd22fbae4b69" providerId="LiveId" clId="{9844560D-A5E8-4C6E-8F03-8838AAEC3F82}" dt="2021-07-05T05:29:04.986" v="160" actId="478"/>
          <ac:picMkLst>
            <pc:docMk/>
            <pc:sldMk cId="1481574918" sldId="655"/>
            <ac:picMk id="45" creationId="{7CE2D282-A108-42B8-B3AC-B645EC97FBFD}"/>
          </ac:picMkLst>
        </pc:picChg>
        <pc:picChg chg="del">
          <ac:chgData name="Christian Morales LL." userId="acd2dd22fbae4b69" providerId="LiveId" clId="{9844560D-A5E8-4C6E-8F03-8838AAEC3F82}" dt="2021-07-05T05:29:04.986" v="160" actId="478"/>
          <ac:picMkLst>
            <pc:docMk/>
            <pc:sldMk cId="1481574918" sldId="655"/>
            <ac:picMk id="46" creationId="{B20A4275-E782-49B6-A662-6571A47BD075}"/>
          </ac:picMkLst>
        </pc:picChg>
      </pc:sldChg>
      <pc:sldChg chg="addSp delSp modSp add mod ord">
        <pc:chgData name="Christian Morales LL." userId="acd2dd22fbae4b69" providerId="LiveId" clId="{9844560D-A5E8-4C6E-8F03-8838AAEC3F82}" dt="2021-07-05T05:29:54.978" v="169"/>
        <pc:sldMkLst>
          <pc:docMk/>
          <pc:sldMk cId="1051986035" sldId="656"/>
        </pc:sldMkLst>
        <pc:spChg chg="mod">
          <ac:chgData name="Christian Morales LL." userId="acd2dd22fbae4b69" providerId="LiveId" clId="{9844560D-A5E8-4C6E-8F03-8838AAEC3F82}" dt="2021-07-05T05:29:43.238" v="167"/>
          <ac:spMkLst>
            <pc:docMk/>
            <pc:sldMk cId="1051986035" sldId="656"/>
            <ac:spMk id="2" creationId="{E51CF199-8BD1-4288-AB62-CC97E4300D20}"/>
          </ac:spMkLst>
        </pc:spChg>
        <pc:spChg chg="add mod">
          <ac:chgData name="Christian Morales LL." userId="acd2dd22fbae4b69" providerId="LiveId" clId="{9844560D-A5E8-4C6E-8F03-8838AAEC3F82}" dt="2021-07-05T05:29:54.978" v="169"/>
          <ac:spMkLst>
            <pc:docMk/>
            <pc:sldMk cId="1051986035" sldId="656"/>
            <ac:spMk id="5" creationId="{C3228BD3-929E-48B0-8F64-A68630D92847}"/>
          </ac:spMkLst>
        </pc:spChg>
        <pc:spChg chg="del">
          <ac:chgData name="Christian Morales LL." userId="acd2dd22fbae4b69" providerId="LiveId" clId="{9844560D-A5E8-4C6E-8F03-8838AAEC3F82}" dt="2021-07-05T05:29:54.282" v="168" actId="478"/>
          <ac:spMkLst>
            <pc:docMk/>
            <pc:sldMk cId="1051986035" sldId="656"/>
            <ac:spMk id="6" creationId="{B32E055F-8DEB-45BA-A9C9-605CA6370AFB}"/>
          </ac:spMkLst>
        </pc:spChg>
      </pc:sldChg>
      <pc:sldChg chg="addSp delSp modSp add mod">
        <pc:chgData name="Christian Morales LL." userId="acd2dd22fbae4b69" providerId="LiveId" clId="{9844560D-A5E8-4C6E-8F03-8838AAEC3F82}" dt="2021-07-05T05:30:39" v="175"/>
        <pc:sldMkLst>
          <pc:docMk/>
          <pc:sldMk cId="4283189384" sldId="657"/>
        </pc:sldMkLst>
        <pc:spChg chg="mod">
          <ac:chgData name="Christian Morales LL." userId="acd2dd22fbae4b69" providerId="LiveId" clId="{9844560D-A5E8-4C6E-8F03-8838AAEC3F82}" dt="2021-07-05T05:30:29.660" v="173" actId="27636"/>
          <ac:spMkLst>
            <pc:docMk/>
            <pc:sldMk cId="4283189384" sldId="657"/>
            <ac:spMk id="2" creationId="{E51CF199-8BD1-4288-AB62-CC97E4300D20}"/>
          </ac:spMkLst>
        </pc:spChg>
        <pc:spChg chg="del">
          <ac:chgData name="Christian Morales LL." userId="acd2dd22fbae4b69" providerId="LiveId" clId="{9844560D-A5E8-4C6E-8F03-8838AAEC3F82}" dt="2021-07-05T05:30:38.249" v="174" actId="478"/>
          <ac:spMkLst>
            <pc:docMk/>
            <pc:sldMk cId="4283189384" sldId="657"/>
            <ac:spMk id="5" creationId="{C3228BD3-929E-48B0-8F64-A68630D92847}"/>
          </ac:spMkLst>
        </pc:spChg>
        <pc:spChg chg="add mod">
          <ac:chgData name="Christian Morales LL." userId="acd2dd22fbae4b69" providerId="LiveId" clId="{9844560D-A5E8-4C6E-8F03-8838AAEC3F82}" dt="2021-07-05T05:30:39" v="175"/>
          <ac:spMkLst>
            <pc:docMk/>
            <pc:sldMk cId="4283189384" sldId="657"/>
            <ac:spMk id="7" creationId="{7692FBDD-1062-409B-AC54-4F9DCD3223BC}"/>
          </ac:spMkLst>
        </pc:spChg>
        <pc:spChg chg="add mod">
          <ac:chgData name="Christian Morales LL." userId="acd2dd22fbae4b69" providerId="LiveId" clId="{9844560D-A5E8-4C6E-8F03-8838AAEC3F82}" dt="2021-07-05T05:30:39" v="175"/>
          <ac:spMkLst>
            <pc:docMk/>
            <pc:sldMk cId="4283189384" sldId="657"/>
            <ac:spMk id="8" creationId="{DF531CEE-90EE-4859-BA2D-307E73D958A8}"/>
          </ac:spMkLst>
        </pc:spChg>
        <pc:spChg chg="add mod">
          <ac:chgData name="Christian Morales LL." userId="acd2dd22fbae4b69" providerId="LiveId" clId="{9844560D-A5E8-4C6E-8F03-8838AAEC3F82}" dt="2021-07-05T05:30:39" v="175"/>
          <ac:spMkLst>
            <pc:docMk/>
            <pc:sldMk cId="4283189384" sldId="657"/>
            <ac:spMk id="10" creationId="{95F8AEB5-4DBF-4D05-9153-0F579CA0AAA3}"/>
          </ac:spMkLst>
        </pc:spChg>
        <pc:spChg chg="add mod">
          <ac:chgData name="Christian Morales LL." userId="acd2dd22fbae4b69" providerId="LiveId" clId="{9844560D-A5E8-4C6E-8F03-8838AAEC3F82}" dt="2021-07-05T05:30:39" v="175"/>
          <ac:spMkLst>
            <pc:docMk/>
            <pc:sldMk cId="4283189384" sldId="657"/>
            <ac:spMk id="11" creationId="{0ADB6048-0BE9-4E3D-BBDE-E5A4209BCED1}"/>
          </ac:spMkLst>
        </pc:spChg>
        <pc:spChg chg="add mod">
          <ac:chgData name="Christian Morales LL." userId="acd2dd22fbae4b69" providerId="LiveId" clId="{9844560D-A5E8-4C6E-8F03-8838AAEC3F82}" dt="2021-07-05T05:30:39" v="175"/>
          <ac:spMkLst>
            <pc:docMk/>
            <pc:sldMk cId="4283189384" sldId="657"/>
            <ac:spMk id="12" creationId="{65764A82-6CA6-43FF-8B33-DA4FF6B2BCA3}"/>
          </ac:spMkLst>
        </pc:spChg>
        <pc:spChg chg="add mod">
          <ac:chgData name="Christian Morales LL." userId="acd2dd22fbae4b69" providerId="LiveId" clId="{9844560D-A5E8-4C6E-8F03-8838AAEC3F82}" dt="2021-07-05T05:30:39" v="175"/>
          <ac:spMkLst>
            <pc:docMk/>
            <pc:sldMk cId="4283189384" sldId="657"/>
            <ac:spMk id="13" creationId="{C28E0C4D-285B-4144-8C09-D8D9AB65B5DE}"/>
          </ac:spMkLst>
        </pc:spChg>
        <pc:spChg chg="add mod">
          <ac:chgData name="Christian Morales LL." userId="acd2dd22fbae4b69" providerId="LiveId" clId="{9844560D-A5E8-4C6E-8F03-8838AAEC3F82}" dt="2021-07-05T05:30:39" v="175"/>
          <ac:spMkLst>
            <pc:docMk/>
            <pc:sldMk cId="4283189384" sldId="657"/>
            <ac:spMk id="17" creationId="{F5EF6436-E8A4-44B0-96BB-715F8CE2BB2B}"/>
          </ac:spMkLst>
        </pc:spChg>
        <pc:spChg chg="add mod">
          <ac:chgData name="Christian Morales LL." userId="acd2dd22fbae4b69" providerId="LiveId" clId="{9844560D-A5E8-4C6E-8F03-8838AAEC3F82}" dt="2021-07-05T05:30:39" v="175"/>
          <ac:spMkLst>
            <pc:docMk/>
            <pc:sldMk cId="4283189384" sldId="657"/>
            <ac:spMk id="18" creationId="{78E5F046-A2B1-40C4-B95A-D42593A72921}"/>
          </ac:spMkLst>
        </pc:spChg>
        <pc:spChg chg="add mod">
          <ac:chgData name="Christian Morales LL." userId="acd2dd22fbae4b69" providerId="LiveId" clId="{9844560D-A5E8-4C6E-8F03-8838AAEC3F82}" dt="2021-07-05T05:30:39" v="175"/>
          <ac:spMkLst>
            <pc:docMk/>
            <pc:sldMk cId="4283189384" sldId="657"/>
            <ac:spMk id="19" creationId="{26E842EF-04DB-4644-ABC4-927217DFFC65}"/>
          </ac:spMkLst>
        </pc:spChg>
        <pc:spChg chg="add mod">
          <ac:chgData name="Christian Morales LL." userId="acd2dd22fbae4b69" providerId="LiveId" clId="{9844560D-A5E8-4C6E-8F03-8838AAEC3F82}" dt="2021-07-05T05:30:39" v="175"/>
          <ac:spMkLst>
            <pc:docMk/>
            <pc:sldMk cId="4283189384" sldId="657"/>
            <ac:spMk id="21" creationId="{8F7C9D1E-C239-4B30-9040-4EFDB96FA852}"/>
          </ac:spMkLst>
        </pc:spChg>
        <pc:spChg chg="add mod">
          <ac:chgData name="Christian Morales LL." userId="acd2dd22fbae4b69" providerId="LiveId" clId="{9844560D-A5E8-4C6E-8F03-8838AAEC3F82}" dt="2021-07-05T05:30:39" v="175"/>
          <ac:spMkLst>
            <pc:docMk/>
            <pc:sldMk cId="4283189384" sldId="657"/>
            <ac:spMk id="22" creationId="{12208A01-499D-4565-8307-AED53ABD7B81}"/>
          </ac:spMkLst>
        </pc:spChg>
        <pc:spChg chg="add mod">
          <ac:chgData name="Christian Morales LL." userId="acd2dd22fbae4b69" providerId="LiveId" clId="{9844560D-A5E8-4C6E-8F03-8838AAEC3F82}" dt="2021-07-05T05:30:39" v="175"/>
          <ac:spMkLst>
            <pc:docMk/>
            <pc:sldMk cId="4283189384" sldId="657"/>
            <ac:spMk id="23" creationId="{36155447-0269-4094-9B7C-F8A57FB1E024}"/>
          </ac:spMkLst>
        </pc:spChg>
        <pc:spChg chg="add mod">
          <ac:chgData name="Christian Morales LL." userId="acd2dd22fbae4b69" providerId="LiveId" clId="{9844560D-A5E8-4C6E-8F03-8838AAEC3F82}" dt="2021-07-05T05:30:39" v="175"/>
          <ac:spMkLst>
            <pc:docMk/>
            <pc:sldMk cId="4283189384" sldId="657"/>
            <ac:spMk id="26" creationId="{36E18D69-88E0-4AB4-AF3F-3D37B90A4182}"/>
          </ac:spMkLst>
        </pc:spChg>
        <pc:spChg chg="add mod">
          <ac:chgData name="Christian Morales LL." userId="acd2dd22fbae4b69" providerId="LiveId" clId="{9844560D-A5E8-4C6E-8F03-8838AAEC3F82}" dt="2021-07-05T05:30:39" v="175"/>
          <ac:spMkLst>
            <pc:docMk/>
            <pc:sldMk cId="4283189384" sldId="657"/>
            <ac:spMk id="27" creationId="{C0E99EDF-63E3-41E9-AC20-664DEB79500D}"/>
          </ac:spMkLst>
        </pc:spChg>
        <pc:spChg chg="add mod">
          <ac:chgData name="Christian Morales LL." userId="acd2dd22fbae4b69" providerId="LiveId" clId="{9844560D-A5E8-4C6E-8F03-8838AAEC3F82}" dt="2021-07-05T05:30:39" v="175"/>
          <ac:spMkLst>
            <pc:docMk/>
            <pc:sldMk cId="4283189384" sldId="657"/>
            <ac:spMk id="28" creationId="{8FF55ADC-507A-48DC-8081-5C566CEDA4E7}"/>
          </ac:spMkLst>
        </pc:spChg>
        <pc:spChg chg="add mod">
          <ac:chgData name="Christian Morales LL." userId="acd2dd22fbae4b69" providerId="LiveId" clId="{9844560D-A5E8-4C6E-8F03-8838AAEC3F82}" dt="2021-07-05T05:30:39" v="175"/>
          <ac:spMkLst>
            <pc:docMk/>
            <pc:sldMk cId="4283189384" sldId="657"/>
            <ac:spMk id="37" creationId="{E700CD82-39EC-4E09-9612-3E1E4C04CE72}"/>
          </ac:spMkLst>
        </pc:spChg>
        <pc:spChg chg="add mod">
          <ac:chgData name="Christian Morales LL." userId="acd2dd22fbae4b69" providerId="LiveId" clId="{9844560D-A5E8-4C6E-8F03-8838AAEC3F82}" dt="2021-07-05T05:30:39" v="175"/>
          <ac:spMkLst>
            <pc:docMk/>
            <pc:sldMk cId="4283189384" sldId="657"/>
            <ac:spMk id="38" creationId="{231C96C3-3C0D-43C4-8B5B-FBF5B8F759DE}"/>
          </ac:spMkLst>
        </pc:spChg>
        <pc:spChg chg="add mod">
          <ac:chgData name="Christian Morales LL." userId="acd2dd22fbae4b69" providerId="LiveId" clId="{9844560D-A5E8-4C6E-8F03-8838AAEC3F82}" dt="2021-07-05T05:30:39" v="175"/>
          <ac:spMkLst>
            <pc:docMk/>
            <pc:sldMk cId="4283189384" sldId="657"/>
            <ac:spMk id="39" creationId="{8366227B-B80B-4009-AE89-D5C8EC4EE58C}"/>
          </ac:spMkLst>
        </pc:spChg>
        <pc:spChg chg="add mod">
          <ac:chgData name="Christian Morales LL." userId="acd2dd22fbae4b69" providerId="LiveId" clId="{9844560D-A5E8-4C6E-8F03-8838AAEC3F82}" dt="2021-07-05T05:30:39" v="175"/>
          <ac:spMkLst>
            <pc:docMk/>
            <pc:sldMk cId="4283189384" sldId="657"/>
            <ac:spMk id="40" creationId="{DBAB66B7-C6C8-4EF4-A107-F2DA3CD712EB}"/>
          </ac:spMkLst>
        </pc:spChg>
        <pc:spChg chg="add mod">
          <ac:chgData name="Christian Morales LL." userId="acd2dd22fbae4b69" providerId="LiveId" clId="{9844560D-A5E8-4C6E-8F03-8838AAEC3F82}" dt="2021-07-05T05:30:39" v="175"/>
          <ac:spMkLst>
            <pc:docMk/>
            <pc:sldMk cId="4283189384" sldId="657"/>
            <ac:spMk id="41" creationId="{8333AEF6-9D3A-441C-A7C9-1334907C9A9B}"/>
          </ac:spMkLst>
        </pc:spChg>
        <pc:spChg chg="add mod">
          <ac:chgData name="Christian Morales LL." userId="acd2dd22fbae4b69" providerId="LiveId" clId="{9844560D-A5E8-4C6E-8F03-8838AAEC3F82}" dt="2021-07-05T05:30:39" v="175"/>
          <ac:spMkLst>
            <pc:docMk/>
            <pc:sldMk cId="4283189384" sldId="657"/>
            <ac:spMk id="42" creationId="{2AD8FEAA-7597-4F39-99A1-1FE93FCCE5E3}"/>
          </ac:spMkLst>
        </pc:spChg>
        <pc:spChg chg="add mod">
          <ac:chgData name="Christian Morales LL." userId="acd2dd22fbae4b69" providerId="LiveId" clId="{9844560D-A5E8-4C6E-8F03-8838AAEC3F82}" dt="2021-07-05T05:30:39" v="175"/>
          <ac:spMkLst>
            <pc:docMk/>
            <pc:sldMk cId="4283189384" sldId="657"/>
            <ac:spMk id="46" creationId="{638A50AD-F200-4CE0-B5A6-8292D5E1A21F}"/>
          </ac:spMkLst>
        </pc:spChg>
        <pc:picChg chg="add mod">
          <ac:chgData name="Christian Morales LL." userId="acd2dd22fbae4b69" providerId="LiveId" clId="{9844560D-A5E8-4C6E-8F03-8838AAEC3F82}" dt="2021-07-05T05:30:39" v="175"/>
          <ac:picMkLst>
            <pc:docMk/>
            <pc:sldMk cId="4283189384" sldId="657"/>
            <ac:picMk id="6" creationId="{A11651EA-5E4C-42AD-869B-97076366A966}"/>
          </ac:picMkLst>
        </pc:picChg>
        <pc:picChg chg="add mod">
          <ac:chgData name="Christian Morales LL." userId="acd2dd22fbae4b69" providerId="LiveId" clId="{9844560D-A5E8-4C6E-8F03-8838AAEC3F82}" dt="2021-07-05T05:30:39" v="175"/>
          <ac:picMkLst>
            <pc:docMk/>
            <pc:sldMk cId="4283189384" sldId="657"/>
            <ac:picMk id="9" creationId="{A9A7C3A8-DEFB-4672-9B2C-FA84B5C67C02}"/>
          </ac:picMkLst>
        </pc:picChg>
        <pc:picChg chg="add mod">
          <ac:chgData name="Christian Morales LL." userId="acd2dd22fbae4b69" providerId="LiveId" clId="{9844560D-A5E8-4C6E-8F03-8838AAEC3F82}" dt="2021-07-05T05:30:39" v="175"/>
          <ac:picMkLst>
            <pc:docMk/>
            <pc:sldMk cId="4283189384" sldId="657"/>
            <ac:picMk id="20" creationId="{7B4022C0-46E7-4D43-8343-931898A73880}"/>
          </ac:picMkLst>
        </pc:picChg>
        <pc:picChg chg="add mod">
          <ac:chgData name="Christian Morales LL." userId="acd2dd22fbae4b69" providerId="LiveId" clId="{9844560D-A5E8-4C6E-8F03-8838AAEC3F82}" dt="2021-07-05T05:30:39" v="175"/>
          <ac:picMkLst>
            <pc:docMk/>
            <pc:sldMk cId="4283189384" sldId="657"/>
            <ac:picMk id="25" creationId="{4458457D-118D-4699-A70B-BD7D560F3191}"/>
          </ac:picMkLst>
        </pc:picChg>
        <pc:picChg chg="add mod">
          <ac:chgData name="Christian Morales LL." userId="acd2dd22fbae4b69" providerId="LiveId" clId="{9844560D-A5E8-4C6E-8F03-8838AAEC3F82}" dt="2021-07-05T05:30:39" v="175"/>
          <ac:picMkLst>
            <pc:docMk/>
            <pc:sldMk cId="4283189384" sldId="657"/>
            <ac:picMk id="29" creationId="{2CDDFFDA-2FE9-46D5-9EDB-C60C1C9A9B27}"/>
          </ac:picMkLst>
        </pc:picChg>
        <pc:picChg chg="add mod">
          <ac:chgData name="Christian Morales LL." userId="acd2dd22fbae4b69" providerId="LiveId" clId="{9844560D-A5E8-4C6E-8F03-8838AAEC3F82}" dt="2021-07-05T05:30:39" v="175"/>
          <ac:picMkLst>
            <pc:docMk/>
            <pc:sldMk cId="4283189384" sldId="657"/>
            <ac:picMk id="30" creationId="{F078E1D5-DA76-4C6C-90B3-837C344FD4FE}"/>
          </ac:picMkLst>
        </pc:picChg>
        <pc:picChg chg="add mod">
          <ac:chgData name="Christian Morales LL." userId="acd2dd22fbae4b69" providerId="LiveId" clId="{9844560D-A5E8-4C6E-8F03-8838AAEC3F82}" dt="2021-07-05T05:30:39" v="175"/>
          <ac:picMkLst>
            <pc:docMk/>
            <pc:sldMk cId="4283189384" sldId="657"/>
            <ac:picMk id="31" creationId="{AFEDFDA2-FD93-4017-B2DD-C20FEA3F129B}"/>
          </ac:picMkLst>
        </pc:picChg>
        <pc:picChg chg="add mod">
          <ac:chgData name="Christian Morales LL." userId="acd2dd22fbae4b69" providerId="LiveId" clId="{9844560D-A5E8-4C6E-8F03-8838AAEC3F82}" dt="2021-07-05T05:30:39" v="175"/>
          <ac:picMkLst>
            <pc:docMk/>
            <pc:sldMk cId="4283189384" sldId="657"/>
            <ac:picMk id="32" creationId="{472A95AF-B787-46CF-B7E3-437145C8FA1D}"/>
          </ac:picMkLst>
        </pc:picChg>
        <pc:picChg chg="add mod">
          <ac:chgData name="Christian Morales LL." userId="acd2dd22fbae4b69" providerId="LiveId" clId="{9844560D-A5E8-4C6E-8F03-8838AAEC3F82}" dt="2021-07-05T05:30:39" v="175"/>
          <ac:picMkLst>
            <pc:docMk/>
            <pc:sldMk cId="4283189384" sldId="657"/>
            <ac:picMk id="33" creationId="{51062AD5-8CE8-44D4-B86B-EF5CFF95606C}"/>
          </ac:picMkLst>
        </pc:picChg>
        <pc:picChg chg="add mod">
          <ac:chgData name="Christian Morales LL." userId="acd2dd22fbae4b69" providerId="LiveId" clId="{9844560D-A5E8-4C6E-8F03-8838AAEC3F82}" dt="2021-07-05T05:30:39" v="175"/>
          <ac:picMkLst>
            <pc:docMk/>
            <pc:sldMk cId="4283189384" sldId="657"/>
            <ac:picMk id="34" creationId="{0B43AF30-8855-4F1D-943B-B36D44149F30}"/>
          </ac:picMkLst>
        </pc:picChg>
        <pc:picChg chg="add mod">
          <ac:chgData name="Christian Morales LL." userId="acd2dd22fbae4b69" providerId="LiveId" clId="{9844560D-A5E8-4C6E-8F03-8838AAEC3F82}" dt="2021-07-05T05:30:39" v="175"/>
          <ac:picMkLst>
            <pc:docMk/>
            <pc:sldMk cId="4283189384" sldId="657"/>
            <ac:picMk id="35" creationId="{128B83CA-E38E-40F4-B63C-864F3C5D368C}"/>
          </ac:picMkLst>
        </pc:picChg>
        <pc:picChg chg="add mod">
          <ac:chgData name="Christian Morales LL." userId="acd2dd22fbae4b69" providerId="LiveId" clId="{9844560D-A5E8-4C6E-8F03-8838AAEC3F82}" dt="2021-07-05T05:30:39" v="175"/>
          <ac:picMkLst>
            <pc:docMk/>
            <pc:sldMk cId="4283189384" sldId="657"/>
            <ac:picMk id="36" creationId="{9B9B114D-67E7-4076-979A-A181F15CEB3E}"/>
          </ac:picMkLst>
        </pc:picChg>
        <pc:picChg chg="add mod">
          <ac:chgData name="Christian Morales LL." userId="acd2dd22fbae4b69" providerId="LiveId" clId="{9844560D-A5E8-4C6E-8F03-8838AAEC3F82}" dt="2021-07-05T05:30:39" v="175"/>
          <ac:picMkLst>
            <pc:docMk/>
            <pc:sldMk cId="4283189384" sldId="657"/>
            <ac:picMk id="43" creationId="{475C0075-692E-4AE5-A82B-F4113E2E4ACF}"/>
          </ac:picMkLst>
        </pc:picChg>
        <pc:cxnChg chg="add mod">
          <ac:chgData name="Christian Morales LL." userId="acd2dd22fbae4b69" providerId="LiveId" clId="{9844560D-A5E8-4C6E-8F03-8838AAEC3F82}" dt="2021-07-05T05:30:39" v="175"/>
          <ac:cxnSpMkLst>
            <pc:docMk/>
            <pc:sldMk cId="4283189384" sldId="657"/>
            <ac:cxnSpMk id="14" creationId="{CFDF7060-D721-41E4-8E55-D944E887FA13}"/>
          </ac:cxnSpMkLst>
        </pc:cxnChg>
        <pc:cxnChg chg="add mod">
          <ac:chgData name="Christian Morales LL." userId="acd2dd22fbae4b69" providerId="LiveId" clId="{9844560D-A5E8-4C6E-8F03-8838AAEC3F82}" dt="2021-07-05T05:30:39" v="175"/>
          <ac:cxnSpMkLst>
            <pc:docMk/>
            <pc:sldMk cId="4283189384" sldId="657"/>
            <ac:cxnSpMk id="15" creationId="{2A9B862E-ED48-41A5-8AC6-FD063B035966}"/>
          </ac:cxnSpMkLst>
        </pc:cxnChg>
        <pc:cxnChg chg="add mod">
          <ac:chgData name="Christian Morales LL." userId="acd2dd22fbae4b69" providerId="LiveId" clId="{9844560D-A5E8-4C6E-8F03-8838AAEC3F82}" dt="2021-07-05T05:30:39" v="175"/>
          <ac:cxnSpMkLst>
            <pc:docMk/>
            <pc:sldMk cId="4283189384" sldId="657"/>
            <ac:cxnSpMk id="16" creationId="{BD1FDE3E-AAE0-4B3C-989C-9C2E4255A205}"/>
          </ac:cxnSpMkLst>
        </pc:cxnChg>
        <pc:cxnChg chg="add mod">
          <ac:chgData name="Christian Morales LL." userId="acd2dd22fbae4b69" providerId="LiveId" clId="{9844560D-A5E8-4C6E-8F03-8838AAEC3F82}" dt="2021-07-05T05:30:39" v="175"/>
          <ac:cxnSpMkLst>
            <pc:docMk/>
            <pc:sldMk cId="4283189384" sldId="657"/>
            <ac:cxnSpMk id="24" creationId="{2B080FB7-3B1C-43E7-A9F4-18328011FD61}"/>
          </ac:cxnSpMkLst>
        </pc:cxnChg>
        <pc:cxnChg chg="add mod">
          <ac:chgData name="Christian Morales LL." userId="acd2dd22fbae4b69" providerId="LiveId" clId="{9844560D-A5E8-4C6E-8F03-8838AAEC3F82}" dt="2021-07-05T05:30:39" v="175"/>
          <ac:cxnSpMkLst>
            <pc:docMk/>
            <pc:sldMk cId="4283189384" sldId="657"/>
            <ac:cxnSpMk id="44" creationId="{5B10C35B-C190-4259-BA88-0917AC110771}"/>
          </ac:cxnSpMkLst>
        </pc:cxnChg>
        <pc:cxnChg chg="add mod">
          <ac:chgData name="Christian Morales LL." userId="acd2dd22fbae4b69" providerId="LiveId" clId="{9844560D-A5E8-4C6E-8F03-8838AAEC3F82}" dt="2021-07-05T05:30:39" v="175"/>
          <ac:cxnSpMkLst>
            <pc:docMk/>
            <pc:sldMk cId="4283189384" sldId="657"/>
            <ac:cxnSpMk id="45" creationId="{A0B786BF-CC50-4923-B4EC-A809FAA5842F}"/>
          </ac:cxnSpMkLst>
        </pc:cxnChg>
      </pc:sldChg>
      <pc:sldChg chg="addSp delSp modSp add mod">
        <pc:chgData name="Christian Morales LL." userId="acd2dd22fbae4b69" providerId="LiveId" clId="{9844560D-A5E8-4C6E-8F03-8838AAEC3F82}" dt="2021-07-05T05:31:58.460" v="186" actId="27636"/>
        <pc:sldMkLst>
          <pc:docMk/>
          <pc:sldMk cId="541080769" sldId="658"/>
        </pc:sldMkLst>
        <pc:spChg chg="mod">
          <ac:chgData name="Christian Morales LL." userId="acd2dd22fbae4b69" providerId="LiveId" clId="{9844560D-A5E8-4C6E-8F03-8838AAEC3F82}" dt="2021-07-05T05:31:50.956" v="184"/>
          <ac:spMkLst>
            <pc:docMk/>
            <pc:sldMk cId="541080769" sldId="658"/>
            <ac:spMk id="2" creationId="{E51CF199-8BD1-4288-AB62-CC97E4300D20}"/>
          </ac:spMkLst>
        </pc:spChg>
        <pc:spChg chg="del">
          <ac:chgData name="Christian Morales LL." userId="acd2dd22fbae4b69" providerId="LiveId" clId="{9844560D-A5E8-4C6E-8F03-8838AAEC3F82}" dt="2021-07-05T05:30:59.656" v="177" actId="478"/>
          <ac:spMkLst>
            <pc:docMk/>
            <pc:sldMk cId="541080769" sldId="658"/>
            <ac:spMk id="7" creationId="{7692FBDD-1062-409B-AC54-4F9DCD3223BC}"/>
          </ac:spMkLst>
        </pc:spChg>
        <pc:spChg chg="del">
          <ac:chgData name="Christian Morales LL." userId="acd2dd22fbae4b69" providerId="LiveId" clId="{9844560D-A5E8-4C6E-8F03-8838AAEC3F82}" dt="2021-07-05T05:30:59.656" v="177" actId="478"/>
          <ac:spMkLst>
            <pc:docMk/>
            <pc:sldMk cId="541080769" sldId="658"/>
            <ac:spMk id="8" creationId="{DF531CEE-90EE-4859-BA2D-307E73D958A8}"/>
          </ac:spMkLst>
        </pc:spChg>
        <pc:spChg chg="del">
          <ac:chgData name="Christian Morales LL." userId="acd2dd22fbae4b69" providerId="LiveId" clId="{9844560D-A5E8-4C6E-8F03-8838AAEC3F82}" dt="2021-07-05T05:30:59.656" v="177" actId="478"/>
          <ac:spMkLst>
            <pc:docMk/>
            <pc:sldMk cId="541080769" sldId="658"/>
            <ac:spMk id="10" creationId="{95F8AEB5-4DBF-4D05-9153-0F579CA0AAA3}"/>
          </ac:spMkLst>
        </pc:spChg>
        <pc:spChg chg="del">
          <ac:chgData name="Christian Morales LL." userId="acd2dd22fbae4b69" providerId="LiveId" clId="{9844560D-A5E8-4C6E-8F03-8838AAEC3F82}" dt="2021-07-05T05:30:59.656" v="177" actId="478"/>
          <ac:spMkLst>
            <pc:docMk/>
            <pc:sldMk cId="541080769" sldId="658"/>
            <ac:spMk id="11" creationId="{0ADB6048-0BE9-4E3D-BBDE-E5A4209BCED1}"/>
          </ac:spMkLst>
        </pc:spChg>
        <pc:spChg chg="del">
          <ac:chgData name="Christian Morales LL." userId="acd2dd22fbae4b69" providerId="LiveId" clId="{9844560D-A5E8-4C6E-8F03-8838AAEC3F82}" dt="2021-07-05T05:30:59.656" v="177" actId="478"/>
          <ac:spMkLst>
            <pc:docMk/>
            <pc:sldMk cId="541080769" sldId="658"/>
            <ac:spMk id="12" creationId="{65764A82-6CA6-43FF-8B33-DA4FF6B2BCA3}"/>
          </ac:spMkLst>
        </pc:spChg>
        <pc:spChg chg="del">
          <ac:chgData name="Christian Morales LL." userId="acd2dd22fbae4b69" providerId="LiveId" clId="{9844560D-A5E8-4C6E-8F03-8838AAEC3F82}" dt="2021-07-05T05:30:59.656" v="177" actId="478"/>
          <ac:spMkLst>
            <pc:docMk/>
            <pc:sldMk cId="541080769" sldId="658"/>
            <ac:spMk id="13" creationId="{C28E0C4D-285B-4144-8C09-D8D9AB65B5DE}"/>
          </ac:spMkLst>
        </pc:spChg>
        <pc:spChg chg="del">
          <ac:chgData name="Christian Morales LL." userId="acd2dd22fbae4b69" providerId="LiveId" clId="{9844560D-A5E8-4C6E-8F03-8838AAEC3F82}" dt="2021-07-05T05:30:59.656" v="177" actId="478"/>
          <ac:spMkLst>
            <pc:docMk/>
            <pc:sldMk cId="541080769" sldId="658"/>
            <ac:spMk id="17" creationId="{F5EF6436-E8A4-44B0-96BB-715F8CE2BB2B}"/>
          </ac:spMkLst>
        </pc:spChg>
        <pc:spChg chg="del">
          <ac:chgData name="Christian Morales LL." userId="acd2dd22fbae4b69" providerId="LiveId" clId="{9844560D-A5E8-4C6E-8F03-8838AAEC3F82}" dt="2021-07-05T05:30:59.656" v="177" actId="478"/>
          <ac:spMkLst>
            <pc:docMk/>
            <pc:sldMk cId="541080769" sldId="658"/>
            <ac:spMk id="18" creationId="{78E5F046-A2B1-40C4-B95A-D42593A72921}"/>
          </ac:spMkLst>
        </pc:spChg>
        <pc:spChg chg="del">
          <ac:chgData name="Christian Morales LL." userId="acd2dd22fbae4b69" providerId="LiveId" clId="{9844560D-A5E8-4C6E-8F03-8838AAEC3F82}" dt="2021-07-05T05:30:59.656" v="177" actId="478"/>
          <ac:spMkLst>
            <pc:docMk/>
            <pc:sldMk cId="541080769" sldId="658"/>
            <ac:spMk id="19" creationId="{26E842EF-04DB-4644-ABC4-927217DFFC65}"/>
          </ac:spMkLst>
        </pc:spChg>
        <pc:spChg chg="del">
          <ac:chgData name="Christian Morales LL." userId="acd2dd22fbae4b69" providerId="LiveId" clId="{9844560D-A5E8-4C6E-8F03-8838AAEC3F82}" dt="2021-07-05T05:30:59.656" v="177" actId="478"/>
          <ac:spMkLst>
            <pc:docMk/>
            <pc:sldMk cId="541080769" sldId="658"/>
            <ac:spMk id="21" creationId="{8F7C9D1E-C239-4B30-9040-4EFDB96FA852}"/>
          </ac:spMkLst>
        </pc:spChg>
        <pc:spChg chg="del">
          <ac:chgData name="Christian Morales LL." userId="acd2dd22fbae4b69" providerId="LiveId" clId="{9844560D-A5E8-4C6E-8F03-8838AAEC3F82}" dt="2021-07-05T05:30:59.656" v="177" actId="478"/>
          <ac:spMkLst>
            <pc:docMk/>
            <pc:sldMk cId="541080769" sldId="658"/>
            <ac:spMk id="22" creationId="{12208A01-499D-4565-8307-AED53ABD7B81}"/>
          </ac:spMkLst>
        </pc:spChg>
        <pc:spChg chg="del">
          <ac:chgData name="Christian Morales LL." userId="acd2dd22fbae4b69" providerId="LiveId" clId="{9844560D-A5E8-4C6E-8F03-8838AAEC3F82}" dt="2021-07-05T05:30:59.656" v="177" actId="478"/>
          <ac:spMkLst>
            <pc:docMk/>
            <pc:sldMk cId="541080769" sldId="658"/>
            <ac:spMk id="23" creationId="{36155447-0269-4094-9B7C-F8A57FB1E024}"/>
          </ac:spMkLst>
        </pc:spChg>
        <pc:spChg chg="del">
          <ac:chgData name="Christian Morales LL." userId="acd2dd22fbae4b69" providerId="LiveId" clId="{9844560D-A5E8-4C6E-8F03-8838AAEC3F82}" dt="2021-07-05T05:30:59.656" v="177" actId="478"/>
          <ac:spMkLst>
            <pc:docMk/>
            <pc:sldMk cId="541080769" sldId="658"/>
            <ac:spMk id="26" creationId="{36E18D69-88E0-4AB4-AF3F-3D37B90A4182}"/>
          </ac:spMkLst>
        </pc:spChg>
        <pc:spChg chg="del">
          <ac:chgData name="Christian Morales LL." userId="acd2dd22fbae4b69" providerId="LiveId" clId="{9844560D-A5E8-4C6E-8F03-8838AAEC3F82}" dt="2021-07-05T05:30:59.656" v="177" actId="478"/>
          <ac:spMkLst>
            <pc:docMk/>
            <pc:sldMk cId="541080769" sldId="658"/>
            <ac:spMk id="27" creationId="{C0E99EDF-63E3-41E9-AC20-664DEB79500D}"/>
          </ac:spMkLst>
        </pc:spChg>
        <pc:spChg chg="del">
          <ac:chgData name="Christian Morales LL." userId="acd2dd22fbae4b69" providerId="LiveId" clId="{9844560D-A5E8-4C6E-8F03-8838AAEC3F82}" dt="2021-07-05T05:30:59.656" v="177" actId="478"/>
          <ac:spMkLst>
            <pc:docMk/>
            <pc:sldMk cId="541080769" sldId="658"/>
            <ac:spMk id="28" creationId="{8FF55ADC-507A-48DC-8081-5C566CEDA4E7}"/>
          </ac:spMkLst>
        </pc:spChg>
        <pc:spChg chg="del">
          <ac:chgData name="Christian Morales LL." userId="acd2dd22fbae4b69" providerId="LiveId" clId="{9844560D-A5E8-4C6E-8F03-8838AAEC3F82}" dt="2021-07-05T05:30:59.656" v="177" actId="478"/>
          <ac:spMkLst>
            <pc:docMk/>
            <pc:sldMk cId="541080769" sldId="658"/>
            <ac:spMk id="37" creationId="{E700CD82-39EC-4E09-9612-3E1E4C04CE72}"/>
          </ac:spMkLst>
        </pc:spChg>
        <pc:spChg chg="del">
          <ac:chgData name="Christian Morales LL." userId="acd2dd22fbae4b69" providerId="LiveId" clId="{9844560D-A5E8-4C6E-8F03-8838AAEC3F82}" dt="2021-07-05T05:30:59.656" v="177" actId="478"/>
          <ac:spMkLst>
            <pc:docMk/>
            <pc:sldMk cId="541080769" sldId="658"/>
            <ac:spMk id="38" creationId="{231C96C3-3C0D-43C4-8B5B-FBF5B8F759DE}"/>
          </ac:spMkLst>
        </pc:spChg>
        <pc:spChg chg="del">
          <ac:chgData name="Christian Morales LL." userId="acd2dd22fbae4b69" providerId="LiveId" clId="{9844560D-A5E8-4C6E-8F03-8838AAEC3F82}" dt="2021-07-05T05:30:59.656" v="177" actId="478"/>
          <ac:spMkLst>
            <pc:docMk/>
            <pc:sldMk cId="541080769" sldId="658"/>
            <ac:spMk id="39" creationId="{8366227B-B80B-4009-AE89-D5C8EC4EE58C}"/>
          </ac:spMkLst>
        </pc:spChg>
        <pc:spChg chg="del">
          <ac:chgData name="Christian Morales LL." userId="acd2dd22fbae4b69" providerId="LiveId" clId="{9844560D-A5E8-4C6E-8F03-8838AAEC3F82}" dt="2021-07-05T05:30:59.656" v="177" actId="478"/>
          <ac:spMkLst>
            <pc:docMk/>
            <pc:sldMk cId="541080769" sldId="658"/>
            <ac:spMk id="40" creationId="{DBAB66B7-C6C8-4EF4-A107-F2DA3CD712EB}"/>
          </ac:spMkLst>
        </pc:spChg>
        <pc:spChg chg="del">
          <ac:chgData name="Christian Morales LL." userId="acd2dd22fbae4b69" providerId="LiveId" clId="{9844560D-A5E8-4C6E-8F03-8838AAEC3F82}" dt="2021-07-05T05:30:59.656" v="177" actId="478"/>
          <ac:spMkLst>
            <pc:docMk/>
            <pc:sldMk cId="541080769" sldId="658"/>
            <ac:spMk id="41" creationId="{8333AEF6-9D3A-441C-A7C9-1334907C9A9B}"/>
          </ac:spMkLst>
        </pc:spChg>
        <pc:spChg chg="del">
          <ac:chgData name="Christian Morales LL." userId="acd2dd22fbae4b69" providerId="LiveId" clId="{9844560D-A5E8-4C6E-8F03-8838AAEC3F82}" dt="2021-07-05T05:30:59.656" v="177" actId="478"/>
          <ac:spMkLst>
            <pc:docMk/>
            <pc:sldMk cId="541080769" sldId="658"/>
            <ac:spMk id="42" creationId="{2AD8FEAA-7597-4F39-99A1-1FE93FCCE5E3}"/>
          </ac:spMkLst>
        </pc:spChg>
        <pc:spChg chg="del">
          <ac:chgData name="Christian Morales LL." userId="acd2dd22fbae4b69" providerId="LiveId" clId="{9844560D-A5E8-4C6E-8F03-8838AAEC3F82}" dt="2021-07-05T05:30:59.656" v="177" actId="478"/>
          <ac:spMkLst>
            <pc:docMk/>
            <pc:sldMk cId="541080769" sldId="658"/>
            <ac:spMk id="46" creationId="{638A50AD-F200-4CE0-B5A6-8292D5E1A21F}"/>
          </ac:spMkLst>
        </pc:spChg>
        <pc:spChg chg="add mod">
          <ac:chgData name="Christian Morales LL." userId="acd2dd22fbae4b69" providerId="LiveId" clId="{9844560D-A5E8-4C6E-8F03-8838AAEC3F82}" dt="2021-07-05T05:31:58.460" v="186" actId="27636"/>
          <ac:spMkLst>
            <pc:docMk/>
            <pc:sldMk cId="541080769" sldId="658"/>
            <ac:spMk id="47" creationId="{5DF39FE6-0E2A-4FBC-A53E-6224230F2F65}"/>
          </ac:spMkLst>
        </pc:spChg>
        <pc:picChg chg="del">
          <ac:chgData name="Christian Morales LL." userId="acd2dd22fbae4b69" providerId="LiveId" clId="{9844560D-A5E8-4C6E-8F03-8838AAEC3F82}" dt="2021-07-05T05:30:59.656" v="177" actId="478"/>
          <ac:picMkLst>
            <pc:docMk/>
            <pc:sldMk cId="541080769" sldId="658"/>
            <ac:picMk id="6" creationId="{A11651EA-5E4C-42AD-869B-97076366A966}"/>
          </ac:picMkLst>
        </pc:picChg>
        <pc:picChg chg="del">
          <ac:chgData name="Christian Morales LL." userId="acd2dd22fbae4b69" providerId="LiveId" clId="{9844560D-A5E8-4C6E-8F03-8838AAEC3F82}" dt="2021-07-05T05:30:59.656" v="177" actId="478"/>
          <ac:picMkLst>
            <pc:docMk/>
            <pc:sldMk cId="541080769" sldId="658"/>
            <ac:picMk id="9" creationId="{A9A7C3A8-DEFB-4672-9B2C-FA84B5C67C02}"/>
          </ac:picMkLst>
        </pc:picChg>
        <pc:picChg chg="del">
          <ac:chgData name="Christian Morales LL." userId="acd2dd22fbae4b69" providerId="LiveId" clId="{9844560D-A5E8-4C6E-8F03-8838AAEC3F82}" dt="2021-07-05T05:30:59.656" v="177" actId="478"/>
          <ac:picMkLst>
            <pc:docMk/>
            <pc:sldMk cId="541080769" sldId="658"/>
            <ac:picMk id="20" creationId="{7B4022C0-46E7-4D43-8343-931898A73880}"/>
          </ac:picMkLst>
        </pc:picChg>
        <pc:picChg chg="del">
          <ac:chgData name="Christian Morales LL." userId="acd2dd22fbae4b69" providerId="LiveId" clId="{9844560D-A5E8-4C6E-8F03-8838AAEC3F82}" dt="2021-07-05T05:30:59.656" v="177" actId="478"/>
          <ac:picMkLst>
            <pc:docMk/>
            <pc:sldMk cId="541080769" sldId="658"/>
            <ac:picMk id="25" creationId="{4458457D-118D-4699-A70B-BD7D560F3191}"/>
          </ac:picMkLst>
        </pc:picChg>
        <pc:picChg chg="del">
          <ac:chgData name="Christian Morales LL." userId="acd2dd22fbae4b69" providerId="LiveId" clId="{9844560D-A5E8-4C6E-8F03-8838AAEC3F82}" dt="2021-07-05T05:30:59.656" v="177" actId="478"/>
          <ac:picMkLst>
            <pc:docMk/>
            <pc:sldMk cId="541080769" sldId="658"/>
            <ac:picMk id="29" creationId="{2CDDFFDA-2FE9-46D5-9EDB-C60C1C9A9B27}"/>
          </ac:picMkLst>
        </pc:picChg>
        <pc:picChg chg="del">
          <ac:chgData name="Christian Morales LL." userId="acd2dd22fbae4b69" providerId="LiveId" clId="{9844560D-A5E8-4C6E-8F03-8838AAEC3F82}" dt="2021-07-05T05:30:59.656" v="177" actId="478"/>
          <ac:picMkLst>
            <pc:docMk/>
            <pc:sldMk cId="541080769" sldId="658"/>
            <ac:picMk id="30" creationId="{F078E1D5-DA76-4C6C-90B3-837C344FD4FE}"/>
          </ac:picMkLst>
        </pc:picChg>
        <pc:picChg chg="del">
          <ac:chgData name="Christian Morales LL." userId="acd2dd22fbae4b69" providerId="LiveId" clId="{9844560D-A5E8-4C6E-8F03-8838AAEC3F82}" dt="2021-07-05T05:30:59.656" v="177" actId="478"/>
          <ac:picMkLst>
            <pc:docMk/>
            <pc:sldMk cId="541080769" sldId="658"/>
            <ac:picMk id="31" creationId="{AFEDFDA2-FD93-4017-B2DD-C20FEA3F129B}"/>
          </ac:picMkLst>
        </pc:picChg>
        <pc:picChg chg="del">
          <ac:chgData name="Christian Morales LL." userId="acd2dd22fbae4b69" providerId="LiveId" clId="{9844560D-A5E8-4C6E-8F03-8838AAEC3F82}" dt="2021-07-05T05:30:59.656" v="177" actId="478"/>
          <ac:picMkLst>
            <pc:docMk/>
            <pc:sldMk cId="541080769" sldId="658"/>
            <ac:picMk id="32" creationId="{472A95AF-B787-46CF-B7E3-437145C8FA1D}"/>
          </ac:picMkLst>
        </pc:picChg>
        <pc:picChg chg="del">
          <ac:chgData name="Christian Morales LL." userId="acd2dd22fbae4b69" providerId="LiveId" clId="{9844560D-A5E8-4C6E-8F03-8838AAEC3F82}" dt="2021-07-05T05:30:59.656" v="177" actId="478"/>
          <ac:picMkLst>
            <pc:docMk/>
            <pc:sldMk cId="541080769" sldId="658"/>
            <ac:picMk id="33" creationId="{51062AD5-8CE8-44D4-B86B-EF5CFF95606C}"/>
          </ac:picMkLst>
        </pc:picChg>
        <pc:picChg chg="del">
          <ac:chgData name="Christian Morales LL." userId="acd2dd22fbae4b69" providerId="LiveId" clId="{9844560D-A5E8-4C6E-8F03-8838AAEC3F82}" dt="2021-07-05T05:30:59.656" v="177" actId="478"/>
          <ac:picMkLst>
            <pc:docMk/>
            <pc:sldMk cId="541080769" sldId="658"/>
            <ac:picMk id="34" creationId="{0B43AF30-8855-4F1D-943B-B36D44149F30}"/>
          </ac:picMkLst>
        </pc:picChg>
        <pc:picChg chg="del">
          <ac:chgData name="Christian Morales LL." userId="acd2dd22fbae4b69" providerId="LiveId" clId="{9844560D-A5E8-4C6E-8F03-8838AAEC3F82}" dt="2021-07-05T05:30:59.656" v="177" actId="478"/>
          <ac:picMkLst>
            <pc:docMk/>
            <pc:sldMk cId="541080769" sldId="658"/>
            <ac:picMk id="35" creationId="{128B83CA-E38E-40F4-B63C-864F3C5D368C}"/>
          </ac:picMkLst>
        </pc:picChg>
        <pc:picChg chg="del">
          <ac:chgData name="Christian Morales LL." userId="acd2dd22fbae4b69" providerId="LiveId" clId="{9844560D-A5E8-4C6E-8F03-8838AAEC3F82}" dt="2021-07-05T05:30:59.656" v="177" actId="478"/>
          <ac:picMkLst>
            <pc:docMk/>
            <pc:sldMk cId="541080769" sldId="658"/>
            <ac:picMk id="36" creationId="{9B9B114D-67E7-4076-979A-A181F15CEB3E}"/>
          </ac:picMkLst>
        </pc:picChg>
        <pc:picChg chg="del">
          <ac:chgData name="Christian Morales LL." userId="acd2dd22fbae4b69" providerId="LiveId" clId="{9844560D-A5E8-4C6E-8F03-8838AAEC3F82}" dt="2021-07-05T05:30:59.656" v="177" actId="478"/>
          <ac:picMkLst>
            <pc:docMk/>
            <pc:sldMk cId="541080769" sldId="658"/>
            <ac:picMk id="43" creationId="{475C0075-692E-4AE5-A82B-F4113E2E4ACF}"/>
          </ac:picMkLst>
        </pc:picChg>
        <pc:cxnChg chg="del">
          <ac:chgData name="Christian Morales LL." userId="acd2dd22fbae4b69" providerId="LiveId" clId="{9844560D-A5E8-4C6E-8F03-8838AAEC3F82}" dt="2021-07-05T05:30:59.656" v="177" actId="478"/>
          <ac:cxnSpMkLst>
            <pc:docMk/>
            <pc:sldMk cId="541080769" sldId="658"/>
            <ac:cxnSpMk id="14" creationId="{CFDF7060-D721-41E4-8E55-D944E887FA13}"/>
          </ac:cxnSpMkLst>
        </pc:cxnChg>
        <pc:cxnChg chg="del">
          <ac:chgData name="Christian Morales LL." userId="acd2dd22fbae4b69" providerId="LiveId" clId="{9844560D-A5E8-4C6E-8F03-8838AAEC3F82}" dt="2021-07-05T05:30:59.656" v="177" actId="478"/>
          <ac:cxnSpMkLst>
            <pc:docMk/>
            <pc:sldMk cId="541080769" sldId="658"/>
            <ac:cxnSpMk id="15" creationId="{2A9B862E-ED48-41A5-8AC6-FD063B035966}"/>
          </ac:cxnSpMkLst>
        </pc:cxnChg>
        <pc:cxnChg chg="del">
          <ac:chgData name="Christian Morales LL." userId="acd2dd22fbae4b69" providerId="LiveId" clId="{9844560D-A5E8-4C6E-8F03-8838AAEC3F82}" dt="2021-07-05T05:30:59.656" v="177" actId="478"/>
          <ac:cxnSpMkLst>
            <pc:docMk/>
            <pc:sldMk cId="541080769" sldId="658"/>
            <ac:cxnSpMk id="16" creationId="{BD1FDE3E-AAE0-4B3C-989C-9C2E4255A205}"/>
          </ac:cxnSpMkLst>
        </pc:cxnChg>
        <pc:cxnChg chg="del">
          <ac:chgData name="Christian Morales LL." userId="acd2dd22fbae4b69" providerId="LiveId" clId="{9844560D-A5E8-4C6E-8F03-8838AAEC3F82}" dt="2021-07-05T05:30:59.656" v="177" actId="478"/>
          <ac:cxnSpMkLst>
            <pc:docMk/>
            <pc:sldMk cId="541080769" sldId="658"/>
            <ac:cxnSpMk id="24" creationId="{2B080FB7-3B1C-43E7-A9F4-18328011FD61}"/>
          </ac:cxnSpMkLst>
        </pc:cxnChg>
        <pc:cxnChg chg="del">
          <ac:chgData name="Christian Morales LL." userId="acd2dd22fbae4b69" providerId="LiveId" clId="{9844560D-A5E8-4C6E-8F03-8838AAEC3F82}" dt="2021-07-05T05:30:59.656" v="177" actId="478"/>
          <ac:cxnSpMkLst>
            <pc:docMk/>
            <pc:sldMk cId="541080769" sldId="658"/>
            <ac:cxnSpMk id="44" creationId="{5B10C35B-C190-4259-BA88-0917AC110771}"/>
          </ac:cxnSpMkLst>
        </pc:cxnChg>
        <pc:cxnChg chg="del">
          <ac:chgData name="Christian Morales LL." userId="acd2dd22fbae4b69" providerId="LiveId" clId="{9844560D-A5E8-4C6E-8F03-8838AAEC3F82}" dt="2021-07-05T05:30:59.656" v="177" actId="478"/>
          <ac:cxnSpMkLst>
            <pc:docMk/>
            <pc:sldMk cId="541080769" sldId="658"/>
            <ac:cxnSpMk id="45" creationId="{A0B786BF-CC50-4923-B4EC-A809FAA5842F}"/>
          </ac:cxnSpMkLst>
        </pc:cxnChg>
      </pc:sldChg>
      <pc:sldChg chg="addSp modSp add mod ord">
        <pc:chgData name="Christian Morales LL." userId="acd2dd22fbae4b69" providerId="LiveId" clId="{9844560D-A5E8-4C6E-8F03-8838AAEC3F82}" dt="2021-07-05T05:31:14.401" v="183"/>
        <pc:sldMkLst>
          <pc:docMk/>
          <pc:sldMk cId="2971851377" sldId="659"/>
        </pc:sldMkLst>
        <pc:spChg chg="add mod">
          <ac:chgData name="Christian Morales LL." userId="acd2dd22fbae4b69" providerId="LiveId" clId="{9844560D-A5E8-4C6E-8F03-8838AAEC3F82}" dt="2021-07-05T05:31:11.875" v="181" actId="27636"/>
          <ac:spMkLst>
            <pc:docMk/>
            <pc:sldMk cId="2971851377" sldId="659"/>
            <ac:spMk id="4" creationId="{93FB7F97-08E7-48BE-94A1-5FE468D1A776}"/>
          </ac:spMkLst>
        </pc:spChg>
        <pc:picChg chg="add mod">
          <ac:chgData name="Christian Morales LL." userId="acd2dd22fbae4b69" providerId="LiveId" clId="{9844560D-A5E8-4C6E-8F03-8838AAEC3F82}" dt="2021-07-05T05:31:11.638" v="180"/>
          <ac:picMkLst>
            <pc:docMk/>
            <pc:sldMk cId="2971851377" sldId="659"/>
            <ac:picMk id="5" creationId="{9BDE82B5-8A5E-47E7-B4F6-537CAA0A0D0B}"/>
          </ac:picMkLst>
        </pc:picChg>
      </pc:sldChg>
    </pc:docChg>
  </pc:docChgLst>
  <pc:docChgLst>
    <pc:chgData name="Desarrollo Curricular" clId="Web-{D03FB84D-AF2A-461A-B46F-DD7B3F5826B6}"/>
    <pc:docChg chg="addSld delSld modSld sldOrd">
      <pc:chgData name="Desarrollo Curricular" userId="" providerId="" clId="Web-{D03FB84D-AF2A-461A-B46F-DD7B3F5826B6}" dt="2021-05-26T13:43:00.766" v="14" actId="20577"/>
      <pc:docMkLst>
        <pc:docMk/>
      </pc:docMkLst>
      <pc:sldChg chg="modSp del">
        <pc:chgData name="Desarrollo Curricular" userId="" providerId="" clId="Web-{D03FB84D-AF2A-461A-B46F-DD7B3F5826B6}" dt="2021-05-26T13:42:01.718" v="1"/>
        <pc:sldMkLst>
          <pc:docMk/>
          <pc:sldMk cId="3825174403" sldId="288"/>
        </pc:sldMkLst>
        <pc:spChg chg="mod">
          <ac:chgData name="Desarrollo Curricular" userId="" providerId="" clId="Web-{D03FB84D-AF2A-461A-B46F-DD7B3F5826B6}" dt="2021-05-26T13:41:45.593" v="0" actId="20577"/>
          <ac:spMkLst>
            <pc:docMk/>
            <pc:sldMk cId="3825174403" sldId="288"/>
            <ac:spMk id="2" creationId="{429C049A-7F2A-BC47-B9C2-0C6CE4CD201C}"/>
          </ac:spMkLst>
        </pc:spChg>
      </pc:sldChg>
      <pc:sldChg chg="addSp delSp">
        <pc:chgData name="Desarrollo Curricular" userId="" providerId="" clId="Web-{D03FB84D-AF2A-461A-B46F-DD7B3F5826B6}" dt="2021-05-26T13:42:13.562" v="5"/>
        <pc:sldMkLst>
          <pc:docMk/>
          <pc:sldMk cId="2866921917" sldId="563"/>
        </pc:sldMkLst>
        <pc:spChg chg="add del">
          <ac:chgData name="Desarrollo Curricular" userId="" providerId="" clId="Web-{D03FB84D-AF2A-461A-B46F-DD7B3F5826B6}" dt="2021-05-26T13:42:13.562" v="5"/>
          <ac:spMkLst>
            <pc:docMk/>
            <pc:sldMk cId="2866921917" sldId="563"/>
            <ac:spMk id="3" creationId="{510C7750-92C1-4B86-BEC3-F7F77A015369}"/>
          </ac:spMkLst>
        </pc:spChg>
        <pc:spChg chg="add del">
          <ac:chgData name="Desarrollo Curricular" userId="" providerId="" clId="Web-{D03FB84D-AF2A-461A-B46F-DD7B3F5826B6}" dt="2021-05-26T13:42:10.109" v="4"/>
          <ac:spMkLst>
            <pc:docMk/>
            <pc:sldMk cId="2866921917" sldId="563"/>
            <ac:spMk id="4" creationId="{E7D933D2-DD93-46CE-A7F9-DD0D45489857}"/>
          </ac:spMkLst>
        </pc:spChg>
      </pc:sldChg>
      <pc:sldChg chg="addSp">
        <pc:chgData name="Desarrollo Curricular" userId="" providerId="" clId="Web-{D03FB84D-AF2A-461A-B46F-DD7B3F5826B6}" dt="2021-05-26T13:42:31.625" v="6"/>
        <pc:sldMkLst>
          <pc:docMk/>
          <pc:sldMk cId="1026487" sldId="564"/>
        </pc:sldMkLst>
        <pc:spChg chg="add">
          <ac:chgData name="Desarrollo Curricular" userId="" providerId="" clId="Web-{D03FB84D-AF2A-461A-B46F-DD7B3F5826B6}" dt="2021-05-26T13:42:31.625" v="6"/>
          <ac:spMkLst>
            <pc:docMk/>
            <pc:sldMk cId="1026487" sldId="564"/>
            <ac:spMk id="3" creationId="{BC057E80-EF45-4BFA-81AB-236A4564C5A5}"/>
          </ac:spMkLst>
        </pc:spChg>
      </pc:sldChg>
      <pc:sldChg chg="addSp delSp modSp add ord replId">
        <pc:chgData name="Desarrollo Curricular" userId="" providerId="" clId="Web-{D03FB84D-AF2A-461A-B46F-DD7B3F5826B6}" dt="2021-05-26T13:43:00.766" v="14" actId="20577"/>
        <pc:sldMkLst>
          <pc:docMk/>
          <pc:sldMk cId="3657153734" sldId="625"/>
        </pc:sldMkLst>
        <pc:spChg chg="add del mod">
          <ac:chgData name="Desarrollo Curricular" userId="" providerId="" clId="Web-{D03FB84D-AF2A-461A-B46F-DD7B3F5826B6}" dt="2021-05-26T13:42:53.641" v="12"/>
          <ac:spMkLst>
            <pc:docMk/>
            <pc:sldMk cId="3657153734" sldId="625"/>
            <ac:spMk id="2" creationId="{C41C7A3F-DDF6-48FE-96D5-11DA799F028A}"/>
          </ac:spMkLst>
        </pc:spChg>
        <pc:spChg chg="mod">
          <ac:chgData name="Desarrollo Curricular" userId="" providerId="" clId="Web-{D03FB84D-AF2A-461A-B46F-DD7B3F5826B6}" dt="2021-05-26T13:43:00.766" v="14" actId="20577"/>
          <ac:spMkLst>
            <pc:docMk/>
            <pc:sldMk cId="3657153734" sldId="625"/>
            <ac:spMk id="3" creationId="{7279C2AC-66F9-4C8F-929B-40A387D8CCE2}"/>
          </ac:spMkLst>
        </pc:spChg>
      </pc:sldChg>
    </pc:docChg>
  </pc:docChgLst>
  <pc:docChgLst>
    <pc:chgData name="Desarrollo Curricular" clId="Web-{C2B50EEA-BAD8-44DE-A2B6-B919F7A948D0}"/>
    <pc:docChg chg="modSld">
      <pc:chgData name="Desarrollo Curricular" userId="" providerId="" clId="Web-{C2B50EEA-BAD8-44DE-A2B6-B919F7A948D0}" dt="2021-06-05T02:42:57.819" v="9" actId="20577"/>
      <pc:docMkLst>
        <pc:docMk/>
      </pc:docMkLst>
      <pc:sldChg chg="modSp">
        <pc:chgData name="Desarrollo Curricular" userId="" providerId="" clId="Web-{C2B50EEA-BAD8-44DE-A2B6-B919F7A948D0}" dt="2021-06-05T02:42:50.897" v="5" actId="20577"/>
        <pc:sldMkLst>
          <pc:docMk/>
          <pc:sldMk cId="1834265078" sldId="620"/>
        </pc:sldMkLst>
        <pc:spChg chg="mod">
          <ac:chgData name="Desarrollo Curricular" userId="" providerId="" clId="Web-{C2B50EEA-BAD8-44DE-A2B6-B919F7A948D0}" dt="2021-06-05T02:42:50.897" v="5" actId="20577"/>
          <ac:spMkLst>
            <pc:docMk/>
            <pc:sldMk cId="1834265078" sldId="620"/>
            <ac:spMk id="3" creationId="{7279C2AC-66F9-4C8F-929B-40A387D8CCE2}"/>
          </ac:spMkLst>
        </pc:spChg>
      </pc:sldChg>
      <pc:sldChg chg="modSp">
        <pc:chgData name="Desarrollo Curricular" userId="" providerId="" clId="Web-{C2B50EEA-BAD8-44DE-A2B6-B919F7A948D0}" dt="2021-06-05T02:42:57.819" v="9" actId="20577"/>
        <pc:sldMkLst>
          <pc:docMk/>
          <pc:sldMk cId="963236813" sldId="621"/>
        </pc:sldMkLst>
        <pc:spChg chg="mod">
          <ac:chgData name="Desarrollo Curricular" userId="" providerId="" clId="Web-{C2B50EEA-BAD8-44DE-A2B6-B919F7A948D0}" dt="2021-06-05T02:42:57.819" v="9" actId="20577"/>
          <ac:spMkLst>
            <pc:docMk/>
            <pc:sldMk cId="963236813" sldId="621"/>
            <ac:spMk id="3" creationId="{A0A05108-6537-D24C-A3B6-E057CF557277}"/>
          </ac:spMkLst>
        </pc:spChg>
      </pc:sldChg>
    </pc:docChg>
  </pc:docChgLst>
  <pc:docChgLst>
    <pc:chgData name="Desarrollo Curricular" clId="Web-{E1BD9046-ADBE-4791-90D3-255924FFE5AD}"/>
    <pc:docChg chg="delSld modSld">
      <pc:chgData name="Desarrollo Curricular" userId="" providerId="" clId="Web-{E1BD9046-ADBE-4791-90D3-255924FFE5AD}" dt="2021-05-31T22:24:23.656" v="1"/>
      <pc:docMkLst>
        <pc:docMk/>
      </pc:docMkLst>
      <pc:sldChg chg="delSp">
        <pc:chgData name="Desarrollo Curricular" userId="" providerId="" clId="Web-{E1BD9046-ADBE-4791-90D3-255924FFE5AD}" dt="2021-05-31T22:24:23.656" v="1"/>
        <pc:sldMkLst>
          <pc:docMk/>
          <pc:sldMk cId="2866921917" sldId="563"/>
        </pc:sldMkLst>
        <pc:spChg chg="del">
          <ac:chgData name="Desarrollo Curricular" userId="" providerId="" clId="Web-{E1BD9046-ADBE-4791-90D3-255924FFE5AD}" dt="2021-05-31T22:24:23.656" v="1"/>
          <ac:spMkLst>
            <pc:docMk/>
            <pc:sldMk cId="2866921917" sldId="563"/>
            <ac:spMk id="3" creationId="{510FA6F5-77D4-D245-A373-981E07E592A9}"/>
          </ac:spMkLst>
        </pc:spChg>
      </pc:sldChg>
      <pc:sldChg chg="del">
        <pc:chgData name="Desarrollo Curricular" userId="" providerId="" clId="Web-{E1BD9046-ADBE-4791-90D3-255924FFE5AD}" dt="2021-05-31T22:24:16.796" v="0"/>
        <pc:sldMkLst>
          <pc:docMk/>
          <pc:sldMk cId="3657153734" sldId="6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B13FF-DAD0-4A57-BC88-3ADCEDB569DD}" type="datetimeFigureOut">
              <a:rPr lang="es-PE" smtClean="0"/>
              <a:t>8/07/2021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F7BF2-E25C-416F-B974-26A2DDEA6F90}" type="slidenum">
              <a:rPr lang="es-PE" smtClean="0"/>
              <a:t>‹#›</a:t>
            </a:fld>
            <a:endParaRPr lang="es-PE"/>
          </a:p>
        </p:txBody>
      </p:sp>
    </p:spTree>
    <p:extLst>
      <p:ext uri="{BB962C8B-B14F-4D97-AF65-F5344CB8AC3E}">
        <p14:creationId xmlns:p14="http://schemas.microsoft.com/office/powerpoint/2010/main" val="3185365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sin imagen">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5055042" cy="1890241"/>
          </a:xfrm>
          <a:prstGeom prst="rect">
            <a:avLst/>
          </a:prstGeom>
        </p:spPr>
        <p:txBody>
          <a:bodyPr lIns="0" tIns="0" rIns="0" bIns="0">
            <a:noAutofit/>
          </a:bodyPr>
          <a:lstStyle>
            <a:lvl1pPr marL="0" indent="0">
              <a:lnSpc>
                <a:spcPct val="100000"/>
              </a:lnSpc>
              <a:buNone/>
              <a:defRPr sz="5000" b="1" spc="0">
                <a:solidFill>
                  <a:srgbClr val="FFC922"/>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grpSp>
        <p:nvGrpSpPr>
          <p:cNvPr id="15" name="Grupo 14">
            <a:extLst>
              <a:ext uri="{FF2B5EF4-FFF2-40B4-BE49-F238E27FC236}">
                <a16:creationId xmlns:a16="http://schemas.microsoft.com/office/drawing/2014/main" id="{47577362-9D0F-8643-8DBD-5F4EFAC5F2CD}"/>
              </a:ext>
            </a:extLst>
          </p:cNvPr>
          <p:cNvGrpSpPr/>
          <p:nvPr/>
        </p:nvGrpSpPr>
        <p:grpSpPr>
          <a:xfrm>
            <a:off x="381000" y="1913698"/>
            <a:ext cx="490972" cy="438507"/>
            <a:chOff x="692987" y="1092326"/>
            <a:chExt cx="490972" cy="438507"/>
          </a:xfrm>
        </p:grpSpPr>
        <p:sp>
          <p:nvSpPr>
            <p:cNvPr id="22" name="Rectángulo 21">
              <a:extLst>
                <a:ext uri="{FF2B5EF4-FFF2-40B4-BE49-F238E27FC236}">
                  <a16:creationId xmlns:a16="http://schemas.microsoft.com/office/drawing/2014/main" id="{29A2D926-63FC-714D-87A6-1AB8BF4DD985}"/>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Rectángulo 22">
              <a:extLst>
                <a:ext uri="{FF2B5EF4-FFF2-40B4-BE49-F238E27FC236}">
                  <a16:creationId xmlns:a16="http://schemas.microsoft.com/office/drawing/2014/main" id="{6F29BC49-3B20-A54D-9DEC-B16A707F6EF2}"/>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Rectángulo 23">
              <a:extLst>
                <a:ext uri="{FF2B5EF4-FFF2-40B4-BE49-F238E27FC236}">
                  <a16:creationId xmlns:a16="http://schemas.microsoft.com/office/drawing/2014/main" id="{937EB12D-8E34-A04B-B667-D0DAEA400D73}"/>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25" name="Imagen 24" descr="Imagen que contiene Icono&#10;&#10;Descripción generada automáticamente">
            <a:extLst>
              <a:ext uri="{FF2B5EF4-FFF2-40B4-BE49-F238E27FC236}">
                <a16:creationId xmlns:a16="http://schemas.microsoft.com/office/drawing/2014/main" id="{A14E9BB1-7723-AD4F-84EB-C4F8B3E2A430}"/>
              </a:ext>
            </a:extLst>
          </p:cNvPr>
          <p:cNvPicPr>
            <a:picLocks noChangeAspect="1"/>
          </p:cNvPicPr>
          <p:nvPr/>
        </p:nvPicPr>
        <p:blipFill>
          <a:blip r:embed="rId2"/>
          <a:stretch>
            <a:fillRect/>
          </a:stretch>
        </p:blipFill>
        <p:spPr>
          <a:xfrm>
            <a:off x="11153914" y="5429250"/>
            <a:ext cx="542647" cy="896937"/>
          </a:xfrm>
          <a:prstGeom prst="rect">
            <a:avLst/>
          </a:prstGeom>
        </p:spPr>
      </p:pic>
      <p:sp>
        <p:nvSpPr>
          <p:cNvPr id="10" name="Marcador de número de diapositiva 6">
            <a:extLst>
              <a:ext uri="{FF2B5EF4-FFF2-40B4-BE49-F238E27FC236}">
                <a16:creationId xmlns:a16="http://schemas.microsoft.com/office/drawing/2014/main" id="{C983230A-D192-6742-81C7-4245B8E4EBA7}"/>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89227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6" name="Marcador de texto 7">
            <a:extLst>
              <a:ext uri="{FF2B5EF4-FFF2-40B4-BE49-F238E27FC236}">
                <a16:creationId xmlns:a16="http://schemas.microsoft.com/office/drawing/2014/main" id="{47CAAA53-8FBB-41A3-92A8-1911E50848D6}"/>
              </a:ext>
            </a:extLst>
          </p:cNvPr>
          <p:cNvSpPr>
            <a:spLocks noGrp="1"/>
          </p:cNvSpPr>
          <p:nvPr>
            <p:ph type="body" sz="quarter" idx="16" hasCustomPrompt="1"/>
          </p:nvPr>
        </p:nvSpPr>
        <p:spPr>
          <a:xfrm>
            <a:off x="2368064" y="2147077"/>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7" name="Marcador de texto 7">
            <a:extLst>
              <a:ext uri="{FF2B5EF4-FFF2-40B4-BE49-F238E27FC236}">
                <a16:creationId xmlns:a16="http://schemas.microsoft.com/office/drawing/2014/main" id="{826A7C83-3069-44DD-A398-08B0D14E8235}"/>
              </a:ext>
            </a:extLst>
          </p:cNvPr>
          <p:cNvSpPr>
            <a:spLocks noGrp="1"/>
          </p:cNvSpPr>
          <p:nvPr>
            <p:ph type="body" sz="quarter" idx="17" hasCustomPrompt="1"/>
          </p:nvPr>
        </p:nvSpPr>
        <p:spPr>
          <a:xfrm>
            <a:off x="2368063" y="2805094"/>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8" name="Marcador de texto 7">
            <a:extLst>
              <a:ext uri="{FF2B5EF4-FFF2-40B4-BE49-F238E27FC236}">
                <a16:creationId xmlns:a16="http://schemas.microsoft.com/office/drawing/2014/main" id="{9D881B3C-CDB5-4433-B316-06801EAA45DC}"/>
              </a:ext>
            </a:extLst>
          </p:cNvPr>
          <p:cNvSpPr>
            <a:spLocks noGrp="1"/>
          </p:cNvSpPr>
          <p:nvPr>
            <p:ph type="body" sz="quarter" idx="18" hasCustomPrompt="1"/>
          </p:nvPr>
        </p:nvSpPr>
        <p:spPr>
          <a:xfrm>
            <a:off x="2368062" y="3459296"/>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9" name="Marcador de texto 7">
            <a:extLst>
              <a:ext uri="{FF2B5EF4-FFF2-40B4-BE49-F238E27FC236}">
                <a16:creationId xmlns:a16="http://schemas.microsoft.com/office/drawing/2014/main" id="{F7642A24-D4C4-4612-ACCF-5C60B428DBAF}"/>
              </a:ext>
            </a:extLst>
          </p:cNvPr>
          <p:cNvSpPr>
            <a:spLocks noGrp="1"/>
          </p:cNvSpPr>
          <p:nvPr>
            <p:ph type="body" sz="quarter" idx="19" hasCustomPrompt="1"/>
          </p:nvPr>
        </p:nvSpPr>
        <p:spPr>
          <a:xfrm>
            <a:off x="2368061" y="4113499"/>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10" name="Marcador de texto 7">
            <a:extLst>
              <a:ext uri="{FF2B5EF4-FFF2-40B4-BE49-F238E27FC236}">
                <a16:creationId xmlns:a16="http://schemas.microsoft.com/office/drawing/2014/main" id="{60431D2B-484E-44E2-ABD2-0B87F4D73EB7}"/>
              </a:ext>
            </a:extLst>
          </p:cNvPr>
          <p:cNvSpPr>
            <a:spLocks noGrp="1"/>
          </p:cNvSpPr>
          <p:nvPr>
            <p:ph type="body" sz="quarter" idx="20" hasCustomPrompt="1"/>
          </p:nvPr>
        </p:nvSpPr>
        <p:spPr>
          <a:xfrm>
            <a:off x="2368060" y="4764971"/>
            <a:ext cx="93286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Título contenido</a:t>
            </a:r>
          </a:p>
        </p:txBody>
      </p:sp>
      <p:sp>
        <p:nvSpPr>
          <p:cNvPr id="28" name="Marcador de texto 7">
            <a:extLst>
              <a:ext uri="{FF2B5EF4-FFF2-40B4-BE49-F238E27FC236}">
                <a16:creationId xmlns:a16="http://schemas.microsoft.com/office/drawing/2014/main" id="{AD71FEAD-3BC7-CB4F-824E-5B59A48A29EA}"/>
              </a:ext>
            </a:extLst>
          </p:cNvPr>
          <p:cNvSpPr>
            <a:spLocks noGrp="1"/>
          </p:cNvSpPr>
          <p:nvPr>
            <p:ph type="body" sz="quarter" idx="21" hasCustomPrompt="1"/>
          </p:nvPr>
        </p:nvSpPr>
        <p:spPr>
          <a:xfrm>
            <a:off x="492733" y="2148831"/>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01</a:t>
            </a:r>
          </a:p>
        </p:txBody>
      </p:sp>
      <p:sp>
        <p:nvSpPr>
          <p:cNvPr id="30" name="Marcador de texto 7">
            <a:extLst>
              <a:ext uri="{FF2B5EF4-FFF2-40B4-BE49-F238E27FC236}">
                <a16:creationId xmlns:a16="http://schemas.microsoft.com/office/drawing/2014/main" id="{2F85DAD7-4A53-4F4F-96A5-DA10B549492D}"/>
              </a:ext>
            </a:extLst>
          </p:cNvPr>
          <p:cNvSpPr>
            <a:spLocks noGrp="1"/>
          </p:cNvSpPr>
          <p:nvPr>
            <p:ph type="body" sz="quarter" idx="22" hasCustomPrompt="1"/>
          </p:nvPr>
        </p:nvSpPr>
        <p:spPr>
          <a:xfrm>
            <a:off x="492733" y="2806848"/>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02</a:t>
            </a:r>
          </a:p>
        </p:txBody>
      </p:sp>
      <p:sp>
        <p:nvSpPr>
          <p:cNvPr id="31" name="Marcador de texto 7">
            <a:extLst>
              <a:ext uri="{FF2B5EF4-FFF2-40B4-BE49-F238E27FC236}">
                <a16:creationId xmlns:a16="http://schemas.microsoft.com/office/drawing/2014/main" id="{08E9CB7C-D712-0B4A-A993-2B7F7A428CB1}"/>
              </a:ext>
            </a:extLst>
          </p:cNvPr>
          <p:cNvSpPr>
            <a:spLocks noGrp="1"/>
          </p:cNvSpPr>
          <p:nvPr>
            <p:ph type="body" sz="quarter" idx="23" hasCustomPrompt="1"/>
          </p:nvPr>
        </p:nvSpPr>
        <p:spPr>
          <a:xfrm>
            <a:off x="492733" y="3461050"/>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03</a:t>
            </a:r>
          </a:p>
        </p:txBody>
      </p:sp>
      <p:sp>
        <p:nvSpPr>
          <p:cNvPr id="32" name="Marcador de texto 7">
            <a:extLst>
              <a:ext uri="{FF2B5EF4-FFF2-40B4-BE49-F238E27FC236}">
                <a16:creationId xmlns:a16="http://schemas.microsoft.com/office/drawing/2014/main" id="{1D01B89D-7F4F-1041-B804-53CA6D06BCC7}"/>
              </a:ext>
            </a:extLst>
          </p:cNvPr>
          <p:cNvSpPr>
            <a:spLocks noGrp="1"/>
          </p:cNvSpPr>
          <p:nvPr>
            <p:ph type="body" sz="quarter" idx="24" hasCustomPrompt="1"/>
          </p:nvPr>
        </p:nvSpPr>
        <p:spPr>
          <a:xfrm>
            <a:off x="492733" y="4115253"/>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04</a:t>
            </a:r>
          </a:p>
        </p:txBody>
      </p:sp>
      <p:sp>
        <p:nvSpPr>
          <p:cNvPr id="33" name="Marcador de texto 7">
            <a:extLst>
              <a:ext uri="{FF2B5EF4-FFF2-40B4-BE49-F238E27FC236}">
                <a16:creationId xmlns:a16="http://schemas.microsoft.com/office/drawing/2014/main" id="{B0393092-4B6C-E741-B850-4962FF23D546}"/>
              </a:ext>
            </a:extLst>
          </p:cNvPr>
          <p:cNvSpPr>
            <a:spLocks noGrp="1"/>
          </p:cNvSpPr>
          <p:nvPr>
            <p:ph type="body" sz="quarter" idx="25" hasCustomPrompt="1"/>
          </p:nvPr>
        </p:nvSpPr>
        <p:spPr>
          <a:xfrm>
            <a:off x="492733" y="4766725"/>
            <a:ext cx="1676035" cy="390258"/>
          </a:xfrm>
          <a:prstGeom prst="rect">
            <a:avLst/>
          </a:prstGeom>
        </p:spPr>
        <p:txBody>
          <a:bodyPr lIns="0" tIns="0" rIns="0" bIns="0"/>
          <a:lstStyle>
            <a:lvl1pPr marL="0" marR="0" indent="0" algn="l" defTabSz="914400" rtl="0" eaLnBrk="1" fontAlgn="auto" latinLnBrk="0" hangingPunct="1">
              <a:lnSpc>
                <a:spcPct val="150000"/>
              </a:lnSpc>
              <a:spcBef>
                <a:spcPts val="1000"/>
              </a:spcBef>
              <a:spcAft>
                <a:spcPts val="0"/>
              </a:spcAft>
              <a:buClrTx/>
              <a:buSzTx/>
              <a:buFont typeface="+mj-lt"/>
              <a:buNone/>
              <a:tabLst/>
              <a:defRPr sz="1800" b="1">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05</a:t>
            </a:r>
          </a:p>
        </p:txBody>
      </p:sp>
      <p:pic>
        <p:nvPicPr>
          <p:cNvPr id="37" name="Imagen 36" descr="Imagen que contiene Texto&#10;&#10;Descripción generada automáticamente">
            <a:extLst>
              <a:ext uri="{FF2B5EF4-FFF2-40B4-BE49-F238E27FC236}">
                <a16:creationId xmlns:a16="http://schemas.microsoft.com/office/drawing/2014/main" id="{6477CFEA-FF50-8748-9B71-F6E2128B2CBE}"/>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8" name="Marcador de texto 2">
            <a:extLst>
              <a:ext uri="{FF2B5EF4-FFF2-40B4-BE49-F238E27FC236}">
                <a16:creationId xmlns:a16="http://schemas.microsoft.com/office/drawing/2014/main" id="{E3675A1A-C649-4A4F-836C-8AEB12490DEF}"/>
              </a:ext>
            </a:extLst>
          </p:cNvPr>
          <p:cNvSpPr>
            <a:spLocks noGrp="1"/>
          </p:cNvSpPr>
          <p:nvPr>
            <p:ph type="body" sz="quarter" idx="14" hasCustomPrompt="1"/>
          </p:nvPr>
        </p:nvSpPr>
        <p:spPr>
          <a:xfrm>
            <a:off x="453969" y="1187179"/>
            <a:ext cx="11242726"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Contenido temático (Stag Negrita, 30 pts.)</a:t>
            </a:r>
          </a:p>
        </p:txBody>
      </p:sp>
      <p:sp>
        <p:nvSpPr>
          <p:cNvPr id="16" name="Rectángulo 15">
            <a:extLst>
              <a:ext uri="{FF2B5EF4-FFF2-40B4-BE49-F238E27FC236}">
                <a16:creationId xmlns:a16="http://schemas.microsoft.com/office/drawing/2014/main" id="{DFC6BB74-BFE3-C04C-BD9B-05E97D4CA234}"/>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Marcador de texto 7">
            <a:extLst>
              <a:ext uri="{FF2B5EF4-FFF2-40B4-BE49-F238E27FC236}">
                <a16:creationId xmlns:a16="http://schemas.microsoft.com/office/drawing/2014/main" id="{D46D1CB0-2E80-014D-B0C9-21EADCD9A1B8}"/>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43559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n completa">
    <p:spTree>
      <p:nvGrpSpPr>
        <p:cNvPr id="1" name=""/>
        <p:cNvGrpSpPr/>
        <p:nvPr/>
      </p:nvGrpSpPr>
      <p:grpSpPr>
        <a:xfrm>
          <a:off x="0" y="0"/>
          <a:ext cx="0" cy="0"/>
          <a:chOff x="0" y="0"/>
          <a:chExt cx="0" cy="0"/>
        </a:xfrm>
      </p:grpSpPr>
      <p:sp>
        <p:nvSpPr>
          <p:cNvPr id="8" name="Marcador de posición de imagen 3">
            <a:extLst>
              <a:ext uri="{FF2B5EF4-FFF2-40B4-BE49-F238E27FC236}">
                <a16:creationId xmlns:a16="http://schemas.microsoft.com/office/drawing/2014/main" id="{42D4E7F3-8D64-4210-ABC8-D6A9E3504B8E}"/>
              </a:ext>
            </a:extLst>
          </p:cNvPr>
          <p:cNvSpPr>
            <a:spLocks noGrp="1"/>
          </p:cNvSpPr>
          <p:nvPr>
            <p:ph type="pic" sz="quarter" idx="10" hasCustomPrompt="1"/>
          </p:nvPr>
        </p:nvSpPr>
        <p:spPr>
          <a:xfrm>
            <a:off x="0" y="0"/>
            <a:ext cx="12192000" cy="6858000"/>
          </a:xfrm>
          <a:prstGeom prst="rect">
            <a:avLst/>
          </a:prstGeom>
        </p:spPr>
        <p:txBody>
          <a:bodyPr lIns="360000" tIns="396000" rIns="72000"/>
          <a:lstStyle>
            <a:lvl1pPr marL="0" indent="0">
              <a:lnSpc>
                <a:spcPct val="70000"/>
              </a:lnSpc>
              <a:buNone/>
              <a:defRPr b="1">
                <a:solidFill>
                  <a:schemeClr val="bg1">
                    <a:lumMod val="65000"/>
                  </a:schemeClr>
                </a:solidFill>
                <a:latin typeface="Arial" panose="020B0604020202020204" pitchFamily="34" charset="0"/>
                <a:cs typeface="Arial" panose="020B0604020202020204" pitchFamily="34" charset="0"/>
              </a:defRPr>
            </a:lvl1pPr>
          </a:lstStyle>
          <a:p>
            <a:r>
              <a:rPr lang="es-PE" b="1" dirty="0">
                <a:latin typeface="Arial" panose="020B0604020202020204" pitchFamily="34" charset="0"/>
                <a:cs typeface="Arial" panose="020B0604020202020204" pitchFamily="34" charset="0"/>
              </a:rPr>
              <a:t>Coloca aquí la imagen a tamaño completo</a:t>
            </a:r>
          </a:p>
        </p:txBody>
      </p:sp>
    </p:spTree>
    <p:extLst>
      <p:ext uri="{BB962C8B-B14F-4D97-AF65-F5344CB8AC3E}">
        <p14:creationId xmlns:p14="http://schemas.microsoft.com/office/powerpoint/2010/main" val="363405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tividad virtual">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14B87943-1FB8-4769-955B-E9CB04115AF3}"/>
              </a:ext>
            </a:extLst>
          </p:cNvPr>
          <p:cNvSpPr txBox="1"/>
          <p:nvPr/>
        </p:nvSpPr>
        <p:spPr>
          <a:xfrm>
            <a:off x="490899" y="2245242"/>
            <a:ext cx="1431316" cy="1015663"/>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Tipo de</a:t>
            </a:r>
          </a:p>
          <a:p>
            <a:r>
              <a:rPr lang="es-PE" sz="2200" b="1" dirty="0">
                <a:solidFill>
                  <a:srgbClr val="6E00EC"/>
                </a:solidFill>
                <a:latin typeface="Arial" panose="020B0604020202020204" pitchFamily="34" charset="0"/>
                <a:cs typeface="Arial" panose="020B0604020202020204" pitchFamily="34" charset="0"/>
              </a:rPr>
              <a:t>actividad</a:t>
            </a:r>
          </a:p>
          <a:p>
            <a:endParaRPr lang="es-PE" sz="2200" b="1" dirty="0">
              <a:solidFill>
                <a:srgbClr val="6E00EC"/>
              </a:solidFill>
              <a:latin typeface="Arial" panose="020B0604020202020204" pitchFamily="34" charset="0"/>
              <a:cs typeface="Arial" panose="020B0604020202020204" pitchFamily="34" charset="0"/>
            </a:endParaRPr>
          </a:p>
        </p:txBody>
      </p:sp>
      <p:sp>
        <p:nvSpPr>
          <p:cNvPr id="14" name="Marcador de texto 7">
            <a:extLst>
              <a:ext uri="{FF2B5EF4-FFF2-40B4-BE49-F238E27FC236}">
                <a16:creationId xmlns:a16="http://schemas.microsoft.com/office/drawing/2014/main" id="{E3985964-552D-456B-8687-3F8C9FF5803B}"/>
              </a:ext>
            </a:extLst>
          </p:cNvPr>
          <p:cNvSpPr>
            <a:spLocks noGrp="1"/>
          </p:cNvSpPr>
          <p:nvPr>
            <p:ph type="body" sz="quarter" idx="16" hasCustomPrompt="1"/>
          </p:nvPr>
        </p:nvSpPr>
        <p:spPr>
          <a:xfrm>
            <a:off x="3597656" y="2270163"/>
            <a:ext cx="8099044" cy="1246757"/>
          </a:xfrm>
          <a:prstGeom prst="rect">
            <a:avLst/>
          </a:prstGeom>
        </p:spPr>
        <p:txBody>
          <a:bodyPr lIns="0" tIns="0" rIns="0" bIns="0"/>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Foro, chat, wiki, tarea, encuesta, etc</a:t>
            </a:r>
          </a:p>
        </p:txBody>
      </p:sp>
      <p:cxnSp>
        <p:nvCxnSpPr>
          <p:cNvPr id="15" name="Conector recto 14">
            <a:extLst>
              <a:ext uri="{FF2B5EF4-FFF2-40B4-BE49-F238E27FC236}">
                <a16:creationId xmlns:a16="http://schemas.microsoft.com/office/drawing/2014/main" id="{7E2AB021-47E2-4C09-A142-FF5F86A218CF}"/>
              </a:ext>
            </a:extLst>
          </p:cNvPr>
          <p:cNvCxnSpPr/>
          <p:nvPr/>
        </p:nvCxnSpPr>
        <p:spPr>
          <a:xfrm>
            <a:off x="490899" y="2162907"/>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17" name="Marcador de texto 7">
            <a:extLst>
              <a:ext uri="{FF2B5EF4-FFF2-40B4-BE49-F238E27FC236}">
                <a16:creationId xmlns:a16="http://schemas.microsoft.com/office/drawing/2014/main" id="{E330D9CB-693C-4F86-80C5-4C8A8F422099}"/>
              </a:ext>
            </a:extLst>
          </p:cNvPr>
          <p:cNvSpPr>
            <a:spLocks noGrp="1"/>
          </p:cNvSpPr>
          <p:nvPr>
            <p:ph type="body" sz="quarter" idx="18" hasCustomPrompt="1"/>
          </p:nvPr>
        </p:nvSpPr>
        <p:spPr>
          <a:xfrm>
            <a:off x="3597656" y="4074067"/>
            <a:ext cx="8099044" cy="124675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3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Escribir instrucciones para el estudiante</a:t>
            </a:r>
          </a:p>
        </p:txBody>
      </p:sp>
      <p:cxnSp>
        <p:nvCxnSpPr>
          <p:cNvPr id="18" name="Conector recto 17">
            <a:extLst>
              <a:ext uri="{FF2B5EF4-FFF2-40B4-BE49-F238E27FC236}">
                <a16:creationId xmlns:a16="http://schemas.microsoft.com/office/drawing/2014/main" id="{90AE6BCA-E285-48C6-A8C0-FADD14FF689A}"/>
              </a:ext>
            </a:extLst>
          </p:cNvPr>
          <p:cNvCxnSpPr/>
          <p:nvPr/>
        </p:nvCxnSpPr>
        <p:spPr>
          <a:xfrm>
            <a:off x="490899" y="3966811"/>
            <a:ext cx="11205801" cy="0"/>
          </a:xfrm>
          <a:prstGeom prst="line">
            <a:avLst/>
          </a:prstGeom>
          <a:ln>
            <a:solidFill>
              <a:srgbClr val="6E00EC"/>
            </a:solidFill>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C2C5C6E-D7AA-41F9-8B8A-15D47BEF2173}"/>
              </a:ext>
            </a:extLst>
          </p:cNvPr>
          <p:cNvSpPr txBox="1"/>
          <p:nvPr/>
        </p:nvSpPr>
        <p:spPr>
          <a:xfrm>
            <a:off x="492733" y="4077565"/>
            <a:ext cx="1878991" cy="338554"/>
          </a:xfrm>
          <a:prstGeom prst="rect">
            <a:avLst/>
          </a:prstGeom>
          <a:noFill/>
        </p:spPr>
        <p:txBody>
          <a:bodyPr wrap="square" lIns="0" tIns="0" rIns="0" bIns="0" rtlCol="0" anchor="t" anchorCtr="0">
            <a:spAutoFit/>
          </a:bodyPr>
          <a:lstStyle/>
          <a:p>
            <a:r>
              <a:rPr lang="es-PE" sz="2200" b="1" dirty="0">
                <a:solidFill>
                  <a:srgbClr val="6E00EC"/>
                </a:solidFill>
                <a:latin typeface="Arial" panose="020B0604020202020204" pitchFamily="34" charset="0"/>
                <a:cs typeface="Arial" panose="020B0604020202020204" pitchFamily="34" charset="0"/>
              </a:rPr>
              <a:t>Indicaciones</a:t>
            </a:r>
          </a:p>
        </p:txBody>
      </p:sp>
      <p:sp>
        <p:nvSpPr>
          <p:cNvPr id="19" name="Marcador de texto 2">
            <a:extLst>
              <a:ext uri="{FF2B5EF4-FFF2-40B4-BE49-F238E27FC236}">
                <a16:creationId xmlns:a16="http://schemas.microsoft.com/office/drawing/2014/main" id="{5957DB05-C8C1-EA45-9073-6DB6691F1331}"/>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Actividad Virtual</a:t>
            </a:r>
          </a:p>
        </p:txBody>
      </p:sp>
      <p:pic>
        <p:nvPicPr>
          <p:cNvPr id="24" name="Imagen 23" descr="Imagen que contiene Texto&#10;&#10;Descripción generada automáticamente">
            <a:extLst>
              <a:ext uri="{FF2B5EF4-FFF2-40B4-BE49-F238E27FC236}">
                <a16:creationId xmlns:a16="http://schemas.microsoft.com/office/drawing/2014/main" id="{19753B76-7A4B-6C48-A8BA-52657E001E85}"/>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2" name="Rectángulo 1">
            <a:extLst>
              <a:ext uri="{FF2B5EF4-FFF2-40B4-BE49-F238E27FC236}">
                <a16:creationId xmlns:a16="http://schemas.microsoft.com/office/drawing/2014/main" id="{08FDE73D-1B64-3E41-9E45-07ECF9AA64FF}"/>
              </a:ext>
            </a:extLst>
          </p:cNvPr>
          <p:cNvSpPr/>
          <p:nvPr/>
        </p:nvSpPr>
        <p:spPr>
          <a:xfrm>
            <a:off x="3192327" y="2216339"/>
            <a:ext cx="375424" cy="461665"/>
          </a:xfrm>
          <a:prstGeom prst="rect">
            <a:avLst/>
          </a:prstGeom>
        </p:spPr>
        <p:txBody>
          <a:bodyPr wrap="none">
            <a:spAutoFit/>
          </a:bodyPr>
          <a:lstStyle/>
          <a:p>
            <a:r>
              <a:rPr lang="es-PE" sz="2400" b="0" i="0" dirty="0">
                <a:effectLst/>
                <a:latin typeface="Source Sans Pro" panose="020B0503030403020204" pitchFamily="34" charset="0"/>
              </a:rPr>
              <a:t>→</a:t>
            </a:r>
          </a:p>
        </p:txBody>
      </p:sp>
      <p:sp>
        <p:nvSpPr>
          <p:cNvPr id="30" name="Rectángulo 29">
            <a:extLst>
              <a:ext uri="{FF2B5EF4-FFF2-40B4-BE49-F238E27FC236}">
                <a16:creationId xmlns:a16="http://schemas.microsoft.com/office/drawing/2014/main" id="{AC575F4F-79C8-7849-9E3B-E602113B9BB3}"/>
              </a:ext>
            </a:extLst>
          </p:cNvPr>
          <p:cNvSpPr/>
          <p:nvPr/>
        </p:nvSpPr>
        <p:spPr>
          <a:xfrm>
            <a:off x="3192327" y="3949164"/>
            <a:ext cx="375424" cy="461665"/>
          </a:xfrm>
          <a:prstGeom prst="rect">
            <a:avLst/>
          </a:prstGeom>
        </p:spPr>
        <p:txBody>
          <a:bodyPr wrap="square">
            <a:spAutoFit/>
          </a:bodyPr>
          <a:lstStyle/>
          <a:p>
            <a:r>
              <a:rPr lang="es-PE" sz="2400" b="0" i="0" dirty="0">
                <a:effectLst/>
                <a:latin typeface="Source Sans Pro" panose="020B0503030403020204" pitchFamily="34" charset="0"/>
              </a:rPr>
              <a:t>→</a:t>
            </a:r>
          </a:p>
        </p:txBody>
      </p:sp>
      <p:sp>
        <p:nvSpPr>
          <p:cNvPr id="16" name="Rectángulo 15">
            <a:extLst>
              <a:ext uri="{FF2B5EF4-FFF2-40B4-BE49-F238E27FC236}">
                <a16:creationId xmlns:a16="http://schemas.microsoft.com/office/drawing/2014/main" id="{21F64922-C078-EC4B-86EF-A949EFBDFC47}"/>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Marcador de texto 7">
            <a:extLst>
              <a:ext uri="{FF2B5EF4-FFF2-40B4-BE49-F238E27FC236}">
                <a16:creationId xmlns:a16="http://schemas.microsoft.com/office/drawing/2014/main" id="{AD20EEA8-6850-7B43-9529-E4EB0773D2A9}"/>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168086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ágenes">
    <p:bg>
      <p:bgPr>
        <a:solidFill>
          <a:schemeClr val="bg1"/>
        </a:solid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28AC3AE-71D5-6843-858D-451406361752}"/>
              </a:ext>
            </a:extLst>
          </p:cNvPr>
          <p:cNvSpPr/>
          <p:nvPr/>
        </p:nvSpPr>
        <p:spPr>
          <a:xfrm>
            <a:off x="471084"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Google Shape;111;p3">
            <a:extLst>
              <a:ext uri="{FF2B5EF4-FFF2-40B4-BE49-F238E27FC236}">
                <a16:creationId xmlns:a16="http://schemas.microsoft.com/office/drawing/2014/main" id="{7F59C428-0788-4243-8CD8-311685CC634A}"/>
              </a:ext>
            </a:extLst>
          </p:cNvPr>
          <p:cNvSpPr txBox="1"/>
          <p:nvPr/>
        </p:nvSpPr>
        <p:spPr>
          <a:xfrm>
            <a:off x="547916"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4" name="Marcador de posición de imagen 3">
            <a:extLst>
              <a:ext uri="{FF2B5EF4-FFF2-40B4-BE49-F238E27FC236}">
                <a16:creationId xmlns:a16="http://schemas.microsoft.com/office/drawing/2014/main" id="{AE038110-78E5-E642-ACE0-10CF44D33418}"/>
              </a:ext>
            </a:extLst>
          </p:cNvPr>
          <p:cNvSpPr>
            <a:spLocks noGrp="1"/>
          </p:cNvSpPr>
          <p:nvPr>
            <p:ph type="pic" sz="quarter" idx="17" hasCustomPrompt="1"/>
          </p:nvPr>
        </p:nvSpPr>
        <p:spPr>
          <a:xfrm>
            <a:off x="47205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7" name="Marcador de posición de imagen 3">
            <a:extLst>
              <a:ext uri="{FF2B5EF4-FFF2-40B4-BE49-F238E27FC236}">
                <a16:creationId xmlns:a16="http://schemas.microsoft.com/office/drawing/2014/main" id="{F3DABCA7-BEA6-9844-86A6-45D17A0C32CF}"/>
              </a:ext>
            </a:extLst>
          </p:cNvPr>
          <p:cNvSpPr>
            <a:spLocks noGrp="1"/>
          </p:cNvSpPr>
          <p:nvPr>
            <p:ph type="pic" sz="quarter" idx="18" hasCustomPrompt="1"/>
          </p:nvPr>
        </p:nvSpPr>
        <p:spPr>
          <a:xfrm>
            <a:off x="4294969"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28" name="Marcador de posición de imagen 3">
            <a:extLst>
              <a:ext uri="{FF2B5EF4-FFF2-40B4-BE49-F238E27FC236}">
                <a16:creationId xmlns:a16="http://schemas.microsoft.com/office/drawing/2014/main" id="{E885F80A-FB71-6540-A998-98E95FC5BBAC}"/>
              </a:ext>
            </a:extLst>
          </p:cNvPr>
          <p:cNvSpPr>
            <a:spLocks noGrp="1"/>
          </p:cNvSpPr>
          <p:nvPr>
            <p:ph type="pic" sz="quarter" idx="19" hasCustomPrompt="1"/>
          </p:nvPr>
        </p:nvSpPr>
        <p:spPr>
          <a:xfrm>
            <a:off x="8117883" y="1301858"/>
            <a:ext cx="3604002" cy="360758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1" name="Rectángulo 10">
            <a:extLst>
              <a:ext uri="{FF2B5EF4-FFF2-40B4-BE49-F238E27FC236}">
                <a16:creationId xmlns:a16="http://schemas.microsoft.com/office/drawing/2014/main" id="{BDD2E90F-18B7-F240-923A-564F413DC78D}"/>
              </a:ext>
            </a:extLst>
          </p:cNvPr>
          <p:cNvSpPr/>
          <p:nvPr/>
        </p:nvSpPr>
        <p:spPr>
          <a:xfrm>
            <a:off x="4293998"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Google Shape;111;p3">
            <a:extLst>
              <a:ext uri="{FF2B5EF4-FFF2-40B4-BE49-F238E27FC236}">
                <a16:creationId xmlns:a16="http://schemas.microsoft.com/office/drawing/2014/main" id="{62FB9F50-825D-544C-A887-7B559FC7B557}"/>
              </a:ext>
            </a:extLst>
          </p:cNvPr>
          <p:cNvSpPr txBox="1"/>
          <p:nvPr/>
        </p:nvSpPr>
        <p:spPr>
          <a:xfrm>
            <a:off x="4370830"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
        <p:nvSpPr>
          <p:cNvPr id="13" name="Rectángulo 12">
            <a:extLst>
              <a:ext uri="{FF2B5EF4-FFF2-40B4-BE49-F238E27FC236}">
                <a16:creationId xmlns:a16="http://schemas.microsoft.com/office/drawing/2014/main" id="{61AE5997-E909-C347-B754-018F5C21CA69}"/>
              </a:ext>
            </a:extLst>
          </p:cNvPr>
          <p:cNvSpPr/>
          <p:nvPr/>
        </p:nvSpPr>
        <p:spPr>
          <a:xfrm>
            <a:off x="8116913" y="4909440"/>
            <a:ext cx="3604002" cy="901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Google Shape;111;p3">
            <a:extLst>
              <a:ext uri="{FF2B5EF4-FFF2-40B4-BE49-F238E27FC236}">
                <a16:creationId xmlns:a16="http://schemas.microsoft.com/office/drawing/2014/main" id="{944B1E38-EB70-574D-9D1B-95AC2DEE9604}"/>
              </a:ext>
            </a:extLst>
          </p:cNvPr>
          <p:cNvSpPr txBox="1"/>
          <p:nvPr/>
        </p:nvSpPr>
        <p:spPr>
          <a:xfrm>
            <a:off x="8193745" y="5143932"/>
            <a:ext cx="3450339" cy="482374"/>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lt1"/>
              </a:buClr>
              <a:buSzPts val="1550"/>
              <a:buFont typeface="Montserrat"/>
              <a:buNone/>
            </a:pPr>
            <a:r>
              <a:rPr lang="es-PE" sz="1600" b="1" u="none" strike="noStrike" cap="none" dirty="0">
                <a:solidFill>
                  <a:schemeClr val="tx1"/>
                </a:solidFill>
                <a:latin typeface="Arial" panose="020B0604020202020204" pitchFamily="34" charset="0"/>
                <a:ea typeface="Arial"/>
                <a:cs typeface="Arial" panose="020B0604020202020204" pitchFamily="34" charset="0"/>
                <a:sym typeface="Montserrat"/>
              </a:rPr>
              <a:t>Texto (Arial Negrita, 16 pts.)</a:t>
            </a:r>
            <a:endParaRPr sz="1600" b="1" u="none" strike="noStrike" cap="none" dirty="0">
              <a:solidFill>
                <a:schemeClr val="tx1"/>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2236356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c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407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cias">
    <p:bg>
      <p:bgPr>
        <a:solidFill>
          <a:srgbClr val="6E00EC"/>
        </a:solidFill>
        <a:effectLst/>
      </p:bgPr>
    </p:bg>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20B47F18-8282-4072-8896-CBBB4050D5CB}"/>
              </a:ext>
            </a:extLst>
          </p:cNvPr>
          <p:cNvSpPr>
            <a:spLocks noGrp="1"/>
          </p:cNvSpPr>
          <p:nvPr>
            <p:ph type="body" sz="quarter" idx="14" hasCustomPrompt="1"/>
          </p:nvPr>
        </p:nvSpPr>
        <p:spPr>
          <a:xfrm>
            <a:off x="422650" y="3049292"/>
            <a:ext cx="3312441" cy="759417"/>
          </a:xfrm>
          <a:prstGeom prst="rect">
            <a:avLst/>
          </a:prstGeom>
        </p:spPr>
        <p:txBody>
          <a:bodyPr lIns="0" tIns="0" rIns="0" bIns="0">
            <a:normAutofit/>
          </a:bodyPr>
          <a:lstStyle>
            <a:lvl1pPr marL="0" indent="0">
              <a:lnSpc>
                <a:spcPct val="80000"/>
              </a:lnSpc>
              <a:buNone/>
              <a:defRPr sz="6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Gracias</a:t>
            </a:r>
          </a:p>
        </p:txBody>
      </p:sp>
      <p:pic>
        <p:nvPicPr>
          <p:cNvPr id="5" name="Imagen 4" descr="Imagen que contiene Icono&#10;&#10;Descripción generada automáticamente">
            <a:extLst>
              <a:ext uri="{FF2B5EF4-FFF2-40B4-BE49-F238E27FC236}">
                <a16:creationId xmlns:a16="http://schemas.microsoft.com/office/drawing/2014/main" id="{3D533DAA-FD34-C44D-AFFD-EB30130B1080}"/>
              </a:ext>
            </a:extLst>
          </p:cNvPr>
          <p:cNvPicPr>
            <a:picLocks noChangeAspect="1"/>
          </p:cNvPicPr>
          <p:nvPr/>
        </p:nvPicPr>
        <p:blipFill>
          <a:blip r:embed="rId2"/>
          <a:stretch>
            <a:fillRect/>
          </a:stretch>
        </p:blipFill>
        <p:spPr>
          <a:xfrm>
            <a:off x="11136699" y="2980532"/>
            <a:ext cx="542647" cy="896937"/>
          </a:xfrm>
          <a:prstGeom prst="rect">
            <a:avLst/>
          </a:prstGeom>
        </p:spPr>
      </p:pic>
    </p:spTree>
    <p:extLst>
      <p:ext uri="{BB962C8B-B14F-4D97-AF65-F5344CB8AC3E}">
        <p14:creationId xmlns:p14="http://schemas.microsoft.com/office/powerpoint/2010/main" val="2384288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l">
    <p:bg>
      <p:bgPr>
        <a:solidFill>
          <a:srgbClr val="6E00EC"/>
        </a:solidFill>
        <a:effectLst/>
      </p:bgPr>
    </p:bg>
    <p:spTree>
      <p:nvGrpSpPr>
        <p:cNvPr id="1" name=""/>
        <p:cNvGrpSpPr/>
        <p:nvPr/>
      </p:nvGrpSpPr>
      <p:grpSpPr>
        <a:xfrm>
          <a:off x="0" y="0"/>
          <a:ext cx="0" cy="0"/>
          <a:chOff x="0" y="0"/>
          <a:chExt cx="0" cy="0"/>
        </a:xfrm>
      </p:grpSpPr>
      <p:pic>
        <p:nvPicPr>
          <p:cNvPr id="3" name="Imagen 2" descr="Imagen que contiene Icono&#10;&#10;Descripción generada automáticamente">
            <a:extLst>
              <a:ext uri="{FF2B5EF4-FFF2-40B4-BE49-F238E27FC236}">
                <a16:creationId xmlns:a16="http://schemas.microsoft.com/office/drawing/2014/main" id="{E471EF36-3420-4544-9A0B-DAD992C3DD85}"/>
              </a:ext>
            </a:extLst>
          </p:cNvPr>
          <p:cNvPicPr>
            <a:picLocks noChangeAspect="1"/>
          </p:cNvPicPr>
          <p:nvPr/>
        </p:nvPicPr>
        <p:blipFill>
          <a:blip r:embed="rId2"/>
          <a:stretch>
            <a:fillRect/>
          </a:stretch>
        </p:blipFill>
        <p:spPr>
          <a:xfrm>
            <a:off x="5824676" y="2980531"/>
            <a:ext cx="542647" cy="896937"/>
          </a:xfrm>
          <a:prstGeom prst="rect">
            <a:avLst/>
          </a:prstGeom>
        </p:spPr>
      </p:pic>
    </p:spTree>
    <p:extLst>
      <p:ext uri="{BB962C8B-B14F-4D97-AF65-F5344CB8AC3E}">
        <p14:creationId xmlns:p14="http://schemas.microsoft.com/office/powerpoint/2010/main" val="3358140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inal 2">
    <p:bg>
      <p:bgPr>
        <a:solidFill>
          <a:srgbClr val="FFC922"/>
        </a:solidFill>
        <a:effectLst/>
      </p:bgPr>
    </p:bg>
    <p:spTree>
      <p:nvGrpSpPr>
        <p:cNvPr id="1" name=""/>
        <p:cNvGrpSpPr/>
        <p:nvPr/>
      </p:nvGrpSpPr>
      <p:grpSpPr>
        <a:xfrm>
          <a:off x="0" y="0"/>
          <a:ext cx="0" cy="0"/>
          <a:chOff x="0" y="0"/>
          <a:chExt cx="0" cy="0"/>
        </a:xfrm>
      </p:grpSpPr>
      <p:pic>
        <p:nvPicPr>
          <p:cNvPr id="4" name="Imagen 3" descr="Imagen que contiene Texto&#10;&#10;Descripción generada automáticamente">
            <a:extLst>
              <a:ext uri="{FF2B5EF4-FFF2-40B4-BE49-F238E27FC236}">
                <a16:creationId xmlns:a16="http://schemas.microsoft.com/office/drawing/2014/main" id="{39261317-FEBF-D64C-A841-19D161C8EAA0}"/>
              </a:ext>
            </a:extLst>
          </p:cNvPr>
          <p:cNvPicPr>
            <a:picLocks noChangeAspect="1"/>
          </p:cNvPicPr>
          <p:nvPr/>
        </p:nvPicPr>
        <p:blipFill>
          <a:blip r:embed="rId2"/>
          <a:stretch>
            <a:fillRect/>
          </a:stretch>
        </p:blipFill>
        <p:spPr>
          <a:xfrm>
            <a:off x="5825001" y="2980531"/>
            <a:ext cx="542322" cy="896400"/>
          </a:xfrm>
          <a:prstGeom prst="rect">
            <a:avLst/>
          </a:prstGeom>
        </p:spPr>
      </p:pic>
    </p:spTree>
    <p:extLst>
      <p:ext uri="{BB962C8B-B14F-4D97-AF65-F5344CB8AC3E}">
        <p14:creationId xmlns:p14="http://schemas.microsoft.com/office/powerpoint/2010/main" val="1677799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En blanco">
    <p:bg>
      <p:bgPr>
        <a:solidFill>
          <a:schemeClr val="bg1"/>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CFB0538-05B5-4DE6-9B45-89FDCA8A00A6}" type="datetimeFigureOut">
              <a:rPr lang="es-PE" smtClean="0"/>
              <a:t>8/07/2021</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C50FB786-48BF-4F93-AEF9-89E1BCF1BEEA}" type="slidenum">
              <a:rPr lang="es-PE" smtClean="0"/>
              <a:t>‹#›</a:t>
            </a:fld>
            <a:endParaRPr lang="es-PE"/>
          </a:p>
        </p:txBody>
      </p:sp>
    </p:spTree>
    <p:extLst>
      <p:ext uri="{BB962C8B-B14F-4D97-AF65-F5344CB8AC3E}">
        <p14:creationId xmlns:p14="http://schemas.microsoft.com/office/powerpoint/2010/main" val="3717260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con imagen 1">
    <p:bg>
      <p:bgPr>
        <a:solidFill>
          <a:srgbClr val="FFC922"/>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965915" cy="1890241"/>
          </a:xfrm>
          <a:prstGeom prst="rect">
            <a:avLst/>
          </a:prstGeom>
        </p:spPr>
        <p:txBody>
          <a:bodyPr lIns="0" tIns="0" rIns="0" bIns="0">
            <a:noAutofit/>
          </a:bodyPr>
          <a:lstStyle>
            <a:lvl1pPr marL="0" indent="0">
              <a:lnSpc>
                <a:spcPct val="100000"/>
              </a:lnSpc>
              <a:buNone/>
              <a:defRPr sz="5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10" name="Imagen 9" descr="Imagen que contiene Texto&#10;&#10;Descripción generada automáticamente">
            <a:extLst>
              <a:ext uri="{FF2B5EF4-FFF2-40B4-BE49-F238E27FC236}">
                <a16:creationId xmlns:a16="http://schemas.microsoft.com/office/drawing/2014/main" id="{E07A80E2-62D8-D647-9196-BBEA6A293572}"/>
              </a:ext>
            </a:extLst>
          </p:cNvPr>
          <p:cNvPicPr>
            <a:picLocks noChangeAspect="1"/>
          </p:cNvPicPr>
          <p:nvPr/>
        </p:nvPicPr>
        <p:blipFill>
          <a:blip r:embed="rId2"/>
          <a:stretch>
            <a:fillRect/>
          </a:stretch>
        </p:blipFill>
        <p:spPr>
          <a:xfrm>
            <a:off x="481008" y="392504"/>
            <a:ext cx="542647" cy="896938"/>
          </a:xfrm>
          <a:prstGeom prst="rect">
            <a:avLst/>
          </a:prstGeom>
        </p:spPr>
      </p:pic>
      <p:sp>
        <p:nvSpPr>
          <p:cNvPr id="7" name="Marcador de número de diapositiva 6">
            <a:extLst>
              <a:ext uri="{FF2B5EF4-FFF2-40B4-BE49-F238E27FC236}">
                <a16:creationId xmlns:a16="http://schemas.microsoft.com/office/drawing/2014/main" id="{4D36BEFA-9913-2647-9CB4-ADF4C64196FD}"/>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tx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204168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ortada con imagen 2">
    <p:bg>
      <p:bgPr>
        <a:solidFill>
          <a:srgbClr val="6E00EC"/>
        </a:solidFill>
        <a:effectLst/>
      </p:bgPr>
    </p:bg>
    <p:spTree>
      <p:nvGrpSpPr>
        <p:cNvPr id="1" name=""/>
        <p:cNvGrpSpPr/>
        <p:nvPr/>
      </p:nvGrpSpPr>
      <p:grpSpPr>
        <a:xfrm>
          <a:off x="0" y="0"/>
          <a:ext cx="0" cy="0"/>
          <a:chOff x="0" y="0"/>
          <a:chExt cx="0" cy="0"/>
        </a:xfrm>
      </p:grpSpPr>
      <p:sp>
        <p:nvSpPr>
          <p:cNvPr id="14" name="Marcador de texto 2">
            <a:extLst>
              <a:ext uri="{FF2B5EF4-FFF2-40B4-BE49-F238E27FC236}">
                <a16:creationId xmlns:a16="http://schemas.microsoft.com/office/drawing/2014/main" id="{037979B9-B653-2C4F-AA12-63A20D653790}"/>
              </a:ext>
            </a:extLst>
          </p:cNvPr>
          <p:cNvSpPr>
            <a:spLocks noGrp="1"/>
          </p:cNvSpPr>
          <p:nvPr>
            <p:ph type="body" sz="quarter" idx="14" hasCustomPrompt="1"/>
          </p:nvPr>
        </p:nvSpPr>
        <p:spPr>
          <a:xfrm>
            <a:off x="381000" y="2592367"/>
            <a:ext cx="4609454" cy="1890241"/>
          </a:xfrm>
          <a:prstGeom prst="rect">
            <a:avLst/>
          </a:prstGeom>
        </p:spPr>
        <p:txBody>
          <a:bodyPr lIns="0" tIns="0" rIns="0" bIns="0">
            <a:noAutofit/>
          </a:bodyPr>
          <a:lstStyle>
            <a:lvl1pPr marL="0" indent="0">
              <a:lnSpc>
                <a:spcPct val="100000"/>
              </a:lnSpc>
              <a:buNone/>
              <a:defRPr sz="5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a:t>
            </a:r>
            <a:br>
              <a:rPr lang="es-PE" dirty="0"/>
            </a:br>
            <a:r>
              <a:rPr lang="es-PE" dirty="0"/>
              <a:t>(Stag Negrita, 50 pts.)</a:t>
            </a:r>
          </a:p>
        </p:txBody>
      </p:sp>
      <p:sp>
        <p:nvSpPr>
          <p:cNvPr id="9" name="Marcador de posición de imagen 3">
            <a:extLst>
              <a:ext uri="{FF2B5EF4-FFF2-40B4-BE49-F238E27FC236}">
                <a16:creationId xmlns:a16="http://schemas.microsoft.com/office/drawing/2014/main" id="{B7FB6A24-814E-4342-92A0-AFED68F0D5FA}"/>
              </a:ext>
            </a:extLst>
          </p:cNvPr>
          <p:cNvSpPr>
            <a:spLocks noGrp="1"/>
          </p:cNvSpPr>
          <p:nvPr>
            <p:ph type="pic" sz="quarter" idx="17" hasCustomPrompt="1"/>
          </p:nvPr>
        </p:nvSpPr>
        <p:spPr>
          <a:xfrm>
            <a:off x="6096001" y="0"/>
            <a:ext cx="6096000" cy="6858000"/>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pic>
        <p:nvPicPr>
          <p:cNvPr id="8" name="Imagen 7" descr="Imagen que contiene Icono&#10;&#10;Descripción generada automáticamente">
            <a:extLst>
              <a:ext uri="{FF2B5EF4-FFF2-40B4-BE49-F238E27FC236}">
                <a16:creationId xmlns:a16="http://schemas.microsoft.com/office/drawing/2014/main" id="{5C886C17-8946-4A4F-8D23-2FFDF620AD53}"/>
              </a:ext>
            </a:extLst>
          </p:cNvPr>
          <p:cNvPicPr>
            <a:picLocks noChangeAspect="1"/>
          </p:cNvPicPr>
          <p:nvPr/>
        </p:nvPicPr>
        <p:blipFill>
          <a:blip r:embed="rId2"/>
          <a:stretch>
            <a:fillRect/>
          </a:stretch>
        </p:blipFill>
        <p:spPr>
          <a:xfrm>
            <a:off x="483354" y="392504"/>
            <a:ext cx="542647" cy="896937"/>
          </a:xfrm>
          <a:prstGeom prst="rect">
            <a:avLst/>
          </a:prstGeom>
        </p:spPr>
      </p:pic>
      <p:sp>
        <p:nvSpPr>
          <p:cNvPr id="11" name="Marcador de número de diapositiva 6">
            <a:extLst>
              <a:ext uri="{FF2B5EF4-FFF2-40B4-BE49-F238E27FC236}">
                <a16:creationId xmlns:a16="http://schemas.microsoft.com/office/drawing/2014/main" id="{44FA2C51-5732-CA45-9D4F-9E392DA420B9}"/>
              </a:ext>
            </a:extLst>
          </p:cNvPr>
          <p:cNvSpPr>
            <a:spLocks noGrp="1"/>
          </p:cNvSpPr>
          <p:nvPr>
            <p:ph type="sldNum" sz="quarter" idx="12"/>
          </p:nvPr>
        </p:nvSpPr>
        <p:spPr>
          <a:xfrm>
            <a:off x="483354" y="6180902"/>
            <a:ext cx="3255292" cy="336135"/>
          </a:xfrm>
          <a:prstGeom prst="rect">
            <a:avLst/>
          </a:prstGeom>
        </p:spPr>
        <p:txBody>
          <a:bodyPr wrap="square"/>
          <a:lstStyle>
            <a:lvl1pPr>
              <a:defRPr sz="1600" b="0">
                <a:solidFill>
                  <a:schemeClr val="bg1"/>
                </a:solidFill>
                <a:latin typeface="Arial" panose="020B0604020202020204" pitchFamily="34" charset="0"/>
                <a:cs typeface="Arial" panose="020B0604020202020204" pitchFamily="34" charset="0"/>
              </a:defRPr>
            </a:lvl1pPr>
          </a:lstStyle>
          <a:p>
            <a:fld id="{AE3E7D5E-43FC-DC40-A502-AD97ED5A1D44}" type="slidenum">
              <a:rPr lang="es-PE" smtClean="0"/>
              <a:t>‹#›</a:t>
            </a:fld>
            <a:endParaRPr lang="es-PE"/>
          </a:p>
        </p:txBody>
      </p:sp>
    </p:spTree>
    <p:extLst>
      <p:ext uri="{BB962C8B-B14F-4D97-AF65-F5344CB8AC3E}">
        <p14:creationId xmlns:p14="http://schemas.microsoft.com/office/powerpoint/2010/main" val="118543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FFC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201486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Sub título">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2910984" y="4028612"/>
            <a:ext cx="5969545" cy="1741797"/>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6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Rectángulo 9">
            <a:extLst>
              <a:ext uri="{FF2B5EF4-FFF2-40B4-BE49-F238E27FC236}">
                <a16:creationId xmlns:a16="http://schemas.microsoft.com/office/drawing/2014/main" id="{448C0A98-FAC9-DB41-8021-FA252AD08BB1}"/>
              </a:ext>
            </a:extLst>
          </p:cNvPr>
          <p:cNvSpPr/>
          <p:nvPr/>
        </p:nvSpPr>
        <p:spPr>
          <a:xfrm>
            <a:off x="0" y="0"/>
            <a:ext cx="2471738" cy="6858000"/>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magen que contiene Texto&#10;&#10;Descripción generada automáticamente">
            <a:extLst>
              <a:ext uri="{FF2B5EF4-FFF2-40B4-BE49-F238E27FC236}">
                <a16:creationId xmlns:a16="http://schemas.microsoft.com/office/drawing/2014/main" id="{CC273A9C-0558-CC45-A842-6869080FF8F7}"/>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2910984" y="1801953"/>
            <a:ext cx="6124528" cy="1890241"/>
          </a:xfrm>
          <a:prstGeom prst="rect">
            <a:avLst/>
          </a:prstGeom>
        </p:spPr>
        <p:txBody>
          <a:bodyPr lIns="0" tIns="0" rIns="0" bIns="0">
            <a:noAutofit/>
          </a:bodyPr>
          <a:lstStyle>
            <a:lvl1pPr marL="0" indent="0">
              <a:lnSpc>
                <a:spcPct val="100000"/>
              </a:lnSpc>
              <a:buNone/>
              <a:defRPr sz="4000" b="1" spc="0">
                <a:solidFill>
                  <a:schemeClr val="tx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2765546" y="1027028"/>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rgbClr val="6E0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Tree>
    <p:extLst>
      <p:ext uri="{BB962C8B-B14F-4D97-AF65-F5344CB8AC3E}">
        <p14:creationId xmlns:p14="http://schemas.microsoft.com/office/powerpoint/2010/main" val="3439559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ub título">
    <p:bg>
      <p:bgPr>
        <a:solidFill>
          <a:srgbClr val="6E00EC"/>
        </a:solidFill>
        <a:effectLst/>
      </p:bgPr>
    </p:bg>
    <p:spTree>
      <p:nvGrpSpPr>
        <p:cNvPr id="1" name=""/>
        <p:cNvGrpSpPr/>
        <p:nvPr/>
      </p:nvGrpSpPr>
      <p:grpSpPr>
        <a:xfrm>
          <a:off x="0" y="0"/>
          <a:ext cx="0" cy="0"/>
          <a:chOff x="0" y="0"/>
          <a:chExt cx="0" cy="0"/>
        </a:xfrm>
      </p:grpSpPr>
      <p:sp>
        <p:nvSpPr>
          <p:cNvPr id="13" name="Marcador de texto 2">
            <a:extLst>
              <a:ext uri="{FF2B5EF4-FFF2-40B4-BE49-F238E27FC236}">
                <a16:creationId xmlns:a16="http://schemas.microsoft.com/office/drawing/2014/main" id="{680A2DCC-998B-C345-9BB3-99D8A48E9AC9}"/>
              </a:ext>
            </a:extLst>
          </p:cNvPr>
          <p:cNvSpPr>
            <a:spLocks noGrp="1"/>
          </p:cNvSpPr>
          <p:nvPr>
            <p:ph type="body" sz="quarter" idx="14" hasCustomPrompt="1"/>
          </p:nvPr>
        </p:nvSpPr>
        <p:spPr>
          <a:xfrm>
            <a:off x="853584" y="1538759"/>
            <a:ext cx="6124528" cy="1890241"/>
          </a:xfrm>
          <a:prstGeom prst="rect">
            <a:avLst/>
          </a:prstGeom>
        </p:spPr>
        <p:txBody>
          <a:bodyPr lIns="0" tIns="0" rIns="0" bIns="0">
            <a:noAutofit/>
          </a:bodyPr>
          <a:lstStyle>
            <a:lvl1pPr marL="0" indent="0">
              <a:lnSpc>
                <a:spcPct val="100000"/>
              </a:lnSpc>
              <a:buNone/>
              <a:defRPr sz="4000" b="1" spc="0">
                <a:solidFill>
                  <a:schemeClr val="bg1"/>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Sub título</a:t>
            </a:r>
          </a:p>
          <a:p>
            <a:pPr lvl="0"/>
            <a:r>
              <a:rPr lang="es-PE" dirty="0"/>
              <a:t>(Stag Negrita, 40 pts.)</a:t>
            </a:r>
          </a:p>
        </p:txBody>
      </p:sp>
      <p:grpSp>
        <p:nvGrpSpPr>
          <p:cNvPr id="15" name="Grupo 14">
            <a:extLst>
              <a:ext uri="{FF2B5EF4-FFF2-40B4-BE49-F238E27FC236}">
                <a16:creationId xmlns:a16="http://schemas.microsoft.com/office/drawing/2014/main" id="{F7E96F9B-349B-0A4F-A5E1-E2C273559A5C}"/>
              </a:ext>
            </a:extLst>
          </p:cNvPr>
          <p:cNvGrpSpPr/>
          <p:nvPr/>
        </p:nvGrpSpPr>
        <p:grpSpPr>
          <a:xfrm>
            <a:off x="708146" y="763834"/>
            <a:ext cx="490972" cy="438507"/>
            <a:chOff x="692987" y="1092326"/>
            <a:chExt cx="490972" cy="438507"/>
          </a:xfrm>
        </p:grpSpPr>
        <p:sp>
          <p:nvSpPr>
            <p:cNvPr id="16" name="Rectángulo 15">
              <a:extLst>
                <a:ext uri="{FF2B5EF4-FFF2-40B4-BE49-F238E27FC236}">
                  <a16:creationId xmlns:a16="http://schemas.microsoft.com/office/drawing/2014/main" id="{55870C02-C49B-1349-A2C4-27F0A399840F}"/>
                </a:ext>
              </a:extLst>
            </p:cNvPr>
            <p:cNvSpPr/>
            <p:nvPr/>
          </p:nvSpPr>
          <p:spPr>
            <a:xfrm>
              <a:off x="1104206" y="109232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D224C3B9-DA4E-4947-88E4-438FFBC3CF70}"/>
                </a:ext>
              </a:extLst>
            </p:cNvPr>
            <p:cNvSpPr/>
            <p:nvPr/>
          </p:nvSpPr>
          <p:spPr>
            <a:xfrm rot="5400000">
              <a:off x="924435" y="1285206"/>
              <a:ext cx="65856" cy="42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Rectángulo 17">
              <a:extLst>
                <a:ext uri="{FF2B5EF4-FFF2-40B4-BE49-F238E27FC236}">
                  <a16:creationId xmlns:a16="http://schemas.microsoft.com/office/drawing/2014/main" id="{B638D32B-1C9F-F741-BB45-87253423481F}"/>
                </a:ext>
              </a:extLst>
            </p:cNvPr>
            <p:cNvSpPr/>
            <p:nvPr/>
          </p:nvSpPr>
          <p:spPr>
            <a:xfrm rot="18858645">
              <a:off x="905545" y="1041887"/>
              <a:ext cx="65856" cy="4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14" name="Imagen 13" descr="Imagen que contiene Icono&#10;&#10;Descripción generada automáticamente">
            <a:extLst>
              <a:ext uri="{FF2B5EF4-FFF2-40B4-BE49-F238E27FC236}">
                <a16:creationId xmlns:a16="http://schemas.microsoft.com/office/drawing/2014/main" id="{9EC724AC-195B-3945-9A72-F1B08303004F}"/>
              </a:ext>
            </a:extLst>
          </p:cNvPr>
          <p:cNvPicPr>
            <a:picLocks noChangeAspect="1"/>
          </p:cNvPicPr>
          <p:nvPr/>
        </p:nvPicPr>
        <p:blipFill>
          <a:blip r:embed="rId2"/>
          <a:stretch>
            <a:fillRect/>
          </a:stretch>
        </p:blipFill>
        <p:spPr>
          <a:xfrm>
            <a:off x="11375400" y="5770409"/>
            <a:ext cx="435600" cy="720000"/>
          </a:xfrm>
          <a:prstGeom prst="rect">
            <a:avLst/>
          </a:prstGeom>
        </p:spPr>
      </p:pic>
    </p:spTree>
    <p:extLst>
      <p:ext uri="{BB962C8B-B14F-4D97-AF65-F5344CB8AC3E}">
        <p14:creationId xmlns:p14="http://schemas.microsoft.com/office/powerpoint/2010/main" val="83936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árrafo + imagen">
    <p:spTree>
      <p:nvGrpSpPr>
        <p:cNvPr id="1" name=""/>
        <p:cNvGrpSpPr/>
        <p:nvPr/>
      </p:nvGrpSpPr>
      <p:grpSpPr>
        <a:xfrm>
          <a:off x="0" y="0"/>
          <a:ext cx="0" cy="0"/>
          <a:chOff x="0" y="0"/>
          <a:chExt cx="0" cy="0"/>
        </a:xfrm>
      </p:grpSpPr>
      <p:sp>
        <p:nvSpPr>
          <p:cNvPr id="7" name="Marcador de texto 2">
            <a:extLst>
              <a:ext uri="{FF2B5EF4-FFF2-40B4-BE49-F238E27FC236}">
                <a16:creationId xmlns:a16="http://schemas.microsoft.com/office/drawing/2014/main" id="{81C8642D-1CB2-4C8B-977E-70E970DF40E2}"/>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5" name="Marcador de texto 7">
            <a:extLst>
              <a:ext uri="{FF2B5EF4-FFF2-40B4-BE49-F238E27FC236}">
                <a16:creationId xmlns:a16="http://schemas.microsoft.com/office/drawing/2014/main" id="{654C99F6-C45D-F64A-B6C5-2D26CA5716CF}"/>
              </a:ext>
            </a:extLst>
          </p:cNvPr>
          <p:cNvSpPr>
            <a:spLocks noGrp="1"/>
          </p:cNvSpPr>
          <p:nvPr>
            <p:ph type="body" sz="quarter" idx="16" hasCustomPrompt="1"/>
          </p:nvPr>
        </p:nvSpPr>
        <p:spPr>
          <a:xfrm>
            <a:off x="438148" y="1782306"/>
            <a:ext cx="5492538"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Párrafo</a:t>
            </a:r>
            <a:br>
              <a:rPr lang="es-PE" dirty="0"/>
            </a:br>
            <a:r>
              <a:rPr lang="es-PE" dirty="0"/>
              <a:t>(Arial, 16 pts.)</a:t>
            </a:r>
          </a:p>
        </p:txBody>
      </p:sp>
      <p:sp>
        <p:nvSpPr>
          <p:cNvPr id="10" name="Marcador de posición de imagen 3">
            <a:extLst>
              <a:ext uri="{FF2B5EF4-FFF2-40B4-BE49-F238E27FC236}">
                <a16:creationId xmlns:a16="http://schemas.microsoft.com/office/drawing/2014/main" id="{9F3EFAD0-9053-5246-B675-5AD6A44C8A00}"/>
              </a:ext>
            </a:extLst>
          </p:cNvPr>
          <p:cNvSpPr>
            <a:spLocks noGrp="1"/>
          </p:cNvSpPr>
          <p:nvPr>
            <p:ph type="pic" sz="quarter" idx="17" hasCustomPrompt="1"/>
          </p:nvPr>
        </p:nvSpPr>
        <p:spPr>
          <a:xfrm>
            <a:off x="6261315" y="1782305"/>
            <a:ext cx="4912963" cy="4229592"/>
          </a:xfrm>
          <a:prstGeom prst="rect">
            <a:avLst/>
          </a:prstGeom>
        </p:spPr>
        <p:txBody>
          <a:bodyPr/>
          <a:lstStyle>
            <a:lvl1pPr marL="0" indent="0">
              <a:spcBef>
                <a:spcPts val="200"/>
              </a:spcBef>
              <a:buNone/>
              <a:defRPr sz="2200" b="1">
                <a:solidFill>
                  <a:schemeClr val="bg1">
                    <a:lumMod val="65000"/>
                  </a:schemeClr>
                </a:solidFill>
                <a:latin typeface="Arial" panose="020B0604020202020204" pitchFamily="34" charset="0"/>
                <a:cs typeface="Arial" panose="020B0604020202020204" pitchFamily="34" charset="0"/>
              </a:defRPr>
            </a:lvl1pPr>
          </a:lstStyle>
          <a:p>
            <a:r>
              <a:rPr lang="es-PE" dirty="0"/>
              <a:t>Imagen aquí</a:t>
            </a:r>
          </a:p>
        </p:txBody>
      </p:sp>
      <p:sp>
        <p:nvSpPr>
          <p:cNvPr id="12" name="Rectángulo 11">
            <a:extLst>
              <a:ext uri="{FF2B5EF4-FFF2-40B4-BE49-F238E27FC236}">
                <a16:creationId xmlns:a16="http://schemas.microsoft.com/office/drawing/2014/main" id="{7FF582A3-86F4-AE47-974F-C7916DD092B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3" name="Imagen 12" descr="Imagen que contiene Texto&#10;&#10;Descripción generada automáticamente">
            <a:extLst>
              <a:ext uri="{FF2B5EF4-FFF2-40B4-BE49-F238E27FC236}">
                <a16:creationId xmlns:a16="http://schemas.microsoft.com/office/drawing/2014/main" id="{7DCA2970-CEB2-574F-8B32-A8331CFB83F9}"/>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8" name="Marcador de texto 7">
            <a:extLst>
              <a:ext uri="{FF2B5EF4-FFF2-40B4-BE49-F238E27FC236}">
                <a16:creationId xmlns:a16="http://schemas.microsoft.com/office/drawing/2014/main" id="{22118B52-6FE3-1241-A2A4-1DD334BAD1E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136986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árrafo">
    <p:spTree>
      <p:nvGrpSpPr>
        <p:cNvPr id="1" name=""/>
        <p:cNvGrpSpPr/>
        <p:nvPr/>
      </p:nvGrpSpPr>
      <p:grpSpPr>
        <a:xfrm>
          <a:off x="0" y="0"/>
          <a:ext cx="0" cy="0"/>
          <a:chOff x="0" y="0"/>
          <a:chExt cx="0" cy="0"/>
        </a:xfrm>
      </p:grpSpPr>
      <p:sp>
        <p:nvSpPr>
          <p:cNvPr id="12" name="Marcador de texto 7">
            <a:extLst>
              <a:ext uri="{FF2B5EF4-FFF2-40B4-BE49-F238E27FC236}">
                <a16:creationId xmlns:a16="http://schemas.microsoft.com/office/drawing/2014/main" id="{C0DB2D61-18BC-F840-8464-B66C77C9D38D}"/>
              </a:ext>
            </a:extLst>
          </p:cNvPr>
          <p:cNvSpPr>
            <a:spLocks noGrp="1"/>
          </p:cNvSpPr>
          <p:nvPr>
            <p:ph type="body" sz="quarter" idx="16" hasCustomPrompt="1"/>
          </p:nvPr>
        </p:nvSpPr>
        <p:spPr>
          <a:xfrm>
            <a:off x="438148" y="1782306"/>
            <a:ext cx="11247574" cy="4229592"/>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lang="es-MX" sz="1800" b="0" i="0" u="none" strike="noStrike" spc="0" baseline="0" smtClean="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r>
              <a:rPr lang="es-PE" dirty="0"/>
              <a:t>Ejemplo párrafo — De esta manera, se puede constituir un negocio como empresa individual de responsabilidad limitada (EIRL) o como uno de los tipos societarios regulados en la ley general de sociedades (sociedad anónima de Responsabilidad Limitada, Sociedad Anónima cerrada, sociedad anónima abierta, etc.). </a:t>
            </a:r>
          </a:p>
        </p:txBody>
      </p:sp>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2821829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16" name="Imagen 15" descr="Imagen que contiene Texto&#10;&#10;Descripción generada automáticamente">
            <a:extLst>
              <a:ext uri="{FF2B5EF4-FFF2-40B4-BE49-F238E27FC236}">
                <a16:creationId xmlns:a16="http://schemas.microsoft.com/office/drawing/2014/main" id="{8F946BE4-738F-C444-B360-75592924F8A8}"/>
              </a:ext>
            </a:extLst>
          </p:cNvPr>
          <p:cNvPicPr>
            <a:picLocks noChangeAspect="1"/>
          </p:cNvPicPr>
          <p:nvPr/>
        </p:nvPicPr>
        <p:blipFill>
          <a:blip r:embed="rId2"/>
          <a:stretch>
            <a:fillRect/>
          </a:stretch>
        </p:blipFill>
        <p:spPr>
          <a:xfrm>
            <a:off x="11375400" y="5770409"/>
            <a:ext cx="435600" cy="720000"/>
          </a:xfrm>
          <a:prstGeom prst="rect">
            <a:avLst/>
          </a:prstGeom>
        </p:spPr>
      </p:pic>
      <p:sp>
        <p:nvSpPr>
          <p:cNvPr id="13" name="Marcador de texto 2">
            <a:extLst>
              <a:ext uri="{FF2B5EF4-FFF2-40B4-BE49-F238E27FC236}">
                <a16:creationId xmlns:a16="http://schemas.microsoft.com/office/drawing/2014/main" id="{39460FD9-5EE9-4F45-A5D5-FDE0517B6B86}"/>
              </a:ext>
            </a:extLst>
          </p:cNvPr>
          <p:cNvSpPr>
            <a:spLocks noGrp="1"/>
          </p:cNvSpPr>
          <p:nvPr>
            <p:ph type="body" sz="quarter" idx="14" hasCustomPrompt="1"/>
          </p:nvPr>
        </p:nvSpPr>
        <p:spPr>
          <a:xfrm>
            <a:off x="453969" y="1187179"/>
            <a:ext cx="5476717" cy="477331"/>
          </a:xfrm>
          <a:prstGeom prst="rect">
            <a:avLst/>
          </a:prstGeom>
        </p:spPr>
        <p:txBody>
          <a:bodyPr lIns="0" tIns="0" rIns="0" bIns="0" anchor="ctr">
            <a:normAutofit/>
          </a:bodyPr>
          <a:lstStyle>
            <a:lvl1pPr marL="0" indent="0">
              <a:lnSpc>
                <a:spcPct val="60000"/>
              </a:lnSpc>
              <a:buNone/>
              <a:defRPr sz="3000" b="1" spc="0">
                <a:solidFill>
                  <a:srgbClr val="6E00ED"/>
                </a:solidFill>
                <a:latin typeface="Stag Book" panose="02000503060000020004" pitchFamily="2" charset="77"/>
                <a:cs typeface="Arial" panose="020B0604020202020204" pitchFamily="34" charset="0"/>
              </a:defRPr>
            </a:lvl1pPr>
            <a:lvl2pPr marL="4572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s-PE" dirty="0"/>
              <a:t>Título (Stag Negrita, 30 pts.)</a:t>
            </a:r>
          </a:p>
        </p:txBody>
      </p:sp>
      <p:sp>
        <p:nvSpPr>
          <p:cNvPr id="7" name="Rectángulo 6">
            <a:extLst>
              <a:ext uri="{FF2B5EF4-FFF2-40B4-BE49-F238E27FC236}">
                <a16:creationId xmlns:a16="http://schemas.microsoft.com/office/drawing/2014/main" id="{70FA103A-34BE-FB4F-969D-448EBE44ADAE}"/>
              </a:ext>
            </a:extLst>
          </p:cNvPr>
          <p:cNvSpPr/>
          <p:nvPr/>
        </p:nvSpPr>
        <p:spPr>
          <a:xfrm>
            <a:off x="0" y="309380"/>
            <a:ext cx="12192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Marcador de texto 7">
            <a:extLst>
              <a:ext uri="{FF2B5EF4-FFF2-40B4-BE49-F238E27FC236}">
                <a16:creationId xmlns:a16="http://schemas.microsoft.com/office/drawing/2014/main" id="{DA6F120B-7316-BA4B-87E8-035E2DACFED3}"/>
              </a:ext>
            </a:extLst>
          </p:cNvPr>
          <p:cNvSpPr>
            <a:spLocks noGrp="1"/>
          </p:cNvSpPr>
          <p:nvPr>
            <p:ph type="body" sz="quarter" idx="26" hasCustomPrompt="1"/>
          </p:nvPr>
        </p:nvSpPr>
        <p:spPr>
          <a:xfrm>
            <a:off x="453969" y="356272"/>
            <a:ext cx="3751020" cy="289662"/>
          </a:xfrm>
          <a:prstGeom prst="rect">
            <a:avLst/>
          </a:prstGeom>
        </p:spPr>
        <p:txBody>
          <a:bodyPr lIns="0" tIns="0" rIns="0" bIns="0">
            <a:normAutofit/>
          </a:bodyPr>
          <a:lstStyle>
            <a:lvl1pPr marL="0" marR="0" indent="0" algn="l" defTabSz="914400" rtl="0" eaLnBrk="1" fontAlgn="auto" latinLnBrk="0" hangingPunct="1">
              <a:lnSpc>
                <a:spcPct val="150000"/>
              </a:lnSpc>
              <a:spcBef>
                <a:spcPts val="1000"/>
              </a:spcBef>
              <a:spcAft>
                <a:spcPts val="0"/>
              </a:spcAft>
              <a:buClrTx/>
              <a:buSzTx/>
              <a:buFont typeface="+mj-lt"/>
              <a:buNone/>
              <a:tabLst/>
              <a:defRPr sz="1000" b="0">
                <a:solidFill>
                  <a:schemeClr val="tx1"/>
                </a:solidFill>
                <a:latin typeface="Arial" panose="020B0604020202020204" pitchFamily="34" charset="0"/>
                <a:cs typeface="Arial" panose="020B0604020202020204" pitchFamily="34" charset="0"/>
              </a:defRPr>
            </a:lvl1pPr>
            <a:lvl2pPr marL="457200" indent="0">
              <a:buFont typeface="+mj-lt"/>
              <a:buNone/>
              <a:defRPr/>
            </a:lvl2pPr>
            <a:lvl3pPr marL="914400" indent="0">
              <a:buFont typeface="+mj-lt"/>
              <a:buNone/>
              <a:defRPr/>
            </a:lvl3pPr>
            <a:lvl4pPr marL="1371600" indent="0">
              <a:buFont typeface="+mj-lt"/>
              <a:buNone/>
              <a:defRPr/>
            </a:lvl4pPr>
            <a:lvl5pPr marL="1828800" indent="0">
              <a:buFont typeface="+mj-lt"/>
              <a:buNone/>
              <a:defRPr/>
            </a:lvl5pPr>
          </a:lstStyle>
          <a:p>
            <a:pPr lvl="0"/>
            <a:r>
              <a:rPr lang="es-PE" dirty="0"/>
              <a:t>Nombre del curso</a:t>
            </a:r>
          </a:p>
        </p:txBody>
      </p:sp>
    </p:spTree>
    <p:extLst>
      <p:ext uri="{BB962C8B-B14F-4D97-AF65-F5344CB8AC3E}">
        <p14:creationId xmlns:p14="http://schemas.microsoft.com/office/powerpoint/2010/main" val="331463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DDA2227-39F1-4AA0-9B42-2E0DDF03B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PE" dirty="0"/>
          </a:p>
        </p:txBody>
      </p:sp>
      <p:sp>
        <p:nvSpPr>
          <p:cNvPr id="3" name="Marcador de texto 2">
            <a:extLst>
              <a:ext uri="{FF2B5EF4-FFF2-40B4-BE49-F238E27FC236}">
                <a16:creationId xmlns:a16="http://schemas.microsoft.com/office/drawing/2014/main" id="{D846627F-D4F7-4226-BA85-0F7721268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PE" dirty="0"/>
          </a:p>
        </p:txBody>
      </p:sp>
    </p:spTree>
    <p:extLst>
      <p:ext uri="{BB962C8B-B14F-4D97-AF65-F5344CB8AC3E}">
        <p14:creationId xmlns:p14="http://schemas.microsoft.com/office/powerpoint/2010/main" val="28329675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49" r:id="rId5"/>
    <p:sldLayoutId id="2147483737" r:id="rId6"/>
    <p:sldLayoutId id="2147483738" r:id="rId7"/>
    <p:sldLayoutId id="2147483739" r:id="rId8"/>
    <p:sldLayoutId id="2147483748"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50" r:id="rId18"/>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8.png"/><Relationship Id="rId18" Type="http://schemas.openxmlformats.org/officeDocument/2006/relationships/image" Target="../media/image22.png"/><Relationship Id="rId3" Type="http://schemas.openxmlformats.org/officeDocument/2006/relationships/tags" Target="../tags/tag5.xml"/><Relationship Id="rId7" Type="http://schemas.openxmlformats.org/officeDocument/2006/relationships/image" Target="../media/image5.jpeg"/><Relationship Id="rId12" Type="http://schemas.openxmlformats.org/officeDocument/2006/relationships/image" Target="../media/image17.png"/><Relationship Id="rId17" Type="http://schemas.openxmlformats.org/officeDocument/2006/relationships/image" Target="../media/image21.jpeg"/><Relationship Id="rId2" Type="http://schemas.openxmlformats.org/officeDocument/2006/relationships/tags" Target="../tags/tag4.xml"/><Relationship Id="rId16" Type="http://schemas.openxmlformats.org/officeDocument/2006/relationships/image" Target="../media/image20.png"/><Relationship Id="rId1" Type="http://schemas.openxmlformats.org/officeDocument/2006/relationships/tags" Target="../tags/tag3.xml"/><Relationship Id="rId6" Type="http://schemas.openxmlformats.org/officeDocument/2006/relationships/image" Target="../media/image4.png"/><Relationship Id="rId11" Type="http://schemas.openxmlformats.org/officeDocument/2006/relationships/image" Target="../media/image16.png"/><Relationship Id="rId5" Type="http://schemas.openxmlformats.org/officeDocument/2006/relationships/slideLayout" Target="../slideLayouts/slideLayout9.xml"/><Relationship Id="rId15" Type="http://schemas.openxmlformats.org/officeDocument/2006/relationships/image" Target="../media/image19.png"/><Relationship Id="rId10" Type="http://schemas.openxmlformats.org/officeDocument/2006/relationships/image" Target="../media/image15.png"/><Relationship Id="rId19" Type="http://schemas.openxmlformats.org/officeDocument/2006/relationships/image" Target="../media/image23.png"/><Relationship Id="rId4" Type="http://schemas.openxmlformats.org/officeDocument/2006/relationships/tags" Target="../tags/tag6.xml"/><Relationship Id="rId9" Type="http://schemas.openxmlformats.org/officeDocument/2006/relationships/image" Target="../media/image8.png"/><Relationship Id="rId1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7.png"/><Relationship Id="rId3" Type="http://schemas.openxmlformats.org/officeDocument/2006/relationships/tags" Target="../tags/tag10.xml"/><Relationship Id="rId7" Type="http://schemas.openxmlformats.org/officeDocument/2006/relationships/image" Target="../media/image6.jpeg"/><Relationship Id="rId12" Type="http://schemas.openxmlformats.org/officeDocument/2006/relationships/image" Target="../media/image18.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5.jpeg"/><Relationship Id="rId11" Type="http://schemas.openxmlformats.org/officeDocument/2006/relationships/image" Target="../media/image17.png"/><Relationship Id="rId5" Type="http://schemas.openxmlformats.org/officeDocument/2006/relationships/image" Target="../media/image4.png"/><Relationship Id="rId15" Type="http://schemas.openxmlformats.org/officeDocument/2006/relationships/image" Target="../media/image20.png"/><Relationship Id="rId10" Type="http://schemas.openxmlformats.org/officeDocument/2006/relationships/image" Target="../media/image16.png"/><Relationship Id="rId4" Type="http://schemas.openxmlformats.org/officeDocument/2006/relationships/slideLayout" Target="../slideLayouts/slideLayout9.xml"/><Relationship Id="rId9" Type="http://schemas.openxmlformats.org/officeDocument/2006/relationships/image" Target="../media/image15.png"/><Relationship Id="rId1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7.png"/><Relationship Id="rId3" Type="http://schemas.openxmlformats.org/officeDocument/2006/relationships/tags" Target="../tags/tag15.xml"/><Relationship Id="rId7" Type="http://schemas.openxmlformats.org/officeDocument/2006/relationships/image" Target="../media/image5.jpeg"/><Relationship Id="rId12" Type="http://schemas.openxmlformats.org/officeDocument/2006/relationships/image" Target="../media/image26.png"/><Relationship Id="rId2" Type="http://schemas.openxmlformats.org/officeDocument/2006/relationships/tags" Target="../tags/tag14.xml"/><Relationship Id="rId16" Type="http://schemas.openxmlformats.org/officeDocument/2006/relationships/image" Target="../media/image22.png"/><Relationship Id="rId1" Type="http://schemas.openxmlformats.org/officeDocument/2006/relationships/tags" Target="../tags/tag13.xml"/><Relationship Id="rId6" Type="http://schemas.openxmlformats.org/officeDocument/2006/relationships/image" Target="../media/image4.png"/><Relationship Id="rId11" Type="http://schemas.openxmlformats.org/officeDocument/2006/relationships/image" Target="../media/image25.png"/><Relationship Id="rId5" Type="http://schemas.openxmlformats.org/officeDocument/2006/relationships/slideLayout" Target="../slideLayouts/slideLayout9.xml"/><Relationship Id="rId15" Type="http://schemas.openxmlformats.org/officeDocument/2006/relationships/image" Target="../media/image21.jpeg"/><Relationship Id="rId10" Type="http://schemas.openxmlformats.org/officeDocument/2006/relationships/image" Target="../media/image20.png"/><Relationship Id="rId4" Type="http://schemas.openxmlformats.org/officeDocument/2006/relationships/tags" Target="../tags/tag16.xml"/><Relationship Id="rId9" Type="http://schemas.openxmlformats.org/officeDocument/2006/relationships/image" Target="../media/image18.png"/><Relationship Id="rId1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9.xml"/><Relationship Id="rId1" Type="http://schemas.openxmlformats.org/officeDocument/2006/relationships/tags" Target="../tags/tag1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9.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jpeg"/><Relationship Id="rId12" Type="http://schemas.openxmlformats.org/officeDocument/2006/relationships/image" Target="../media/image35.png"/><Relationship Id="rId2" Type="http://schemas.openxmlformats.org/officeDocument/2006/relationships/slideLayout" Target="../slideLayouts/slideLayout9.xml"/><Relationship Id="rId16" Type="http://schemas.openxmlformats.org/officeDocument/2006/relationships/image" Target="../media/image38.png"/><Relationship Id="rId1" Type="http://schemas.openxmlformats.org/officeDocument/2006/relationships/tags" Target="../tags/tag19.xml"/><Relationship Id="rId6" Type="http://schemas.openxmlformats.org/officeDocument/2006/relationships/image" Target="../media/image22.png"/><Relationship Id="rId11" Type="http://schemas.openxmlformats.org/officeDocument/2006/relationships/image" Target="../media/image34.png"/><Relationship Id="rId5" Type="http://schemas.openxmlformats.org/officeDocument/2006/relationships/image" Target="../media/image18.png"/><Relationship Id="rId15" Type="http://schemas.openxmlformats.org/officeDocument/2006/relationships/image" Target="../media/image37.png"/><Relationship Id="rId10" Type="http://schemas.openxmlformats.org/officeDocument/2006/relationships/image" Target="../media/image33.jpeg"/><Relationship Id="rId4" Type="http://schemas.openxmlformats.org/officeDocument/2006/relationships/image" Target="../media/image8.png"/><Relationship Id="rId9" Type="http://schemas.openxmlformats.org/officeDocument/2006/relationships/image" Target="../media/image32.png"/><Relationship Id="rId1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20.xml"/></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8.png"/><Relationship Id="rId3" Type="http://schemas.openxmlformats.org/officeDocument/2006/relationships/tags" Target="../tags/tag23.xml"/><Relationship Id="rId7" Type="http://schemas.openxmlformats.org/officeDocument/2006/relationships/image" Target="../media/image5.jpeg"/><Relationship Id="rId12" Type="http://schemas.openxmlformats.org/officeDocument/2006/relationships/image" Target="../media/image27.png"/><Relationship Id="rId2" Type="http://schemas.openxmlformats.org/officeDocument/2006/relationships/tags" Target="../tags/tag22.xml"/><Relationship Id="rId16" Type="http://schemas.openxmlformats.org/officeDocument/2006/relationships/image" Target="../media/image40.jpeg"/><Relationship Id="rId1" Type="http://schemas.openxmlformats.org/officeDocument/2006/relationships/tags" Target="../tags/tag21.xml"/><Relationship Id="rId6" Type="http://schemas.openxmlformats.org/officeDocument/2006/relationships/image" Target="../media/image4.png"/><Relationship Id="rId11" Type="http://schemas.openxmlformats.org/officeDocument/2006/relationships/image" Target="../media/image26.png"/><Relationship Id="rId5" Type="http://schemas.openxmlformats.org/officeDocument/2006/relationships/slideLayout" Target="../slideLayouts/slideLayout9.xml"/><Relationship Id="rId1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tags" Target="../tags/tag24.xml"/><Relationship Id="rId9" Type="http://schemas.openxmlformats.org/officeDocument/2006/relationships/image" Target="../media/image20.png"/><Relationship Id="rId14" Type="http://schemas.openxmlformats.org/officeDocument/2006/relationships/image" Target="../media/image21.jpe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9.xml"/><Relationship Id="rId1" Type="http://schemas.openxmlformats.org/officeDocument/2006/relationships/tags" Target="../tags/tag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Primer plano de bolígrafo sobre informe económico con la ventana de fondo Foto gratis">
            <a:extLst>
              <a:ext uri="{FF2B5EF4-FFF2-40B4-BE49-F238E27FC236}">
                <a16:creationId xmlns:a16="http://schemas.microsoft.com/office/drawing/2014/main" id="{7C2D75F1-C0EB-EE41-ABD7-08CC767F5D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51" r="29237"/>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4">
            <a:extLst>
              <a:ext uri="{FF2B5EF4-FFF2-40B4-BE49-F238E27FC236}">
                <a16:creationId xmlns:a16="http://schemas.microsoft.com/office/drawing/2014/main" id="{23326476-26BC-4601-BA5C-82F109F888DC}"/>
              </a:ext>
            </a:extLst>
          </p:cNvPr>
          <p:cNvSpPr>
            <a:spLocks noGrp="1"/>
          </p:cNvSpPr>
          <p:nvPr>
            <p:ph type="body" sz="quarter" idx="14"/>
          </p:nvPr>
        </p:nvSpPr>
        <p:spPr>
          <a:xfrm>
            <a:off x="381000" y="2296680"/>
            <a:ext cx="4609454" cy="2264641"/>
          </a:xfrm>
        </p:spPr>
        <p:txBody>
          <a:bodyPr/>
          <a:lstStyle/>
          <a:p>
            <a:r>
              <a:rPr lang="es-PE" dirty="0"/>
              <a:t>Gestión De Proyectos De TI </a:t>
            </a:r>
          </a:p>
          <a:p>
            <a:endParaRPr lang="es-PE" dirty="0"/>
          </a:p>
        </p:txBody>
      </p:sp>
      <p:sp>
        <p:nvSpPr>
          <p:cNvPr id="2" name="Marcador de texto 1">
            <a:extLst>
              <a:ext uri="{FF2B5EF4-FFF2-40B4-BE49-F238E27FC236}">
                <a16:creationId xmlns:a16="http://schemas.microsoft.com/office/drawing/2014/main" id="{51FB5928-6A9D-4A40-A59B-3E296900738E}"/>
              </a:ext>
            </a:extLst>
          </p:cNvPr>
          <p:cNvSpPr>
            <a:spLocks noGrp="1"/>
          </p:cNvSpPr>
          <p:nvPr>
            <p:ph type="body" sz="quarter" idx="4294967295"/>
          </p:nvPr>
        </p:nvSpPr>
        <p:spPr>
          <a:xfrm>
            <a:off x="200051" y="5795158"/>
            <a:ext cx="4609454" cy="855024"/>
          </a:xfrm>
        </p:spPr>
        <p:txBody>
          <a:bodyPr vert="horz" lIns="91440" tIns="45720" rIns="91440" bIns="45720" rtlCol="0" anchor="t">
            <a:noAutofit/>
          </a:bodyPr>
          <a:lstStyle/>
          <a:p>
            <a:pPr marL="0" indent="0">
              <a:buNone/>
            </a:pPr>
            <a:r>
              <a:rPr lang="es-ES" sz="1200" b="1" dirty="0">
                <a:solidFill>
                  <a:schemeClr val="bg1"/>
                </a:solidFill>
                <a:latin typeface="Stag Book"/>
                <a:cs typeface="Arial"/>
              </a:rPr>
              <a:t>Tema 9 </a:t>
            </a:r>
            <a:r>
              <a:rPr lang="es-ES" sz="1200" dirty="0">
                <a:solidFill>
                  <a:schemeClr val="bg1"/>
                </a:solidFill>
                <a:latin typeface="Stag Book"/>
                <a:cs typeface="Arial"/>
              </a:rPr>
              <a:t> </a:t>
            </a:r>
            <a:r>
              <a:rPr lang="es-PE" sz="1200" dirty="0">
                <a:solidFill>
                  <a:schemeClr val="bg1"/>
                </a:solidFill>
                <a:latin typeface="Stag Book"/>
                <a:cs typeface="Arial"/>
              </a:rPr>
              <a:t>Gestión de los Recursos del Proyecto</a:t>
            </a:r>
          </a:p>
          <a:p>
            <a:pPr marL="0" indent="0">
              <a:buNone/>
            </a:pPr>
            <a:r>
              <a:rPr lang="es-PE" sz="1200" b="1" dirty="0">
                <a:solidFill>
                  <a:schemeClr val="bg1"/>
                </a:solidFill>
                <a:latin typeface="Stag Book"/>
                <a:cs typeface="Arial"/>
              </a:rPr>
              <a:t>Escuela de:  Tecnologías de la información </a:t>
            </a:r>
          </a:p>
        </p:txBody>
      </p:sp>
    </p:spTree>
    <p:extLst>
      <p:ext uri="{BB962C8B-B14F-4D97-AF65-F5344CB8AC3E}">
        <p14:creationId xmlns:p14="http://schemas.microsoft.com/office/powerpoint/2010/main" val="4227363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AFA518F-E112-4F04-BE51-BEA80B33A8A4}"/>
              </a:ext>
            </a:extLst>
          </p:cNvPr>
          <p:cNvSpPr>
            <a:spLocks noGrp="1"/>
          </p:cNvSpPr>
          <p:nvPr>
            <p:ph type="body" sz="quarter" idx="14"/>
          </p:nvPr>
        </p:nvSpPr>
        <p:spPr>
          <a:xfrm>
            <a:off x="453969" y="1014651"/>
            <a:ext cx="7958511" cy="477331"/>
          </a:xfrm>
        </p:spPr>
        <p:txBody>
          <a:bodyPr>
            <a:normAutofit/>
          </a:bodyPr>
          <a:lstStyle/>
          <a:p>
            <a:r>
              <a:rPr lang="es-PE" dirty="0"/>
              <a:t>Estimar los recursos de las actividades</a:t>
            </a:r>
          </a:p>
        </p:txBody>
      </p:sp>
      <p:sp>
        <p:nvSpPr>
          <p:cNvPr id="3" name="Marcador de texto 2">
            <a:extLst>
              <a:ext uri="{FF2B5EF4-FFF2-40B4-BE49-F238E27FC236}">
                <a16:creationId xmlns:a16="http://schemas.microsoft.com/office/drawing/2014/main" id="{F15C2EBE-2196-44E4-BF06-A502CD233E4C}"/>
              </a:ext>
            </a:extLst>
          </p:cNvPr>
          <p:cNvSpPr>
            <a:spLocks noGrp="1"/>
          </p:cNvSpPr>
          <p:nvPr>
            <p:ph type="body" sz="quarter" idx="26"/>
          </p:nvPr>
        </p:nvSpPr>
        <p:spPr/>
        <p:txBody>
          <a:bodyPr/>
          <a:lstStyle/>
          <a:p>
            <a:r>
              <a:rPr lang="es-PE" dirty="0"/>
              <a:t>Gestión De Proyectos De TI </a:t>
            </a:r>
          </a:p>
          <a:p>
            <a:endParaRPr lang="es-PE" dirty="0"/>
          </a:p>
        </p:txBody>
      </p:sp>
      <p:sp>
        <p:nvSpPr>
          <p:cNvPr id="4" name="Rectangle 3">
            <a:extLst>
              <a:ext uri="{FF2B5EF4-FFF2-40B4-BE49-F238E27FC236}">
                <a16:creationId xmlns:a16="http://schemas.microsoft.com/office/drawing/2014/main" id="{E70027A5-A4E3-45CE-909E-8725D2B3738C}"/>
              </a:ext>
            </a:extLst>
          </p:cNvPr>
          <p:cNvSpPr txBox="1">
            <a:spLocks noChangeArrowheads="1"/>
          </p:cNvSpPr>
          <p:nvPr>
            <p:custDataLst>
              <p:tags r:id="rId1"/>
            </p:custDataLst>
          </p:nvPr>
        </p:nvSpPr>
        <p:spPr>
          <a:xfrm>
            <a:off x="-77923" y="1785426"/>
            <a:ext cx="11195050" cy="420528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PE" sz="2500"/>
              <a:t>Es el proceso de estimar y cantidad de materiales, personas, equipos o suministros requeridos para llevar a cabo cada una de las actividades.</a:t>
            </a:r>
          </a:p>
          <a:p>
            <a:pPr lvl="1" algn="just">
              <a:lnSpc>
                <a:spcPct val="80000"/>
              </a:lnSpc>
            </a:pPr>
            <a:r>
              <a:rPr lang="es-PE" sz="2500"/>
              <a:t>El equipo de un proyecto de construcción deberá estar familiarizado con los códigos de edificación locales.</a:t>
            </a:r>
          </a:p>
          <a:p>
            <a:pPr lvl="1" algn="just">
              <a:lnSpc>
                <a:spcPct val="80000"/>
              </a:lnSpc>
            </a:pPr>
            <a:r>
              <a:rPr lang="es-PE" sz="2500"/>
              <a:t>A menudo, es posible acceder fácilmente a este conocimiento a través de los vendedores locales. Si la mano de obra interna carece de experiencia en el uso de técnicas de construcción inusuales o especializadas, el costo adicional de la contratación de un consultor puede resultar la manera más eficaz de asegurar el conocimiento de los códigos de edificación locales.</a:t>
            </a:r>
          </a:p>
          <a:p>
            <a:pPr lvl="1" algn="just">
              <a:lnSpc>
                <a:spcPct val="80000"/>
              </a:lnSpc>
            </a:pPr>
            <a:r>
              <a:rPr lang="es-PE" sz="2500"/>
              <a:t>Un equipo de diseño de un automóvil deberá estar familiarizado con lo más reciente en técnicas de ensamblado automatizado.</a:t>
            </a:r>
          </a:p>
          <a:p>
            <a:pPr lvl="1" algn="just">
              <a:lnSpc>
                <a:spcPct val="80000"/>
              </a:lnSpc>
            </a:pPr>
            <a:r>
              <a:rPr lang="es-PE" sz="2500"/>
              <a:t>El conocimiento requerido podría obtenerse mediante la contratación de un consultor, el envío de un diseñador a un seminario de robótica o la incorporación en el equipo del proyecto de alguna persona del departamento de producción.</a:t>
            </a:r>
          </a:p>
          <a:p>
            <a:pPr lvl="1" algn="just">
              <a:lnSpc>
                <a:spcPct val="80000"/>
              </a:lnSpc>
            </a:pPr>
            <a:endParaRPr lang="es-PE" dirty="0"/>
          </a:p>
        </p:txBody>
      </p:sp>
    </p:spTree>
    <p:extLst>
      <p:ext uri="{BB962C8B-B14F-4D97-AF65-F5344CB8AC3E}">
        <p14:creationId xmlns:p14="http://schemas.microsoft.com/office/powerpoint/2010/main" val="59195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7CE30D3-6D1F-44E5-9729-912C865A8051}"/>
              </a:ext>
            </a:extLst>
          </p:cNvPr>
          <p:cNvSpPr>
            <a:spLocks noGrp="1"/>
          </p:cNvSpPr>
          <p:nvPr>
            <p:ph type="body" sz="quarter" idx="14"/>
          </p:nvPr>
        </p:nvSpPr>
        <p:spPr/>
        <p:txBody>
          <a:bodyPr>
            <a:normAutofit fontScale="77500" lnSpcReduction="20000"/>
          </a:bodyPr>
          <a:lstStyle/>
          <a:p>
            <a:r>
              <a:rPr lang="es-PE" dirty="0"/>
              <a:t>Estimar los recursos de las actividades</a:t>
            </a:r>
          </a:p>
          <a:p>
            <a:r>
              <a:rPr lang="es-ES" dirty="0"/>
              <a:t>Mapa del proceso</a:t>
            </a:r>
            <a:endParaRPr lang="es-PE" dirty="0"/>
          </a:p>
        </p:txBody>
      </p:sp>
      <p:sp>
        <p:nvSpPr>
          <p:cNvPr id="3" name="Marcador de texto 2">
            <a:extLst>
              <a:ext uri="{FF2B5EF4-FFF2-40B4-BE49-F238E27FC236}">
                <a16:creationId xmlns:a16="http://schemas.microsoft.com/office/drawing/2014/main" id="{8D045751-AB42-4396-814D-0F7CF024695F}"/>
              </a:ext>
            </a:extLst>
          </p:cNvPr>
          <p:cNvSpPr>
            <a:spLocks noGrp="1"/>
          </p:cNvSpPr>
          <p:nvPr>
            <p:ph type="body" sz="quarter" idx="26"/>
          </p:nvPr>
        </p:nvSpPr>
        <p:spPr/>
        <p:txBody>
          <a:bodyPr/>
          <a:lstStyle/>
          <a:p>
            <a:r>
              <a:rPr lang="es-PE" dirty="0"/>
              <a:t>Gestión De Proyectos De TI </a:t>
            </a:r>
          </a:p>
          <a:p>
            <a:endParaRPr lang="es-PE" dirty="0"/>
          </a:p>
        </p:txBody>
      </p:sp>
      <p:pic>
        <p:nvPicPr>
          <p:cNvPr id="4" name="Picture 5">
            <a:extLst>
              <a:ext uri="{FF2B5EF4-FFF2-40B4-BE49-F238E27FC236}">
                <a16:creationId xmlns:a16="http://schemas.microsoft.com/office/drawing/2014/main" id="{FA04FAAE-6126-4EEA-979A-0FC6DCA05D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1368" y="2712254"/>
            <a:ext cx="2952328" cy="194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12 Flecha derecha">
            <a:extLst>
              <a:ext uri="{FF2B5EF4-FFF2-40B4-BE49-F238E27FC236}">
                <a16:creationId xmlns:a16="http://schemas.microsoft.com/office/drawing/2014/main" id="{898C5672-C37F-40AF-86EA-F5A36031C22D}"/>
              </a:ext>
            </a:extLst>
          </p:cNvPr>
          <p:cNvSpPr/>
          <p:nvPr/>
        </p:nvSpPr>
        <p:spPr>
          <a:xfrm>
            <a:off x="3932385" y="4062206"/>
            <a:ext cx="597024" cy="49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200"/>
          </a:p>
        </p:txBody>
      </p:sp>
      <p:sp>
        <p:nvSpPr>
          <p:cNvPr id="6" name="13 Flecha derecha">
            <a:extLst>
              <a:ext uri="{FF2B5EF4-FFF2-40B4-BE49-F238E27FC236}">
                <a16:creationId xmlns:a16="http://schemas.microsoft.com/office/drawing/2014/main" id="{DAC63380-9017-4D3C-9540-C06C434D1313}"/>
              </a:ext>
            </a:extLst>
          </p:cNvPr>
          <p:cNvSpPr/>
          <p:nvPr/>
        </p:nvSpPr>
        <p:spPr>
          <a:xfrm>
            <a:off x="8093208" y="4133052"/>
            <a:ext cx="691234" cy="55894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PE" sz="1200"/>
          </a:p>
        </p:txBody>
      </p:sp>
      <p:pic>
        <p:nvPicPr>
          <p:cNvPr id="7" name="Picture 8" descr="stock photo : Factory with solar panels 3d illustration">
            <a:extLst>
              <a:ext uri="{FF2B5EF4-FFF2-40B4-BE49-F238E27FC236}">
                <a16:creationId xmlns:a16="http://schemas.microsoft.com/office/drawing/2014/main" id="{129D054F-3C2E-4C0D-885E-46770A3C0A0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465" y="5145577"/>
            <a:ext cx="787753" cy="822764"/>
          </a:xfrm>
          <a:prstGeom prst="rect">
            <a:avLst/>
          </a:prstGeom>
          <a:noFill/>
          <a:extLst>
            <a:ext uri="{909E8E84-426E-40DD-AFC4-6F175D3DCCD1}">
              <a14:hiddenFill xmlns:a14="http://schemas.microsoft.com/office/drawing/2010/main">
                <a:solidFill>
                  <a:srgbClr val="FFFFFF"/>
                </a:solidFill>
              </a14:hiddenFill>
            </a:ext>
          </a:extLst>
        </p:spPr>
      </p:pic>
      <p:sp>
        <p:nvSpPr>
          <p:cNvPr id="8" name="15 CuadroTexto">
            <a:extLst>
              <a:ext uri="{FF2B5EF4-FFF2-40B4-BE49-F238E27FC236}">
                <a16:creationId xmlns:a16="http://schemas.microsoft.com/office/drawing/2014/main" id="{D2E61957-BAD5-4905-BB37-C9326B3DE96F}"/>
              </a:ext>
            </a:extLst>
          </p:cNvPr>
          <p:cNvSpPr txBox="1"/>
          <p:nvPr/>
        </p:nvSpPr>
        <p:spPr>
          <a:xfrm>
            <a:off x="1258386" y="5217586"/>
            <a:ext cx="1515883" cy="646331"/>
          </a:xfrm>
          <a:prstGeom prst="rect">
            <a:avLst/>
          </a:prstGeom>
          <a:noFill/>
        </p:spPr>
        <p:txBody>
          <a:bodyPr wrap="square" rtlCol="0">
            <a:spAutoFit/>
          </a:bodyPr>
          <a:lstStyle/>
          <a:p>
            <a:r>
              <a:rPr lang="es-PE" sz="1200" b="1" dirty="0"/>
              <a:t>Factores Ambientales de la Empresa</a:t>
            </a:r>
          </a:p>
        </p:txBody>
      </p:sp>
      <p:pic>
        <p:nvPicPr>
          <p:cNvPr id="9" name="Picture 10" descr="stock vector : folder with documents">
            <a:extLst>
              <a:ext uri="{FF2B5EF4-FFF2-40B4-BE49-F238E27FC236}">
                <a16:creationId xmlns:a16="http://schemas.microsoft.com/office/drawing/2014/main" id="{A9B31C66-6735-43EF-AD51-C687CB373BE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4086"/>
          <a:stretch/>
        </p:blipFill>
        <p:spPr bwMode="auto">
          <a:xfrm>
            <a:off x="442464" y="6040715"/>
            <a:ext cx="952500" cy="761047"/>
          </a:xfrm>
          <a:prstGeom prst="rect">
            <a:avLst/>
          </a:prstGeom>
          <a:noFill/>
          <a:extLst>
            <a:ext uri="{909E8E84-426E-40DD-AFC4-6F175D3DCCD1}">
              <a14:hiddenFill xmlns:a14="http://schemas.microsoft.com/office/drawing/2010/main">
                <a:solidFill>
                  <a:srgbClr val="FFFFFF"/>
                </a:solidFill>
              </a14:hiddenFill>
            </a:ext>
          </a:extLst>
        </p:spPr>
      </p:pic>
      <p:sp>
        <p:nvSpPr>
          <p:cNvPr id="10" name="17 CuadroTexto">
            <a:extLst>
              <a:ext uri="{FF2B5EF4-FFF2-40B4-BE49-F238E27FC236}">
                <a16:creationId xmlns:a16="http://schemas.microsoft.com/office/drawing/2014/main" id="{299BEADB-9A28-4650-A7F0-F9CC89341FFE}"/>
              </a:ext>
            </a:extLst>
          </p:cNvPr>
          <p:cNvSpPr txBox="1"/>
          <p:nvPr/>
        </p:nvSpPr>
        <p:spPr>
          <a:xfrm>
            <a:off x="1358273" y="6055934"/>
            <a:ext cx="1515883" cy="646331"/>
          </a:xfrm>
          <a:prstGeom prst="rect">
            <a:avLst/>
          </a:prstGeom>
          <a:noFill/>
        </p:spPr>
        <p:txBody>
          <a:bodyPr wrap="square" rtlCol="0">
            <a:spAutoFit/>
          </a:bodyPr>
          <a:lstStyle/>
          <a:p>
            <a:r>
              <a:rPr lang="es-PE" sz="1200" b="1" dirty="0"/>
              <a:t>Activos de los Procesos de la Organización</a:t>
            </a:r>
          </a:p>
        </p:txBody>
      </p:sp>
      <p:sp>
        <p:nvSpPr>
          <p:cNvPr id="11" name="21 CuadroTexto">
            <a:extLst>
              <a:ext uri="{FF2B5EF4-FFF2-40B4-BE49-F238E27FC236}">
                <a16:creationId xmlns:a16="http://schemas.microsoft.com/office/drawing/2014/main" id="{EE28A204-9C70-450A-806A-C1E821B229C8}"/>
              </a:ext>
            </a:extLst>
          </p:cNvPr>
          <p:cNvSpPr txBox="1"/>
          <p:nvPr/>
        </p:nvSpPr>
        <p:spPr>
          <a:xfrm>
            <a:off x="9854482" y="5076522"/>
            <a:ext cx="2614291" cy="276999"/>
          </a:xfrm>
          <a:prstGeom prst="rect">
            <a:avLst/>
          </a:prstGeom>
          <a:noFill/>
        </p:spPr>
        <p:txBody>
          <a:bodyPr wrap="square" rtlCol="0">
            <a:spAutoFit/>
          </a:bodyPr>
          <a:lstStyle/>
          <a:p>
            <a:r>
              <a:rPr lang="es-PE" sz="1200" b="1" dirty="0"/>
              <a:t>Requisitos de recursos</a:t>
            </a:r>
          </a:p>
        </p:txBody>
      </p:sp>
      <p:sp>
        <p:nvSpPr>
          <p:cNvPr id="12" name="22 CuadroTexto">
            <a:extLst>
              <a:ext uri="{FF2B5EF4-FFF2-40B4-BE49-F238E27FC236}">
                <a16:creationId xmlns:a16="http://schemas.microsoft.com/office/drawing/2014/main" id="{C465900C-00E9-42B0-8B08-E3BEAF82B77B}"/>
              </a:ext>
            </a:extLst>
          </p:cNvPr>
          <p:cNvSpPr txBox="1"/>
          <p:nvPr/>
        </p:nvSpPr>
        <p:spPr>
          <a:xfrm>
            <a:off x="4480624" y="2505116"/>
            <a:ext cx="1221045" cy="461665"/>
          </a:xfrm>
          <a:prstGeom prst="rect">
            <a:avLst/>
          </a:prstGeom>
          <a:noFill/>
        </p:spPr>
        <p:txBody>
          <a:bodyPr wrap="square" lIns="91440" tIns="45720" rIns="91440" bIns="45720" rtlCol="0" anchor="t">
            <a:spAutoFit/>
          </a:bodyPr>
          <a:lstStyle/>
          <a:p>
            <a:r>
              <a:rPr lang="es-PE" sz="1200" b="1" dirty="0"/>
              <a:t>Asignación </a:t>
            </a:r>
            <a:r>
              <a:rPr lang="es-PE" sz="1200" b="1"/>
              <a:t>ascendente</a:t>
            </a:r>
            <a:endParaRPr lang="es-PE" sz="1200" b="1" dirty="0">
              <a:cs typeface="Calibri"/>
            </a:endParaRPr>
          </a:p>
        </p:txBody>
      </p:sp>
      <p:sp>
        <p:nvSpPr>
          <p:cNvPr id="13" name="24 CuadroTexto">
            <a:extLst>
              <a:ext uri="{FF2B5EF4-FFF2-40B4-BE49-F238E27FC236}">
                <a16:creationId xmlns:a16="http://schemas.microsoft.com/office/drawing/2014/main" id="{C620CF2F-0989-4BEC-97A3-A5AA5357455A}"/>
              </a:ext>
            </a:extLst>
          </p:cNvPr>
          <p:cNvSpPr txBox="1"/>
          <p:nvPr/>
        </p:nvSpPr>
        <p:spPr>
          <a:xfrm>
            <a:off x="10428564" y="2816200"/>
            <a:ext cx="1845498" cy="276999"/>
          </a:xfrm>
          <a:prstGeom prst="rect">
            <a:avLst/>
          </a:prstGeom>
          <a:noFill/>
        </p:spPr>
        <p:txBody>
          <a:bodyPr wrap="square" rtlCol="0">
            <a:spAutoFit/>
          </a:bodyPr>
          <a:lstStyle/>
          <a:p>
            <a:r>
              <a:rPr lang="es-PE" sz="1200" b="1" dirty="0"/>
              <a:t>Análisis de alternativas</a:t>
            </a:r>
          </a:p>
        </p:txBody>
      </p:sp>
      <p:cxnSp>
        <p:nvCxnSpPr>
          <p:cNvPr id="14" name="25 Conector recto">
            <a:extLst>
              <a:ext uri="{FF2B5EF4-FFF2-40B4-BE49-F238E27FC236}">
                <a16:creationId xmlns:a16="http://schemas.microsoft.com/office/drawing/2014/main" id="{8A82883E-5D4B-4434-BC4F-0C7714576EF5}"/>
              </a:ext>
            </a:extLst>
          </p:cNvPr>
          <p:cNvCxnSpPr/>
          <p:nvPr/>
        </p:nvCxnSpPr>
        <p:spPr>
          <a:xfrm flipH="1">
            <a:off x="3621724" y="1842331"/>
            <a:ext cx="20219" cy="2036338"/>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5" name="26 Conector recto">
            <a:extLst>
              <a:ext uri="{FF2B5EF4-FFF2-40B4-BE49-F238E27FC236}">
                <a16:creationId xmlns:a16="http://schemas.microsoft.com/office/drawing/2014/main" id="{D137920F-5A12-4457-B033-03601F5661CA}"/>
              </a:ext>
            </a:extLst>
          </p:cNvPr>
          <p:cNvCxnSpPr/>
          <p:nvPr/>
        </p:nvCxnSpPr>
        <p:spPr>
          <a:xfrm>
            <a:off x="9209535" y="4502478"/>
            <a:ext cx="1872638" cy="0"/>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6" name="27 Conector recto">
            <a:extLst>
              <a:ext uri="{FF2B5EF4-FFF2-40B4-BE49-F238E27FC236}">
                <a16:creationId xmlns:a16="http://schemas.microsoft.com/office/drawing/2014/main" id="{BF76A489-26E1-4552-85EB-B8F8019DB304}"/>
              </a:ext>
            </a:extLst>
          </p:cNvPr>
          <p:cNvCxnSpPr>
            <a:cxnSpLocks/>
          </p:cNvCxnSpPr>
          <p:nvPr/>
        </p:nvCxnSpPr>
        <p:spPr>
          <a:xfrm>
            <a:off x="5591944" y="5398477"/>
            <a:ext cx="0" cy="1198875"/>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17" name="31 CuadroTexto">
            <a:extLst>
              <a:ext uri="{FF2B5EF4-FFF2-40B4-BE49-F238E27FC236}">
                <a16:creationId xmlns:a16="http://schemas.microsoft.com/office/drawing/2014/main" id="{A426B108-3358-44DA-A0A5-8547FBD8459C}"/>
              </a:ext>
            </a:extLst>
          </p:cNvPr>
          <p:cNvSpPr txBox="1"/>
          <p:nvPr/>
        </p:nvSpPr>
        <p:spPr>
          <a:xfrm>
            <a:off x="8815230" y="2638467"/>
            <a:ext cx="961345" cy="461665"/>
          </a:xfrm>
          <a:prstGeom prst="rect">
            <a:avLst/>
          </a:prstGeom>
          <a:noFill/>
        </p:spPr>
        <p:txBody>
          <a:bodyPr wrap="square" rtlCol="0">
            <a:spAutoFit/>
          </a:bodyPr>
          <a:lstStyle/>
          <a:p>
            <a:r>
              <a:rPr lang="es-PE" sz="1200" b="1" dirty="0"/>
              <a:t>Estimación</a:t>
            </a:r>
          </a:p>
          <a:p>
            <a:r>
              <a:rPr lang="es-PE" sz="1200" b="1" dirty="0"/>
              <a:t>paramétrica</a:t>
            </a:r>
          </a:p>
        </p:txBody>
      </p:sp>
      <p:sp>
        <p:nvSpPr>
          <p:cNvPr id="18" name="34 CuadroTexto">
            <a:extLst>
              <a:ext uri="{FF2B5EF4-FFF2-40B4-BE49-F238E27FC236}">
                <a16:creationId xmlns:a16="http://schemas.microsoft.com/office/drawing/2014/main" id="{CBD608E4-A539-445B-BEB4-68CEDC07F360}"/>
              </a:ext>
            </a:extLst>
          </p:cNvPr>
          <p:cNvSpPr txBox="1"/>
          <p:nvPr/>
        </p:nvSpPr>
        <p:spPr>
          <a:xfrm>
            <a:off x="5749334" y="2611329"/>
            <a:ext cx="961345" cy="461665"/>
          </a:xfrm>
          <a:prstGeom prst="rect">
            <a:avLst/>
          </a:prstGeom>
          <a:noFill/>
        </p:spPr>
        <p:txBody>
          <a:bodyPr wrap="square" rtlCol="0">
            <a:spAutoFit/>
          </a:bodyPr>
          <a:lstStyle/>
          <a:p>
            <a:r>
              <a:rPr lang="es-PE" sz="1200" b="1" dirty="0"/>
              <a:t>Juicio de expertos</a:t>
            </a:r>
          </a:p>
        </p:txBody>
      </p:sp>
      <p:sp>
        <p:nvSpPr>
          <p:cNvPr id="19" name="35 CuadroTexto">
            <a:extLst>
              <a:ext uri="{FF2B5EF4-FFF2-40B4-BE49-F238E27FC236}">
                <a16:creationId xmlns:a16="http://schemas.microsoft.com/office/drawing/2014/main" id="{A8A8D750-CE76-45CB-8F5F-A7AB974E7D40}"/>
              </a:ext>
            </a:extLst>
          </p:cNvPr>
          <p:cNvSpPr txBox="1"/>
          <p:nvPr/>
        </p:nvSpPr>
        <p:spPr>
          <a:xfrm>
            <a:off x="7571631" y="2519721"/>
            <a:ext cx="1195440" cy="461665"/>
          </a:xfrm>
          <a:prstGeom prst="rect">
            <a:avLst/>
          </a:prstGeom>
          <a:noFill/>
        </p:spPr>
        <p:txBody>
          <a:bodyPr wrap="square" rtlCol="0">
            <a:spAutoFit/>
          </a:bodyPr>
          <a:lstStyle/>
          <a:p>
            <a:r>
              <a:rPr lang="es-PE" sz="1200" b="1" dirty="0"/>
              <a:t>Estimación analógica</a:t>
            </a:r>
          </a:p>
        </p:txBody>
      </p:sp>
      <p:pic>
        <p:nvPicPr>
          <p:cNvPr id="20" name="Picture 2">
            <a:extLst>
              <a:ext uri="{FF2B5EF4-FFF2-40B4-BE49-F238E27FC236}">
                <a16:creationId xmlns:a16="http://schemas.microsoft.com/office/drawing/2014/main" id="{622F6F63-1935-4DCB-96F0-F57D6FFFFD7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7249" y="2558311"/>
            <a:ext cx="709514"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38 CuadroTexto">
            <a:extLst>
              <a:ext uri="{FF2B5EF4-FFF2-40B4-BE49-F238E27FC236}">
                <a16:creationId xmlns:a16="http://schemas.microsoft.com/office/drawing/2014/main" id="{09250E46-2615-4A7F-AC89-64A49986E694}"/>
              </a:ext>
            </a:extLst>
          </p:cNvPr>
          <p:cNvSpPr txBox="1"/>
          <p:nvPr/>
        </p:nvSpPr>
        <p:spPr>
          <a:xfrm>
            <a:off x="1698640" y="2655504"/>
            <a:ext cx="1217111" cy="461665"/>
          </a:xfrm>
          <a:prstGeom prst="rect">
            <a:avLst/>
          </a:prstGeom>
          <a:noFill/>
        </p:spPr>
        <p:txBody>
          <a:bodyPr wrap="square" rtlCol="0">
            <a:spAutoFit/>
          </a:bodyPr>
          <a:lstStyle/>
          <a:p>
            <a:r>
              <a:rPr lang="es-PE" sz="1200" b="1" dirty="0"/>
              <a:t>Plan de gestión de recursos</a:t>
            </a:r>
          </a:p>
        </p:txBody>
      </p:sp>
      <p:pic>
        <p:nvPicPr>
          <p:cNvPr id="22" name="Picture 3">
            <a:extLst>
              <a:ext uri="{FF2B5EF4-FFF2-40B4-BE49-F238E27FC236}">
                <a16:creationId xmlns:a16="http://schemas.microsoft.com/office/drawing/2014/main" id="{18AADE71-F34F-4B9A-853E-D7532CB47595}"/>
              </a:ext>
            </a:extLst>
          </p:cNvPr>
          <p:cNvPicPr>
            <a:picLocks noChangeAspect="1" noChangeArrowheads="1"/>
          </p:cNvPicPr>
          <p:nvPr>
            <p:custDataLst>
              <p:tags r:id="rId1"/>
            </p:custDataLst>
          </p:nvPr>
        </p:nvPicPr>
        <p:blipFill rotWithShape="1">
          <a:blip r:embed="rId10" cstate="print"/>
          <a:srcRect l="3441" t="4555" r="76421" b="73132"/>
          <a:stretch/>
        </p:blipFill>
        <p:spPr bwMode="auto">
          <a:xfrm>
            <a:off x="4526733" y="1834004"/>
            <a:ext cx="736104" cy="649504"/>
          </a:xfrm>
          <a:prstGeom prst="rect">
            <a:avLst/>
          </a:prstGeom>
          <a:noFill/>
          <a:ln w="9525">
            <a:noFill/>
            <a:miter lim="800000"/>
            <a:headEnd/>
            <a:tailEnd/>
          </a:ln>
        </p:spPr>
      </p:pic>
      <p:pic>
        <p:nvPicPr>
          <p:cNvPr id="23" name="Picture 3">
            <a:extLst>
              <a:ext uri="{FF2B5EF4-FFF2-40B4-BE49-F238E27FC236}">
                <a16:creationId xmlns:a16="http://schemas.microsoft.com/office/drawing/2014/main" id="{49ED87C8-18F8-41BF-9016-5D5655779B00}"/>
              </a:ext>
            </a:extLst>
          </p:cNvPr>
          <p:cNvPicPr>
            <a:picLocks noChangeAspect="1" noChangeArrowheads="1"/>
          </p:cNvPicPr>
          <p:nvPr>
            <p:custDataLst>
              <p:tags r:id="rId2"/>
            </p:custDataLst>
          </p:nvPr>
        </p:nvPicPr>
        <p:blipFill rotWithShape="1">
          <a:blip r:embed="rId10" cstate="print"/>
          <a:srcRect l="3114" t="57979" r="75721" b="19042"/>
          <a:stretch/>
        </p:blipFill>
        <p:spPr bwMode="auto">
          <a:xfrm>
            <a:off x="5749334" y="1792796"/>
            <a:ext cx="798897" cy="690713"/>
          </a:xfrm>
          <a:prstGeom prst="rect">
            <a:avLst/>
          </a:prstGeom>
          <a:noFill/>
          <a:ln w="9525">
            <a:noFill/>
            <a:miter lim="800000"/>
            <a:headEnd/>
            <a:tailEnd/>
          </a:ln>
        </p:spPr>
      </p:pic>
      <p:pic>
        <p:nvPicPr>
          <p:cNvPr id="24" name="Picture 536">
            <a:extLst>
              <a:ext uri="{FF2B5EF4-FFF2-40B4-BE49-F238E27FC236}">
                <a16:creationId xmlns:a16="http://schemas.microsoft.com/office/drawing/2014/main" id="{FDE5BB8F-30A7-464F-85D0-84CB47F7F6A1}"/>
              </a:ext>
            </a:extLst>
          </p:cNvPr>
          <p:cNvPicPr>
            <a:picLocks noChangeAspect="1" noChangeArrowheads="1"/>
          </p:cNvPicPr>
          <p:nvPr/>
        </p:nvPicPr>
        <p:blipFill>
          <a:blip r:embed="rId11" cstate="print"/>
          <a:srcRect/>
          <a:stretch>
            <a:fillRect/>
          </a:stretch>
        </p:blipFill>
        <p:spPr bwMode="auto">
          <a:xfrm>
            <a:off x="8802241" y="1949498"/>
            <a:ext cx="890695" cy="638277"/>
          </a:xfrm>
          <a:prstGeom prst="rect">
            <a:avLst/>
          </a:prstGeom>
          <a:noFill/>
          <a:ln w="9525">
            <a:noFill/>
            <a:miter lim="800000"/>
            <a:headEnd/>
            <a:tailEnd/>
          </a:ln>
        </p:spPr>
      </p:pic>
      <p:pic>
        <p:nvPicPr>
          <p:cNvPr id="25" name="Picture 4">
            <a:extLst>
              <a:ext uri="{FF2B5EF4-FFF2-40B4-BE49-F238E27FC236}">
                <a16:creationId xmlns:a16="http://schemas.microsoft.com/office/drawing/2014/main" id="{C65F36E2-2BCC-4B49-93B2-F4A35448FBF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54474" y="1877369"/>
            <a:ext cx="1104900"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532">
            <a:extLst>
              <a:ext uri="{FF2B5EF4-FFF2-40B4-BE49-F238E27FC236}">
                <a16:creationId xmlns:a16="http://schemas.microsoft.com/office/drawing/2014/main" id="{B58856F8-B678-4171-A00C-62D99C765BAB}"/>
              </a:ext>
            </a:extLst>
          </p:cNvPr>
          <p:cNvPicPr>
            <a:picLocks noChangeAspect="1" noChangeArrowheads="1"/>
          </p:cNvPicPr>
          <p:nvPr/>
        </p:nvPicPr>
        <p:blipFill>
          <a:blip r:embed="rId13" cstate="print"/>
          <a:srcRect/>
          <a:stretch>
            <a:fillRect/>
          </a:stretch>
        </p:blipFill>
        <p:spPr bwMode="auto">
          <a:xfrm>
            <a:off x="8035635" y="5280692"/>
            <a:ext cx="992112" cy="964508"/>
          </a:xfrm>
          <a:prstGeom prst="rect">
            <a:avLst/>
          </a:prstGeom>
          <a:noFill/>
          <a:ln w="9525">
            <a:noFill/>
            <a:miter lim="800000"/>
            <a:headEnd/>
            <a:tailEnd/>
          </a:ln>
        </p:spPr>
      </p:pic>
      <p:sp>
        <p:nvSpPr>
          <p:cNvPr id="27" name="44 CuadroTexto">
            <a:extLst>
              <a:ext uri="{FF2B5EF4-FFF2-40B4-BE49-F238E27FC236}">
                <a16:creationId xmlns:a16="http://schemas.microsoft.com/office/drawing/2014/main" id="{60E3F7D1-B44D-4966-869D-C20E94571271}"/>
              </a:ext>
            </a:extLst>
          </p:cNvPr>
          <p:cNvSpPr txBox="1"/>
          <p:nvPr/>
        </p:nvSpPr>
        <p:spPr>
          <a:xfrm>
            <a:off x="7162749" y="6028189"/>
            <a:ext cx="1217111" cy="646331"/>
          </a:xfrm>
          <a:prstGeom prst="rect">
            <a:avLst/>
          </a:prstGeom>
          <a:noFill/>
        </p:spPr>
        <p:txBody>
          <a:bodyPr wrap="square" rtlCol="0">
            <a:spAutoFit/>
          </a:bodyPr>
          <a:lstStyle/>
          <a:p>
            <a:r>
              <a:rPr lang="es-PE" sz="1200" b="1" dirty="0"/>
              <a:t>Registro de lecciones aprendidas</a:t>
            </a:r>
          </a:p>
        </p:txBody>
      </p:sp>
      <p:sp>
        <p:nvSpPr>
          <p:cNvPr id="28" name="45 CuadroTexto">
            <a:extLst>
              <a:ext uri="{FF2B5EF4-FFF2-40B4-BE49-F238E27FC236}">
                <a16:creationId xmlns:a16="http://schemas.microsoft.com/office/drawing/2014/main" id="{D9675FCF-0913-465E-B917-CC237A956525}"/>
              </a:ext>
            </a:extLst>
          </p:cNvPr>
          <p:cNvSpPr txBox="1"/>
          <p:nvPr/>
        </p:nvSpPr>
        <p:spPr>
          <a:xfrm>
            <a:off x="6460318" y="4797153"/>
            <a:ext cx="1507891" cy="276999"/>
          </a:xfrm>
          <a:prstGeom prst="rect">
            <a:avLst/>
          </a:prstGeom>
          <a:noFill/>
        </p:spPr>
        <p:txBody>
          <a:bodyPr wrap="square" rtlCol="0">
            <a:spAutoFit/>
          </a:bodyPr>
          <a:lstStyle/>
          <a:p>
            <a:r>
              <a:rPr lang="es-PE" sz="1200" b="1" u="sng" dirty="0">
                <a:solidFill>
                  <a:srgbClr val="FF0000"/>
                </a:solidFill>
              </a:rPr>
              <a:t>ACTUALIZACIONES</a:t>
            </a:r>
          </a:p>
        </p:txBody>
      </p:sp>
      <p:pic>
        <p:nvPicPr>
          <p:cNvPr id="29" name="Picture 8">
            <a:extLst>
              <a:ext uri="{FF2B5EF4-FFF2-40B4-BE49-F238E27FC236}">
                <a16:creationId xmlns:a16="http://schemas.microsoft.com/office/drawing/2014/main" id="{30F4A473-BA4A-47C5-BDB1-430C893A5C9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34635" y="5255747"/>
            <a:ext cx="1153766" cy="864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 name="47 Conector recto de flecha">
            <a:extLst>
              <a:ext uri="{FF2B5EF4-FFF2-40B4-BE49-F238E27FC236}">
                <a16:creationId xmlns:a16="http://schemas.microsoft.com/office/drawing/2014/main" id="{89A3A624-9510-4B59-9CC3-7F06C5E9BC46}"/>
              </a:ext>
            </a:extLst>
          </p:cNvPr>
          <p:cNvCxnSpPr>
            <a:stCxn id="28" idx="2"/>
          </p:cNvCxnSpPr>
          <p:nvPr/>
        </p:nvCxnSpPr>
        <p:spPr>
          <a:xfrm flipH="1">
            <a:off x="6617449" y="5074151"/>
            <a:ext cx="596814" cy="2976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1" name="48 CuadroTexto">
            <a:extLst>
              <a:ext uri="{FF2B5EF4-FFF2-40B4-BE49-F238E27FC236}">
                <a16:creationId xmlns:a16="http://schemas.microsoft.com/office/drawing/2014/main" id="{A05C16D9-7BE1-421F-8E09-02E590D3D3AB}"/>
              </a:ext>
            </a:extLst>
          </p:cNvPr>
          <p:cNvSpPr txBox="1"/>
          <p:nvPr/>
        </p:nvSpPr>
        <p:spPr>
          <a:xfrm>
            <a:off x="5836761" y="6093297"/>
            <a:ext cx="1217111" cy="646331"/>
          </a:xfrm>
          <a:prstGeom prst="rect">
            <a:avLst/>
          </a:prstGeom>
          <a:noFill/>
        </p:spPr>
        <p:txBody>
          <a:bodyPr wrap="square" rtlCol="0">
            <a:spAutoFit/>
          </a:bodyPr>
          <a:lstStyle/>
          <a:p>
            <a:r>
              <a:rPr lang="es-PE" sz="1200" b="1" dirty="0"/>
              <a:t>Plan de Dirección del Proyecto</a:t>
            </a:r>
          </a:p>
        </p:txBody>
      </p:sp>
      <p:pic>
        <p:nvPicPr>
          <p:cNvPr id="32" name="Picture 2">
            <a:extLst>
              <a:ext uri="{FF2B5EF4-FFF2-40B4-BE49-F238E27FC236}">
                <a16:creationId xmlns:a16="http://schemas.microsoft.com/office/drawing/2014/main" id="{3D19DDD6-1B06-46F0-8067-8FA06F26FF70}"/>
              </a:ext>
            </a:extLst>
          </p:cNvPr>
          <p:cNvPicPr>
            <a:picLocks noChangeAspect="1" noChangeArrowheads="1"/>
          </p:cNvPicPr>
          <p:nvPr>
            <p:custDataLst>
              <p:tags r:id="rId3"/>
            </p:custDataLst>
          </p:nvPr>
        </p:nvPicPr>
        <p:blipFill rotWithShape="1">
          <a:blip r:embed="rId15" cstate="print"/>
          <a:srcRect l="2291" t="5716" r="74432" b="70506"/>
          <a:stretch/>
        </p:blipFill>
        <p:spPr bwMode="auto">
          <a:xfrm>
            <a:off x="7337171" y="1839687"/>
            <a:ext cx="1023709" cy="619614"/>
          </a:xfrm>
          <a:prstGeom prst="rect">
            <a:avLst/>
          </a:prstGeom>
          <a:noFill/>
          <a:ln w="9525">
            <a:noFill/>
            <a:miter lim="800000"/>
            <a:headEnd/>
            <a:tailEnd/>
          </a:ln>
        </p:spPr>
      </p:pic>
      <p:pic>
        <p:nvPicPr>
          <p:cNvPr id="33" name="Picture 3">
            <a:extLst>
              <a:ext uri="{FF2B5EF4-FFF2-40B4-BE49-F238E27FC236}">
                <a16:creationId xmlns:a16="http://schemas.microsoft.com/office/drawing/2014/main" id="{DD0F2161-BDEC-4C6D-8BCF-0348D8843B1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142941" y="4773818"/>
            <a:ext cx="640134" cy="615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15 CuadroTexto">
            <a:extLst>
              <a:ext uri="{FF2B5EF4-FFF2-40B4-BE49-F238E27FC236}">
                <a16:creationId xmlns:a16="http://schemas.microsoft.com/office/drawing/2014/main" id="{1DD423FD-D0D6-42F5-848D-7A0136E4A826}"/>
              </a:ext>
            </a:extLst>
          </p:cNvPr>
          <p:cNvSpPr txBox="1"/>
          <p:nvPr/>
        </p:nvSpPr>
        <p:spPr>
          <a:xfrm>
            <a:off x="1551463" y="3506016"/>
            <a:ext cx="1983045" cy="276999"/>
          </a:xfrm>
          <a:prstGeom prst="rect">
            <a:avLst/>
          </a:prstGeom>
          <a:noFill/>
        </p:spPr>
        <p:txBody>
          <a:bodyPr wrap="square" rtlCol="0">
            <a:spAutoFit/>
          </a:bodyPr>
          <a:lstStyle/>
          <a:p>
            <a:r>
              <a:rPr lang="es-PE" sz="1200" b="1" dirty="0"/>
              <a:t>Atributos de la actividad</a:t>
            </a:r>
          </a:p>
        </p:txBody>
      </p:sp>
      <p:sp>
        <p:nvSpPr>
          <p:cNvPr id="35" name="17 CuadroTexto">
            <a:extLst>
              <a:ext uri="{FF2B5EF4-FFF2-40B4-BE49-F238E27FC236}">
                <a16:creationId xmlns:a16="http://schemas.microsoft.com/office/drawing/2014/main" id="{12BD0BE1-589B-4863-9DA9-FA3F70673725}"/>
              </a:ext>
            </a:extLst>
          </p:cNvPr>
          <p:cNvSpPr txBox="1"/>
          <p:nvPr/>
        </p:nvSpPr>
        <p:spPr>
          <a:xfrm>
            <a:off x="1551704" y="3775795"/>
            <a:ext cx="1515883" cy="276999"/>
          </a:xfrm>
          <a:prstGeom prst="rect">
            <a:avLst/>
          </a:prstGeom>
          <a:noFill/>
        </p:spPr>
        <p:txBody>
          <a:bodyPr wrap="square" rtlCol="0">
            <a:spAutoFit/>
          </a:bodyPr>
          <a:lstStyle/>
          <a:p>
            <a:r>
              <a:rPr lang="es-PE" sz="1200" b="1" dirty="0"/>
              <a:t>Lista de actividades</a:t>
            </a:r>
          </a:p>
        </p:txBody>
      </p:sp>
      <p:sp>
        <p:nvSpPr>
          <p:cNvPr id="36" name="17 CuadroTexto">
            <a:extLst>
              <a:ext uri="{FF2B5EF4-FFF2-40B4-BE49-F238E27FC236}">
                <a16:creationId xmlns:a16="http://schemas.microsoft.com/office/drawing/2014/main" id="{D9BD43EC-59F3-40EE-9D63-9530B7B2769B}"/>
              </a:ext>
            </a:extLst>
          </p:cNvPr>
          <p:cNvSpPr txBox="1"/>
          <p:nvPr/>
        </p:nvSpPr>
        <p:spPr>
          <a:xfrm>
            <a:off x="1539981" y="4033702"/>
            <a:ext cx="2187957" cy="276999"/>
          </a:xfrm>
          <a:prstGeom prst="rect">
            <a:avLst/>
          </a:prstGeom>
          <a:noFill/>
        </p:spPr>
        <p:txBody>
          <a:bodyPr wrap="square" rtlCol="0">
            <a:spAutoFit/>
          </a:bodyPr>
          <a:lstStyle/>
          <a:p>
            <a:r>
              <a:rPr lang="es-PE" sz="1200" b="1" dirty="0"/>
              <a:t>Registro de supuestos</a:t>
            </a:r>
          </a:p>
        </p:txBody>
      </p:sp>
      <p:sp>
        <p:nvSpPr>
          <p:cNvPr id="37" name="17 CuadroTexto">
            <a:extLst>
              <a:ext uri="{FF2B5EF4-FFF2-40B4-BE49-F238E27FC236}">
                <a16:creationId xmlns:a16="http://schemas.microsoft.com/office/drawing/2014/main" id="{10967F45-1F3C-47C0-A554-139192FEEBF9}"/>
              </a:ext>
            </a:extLst>
          </p:cNvPr>
          <p:cNvSpPr txBox="1"/>
          <p:nvPr/>
        </p:nvSpPr>
        <p:spPr>
          <a:xfrm>
            <a:off x="1569289" y="4309195"/>
            <a:ext cx="1959357" cy="276999"/>
          </a:xfrm>
          <a:prstGeom prst="rect">
            <a:avLst/>
          </a:prstGeom>
          <a:noFill/>
        </p:spPr>
        <p:txBody>
          <a:bodyPr wrap="square" rtlCol="0">
            <a:spAutoFit/>
          </a:bodyPr>
          <a:lstStyle/>
          <a:p>
            <a:r>
              <a:rPr lang="es-PE" sz="1200" b="1" dirty="0"/>
              <a:t>Estimaciones de costos</a:t>
            </a:r>
          </a:p>
        </p:txBody>
      </p:sp>
      <p:sp>
        <p:nvSpPr>
          <p:cNvPr id="38" name="17 CuadroTexto">
            <a:extLst>
              <a:ext uri="{FF2B5EF4-FFF2-40B4-BE49-F238E27FC236}">
                <a16:creationId xmlns:a16="http://schemas.microsoft.com/office/drawing/2014/main" id="{5FEB3453-1E0C-442E-ABB5-890FF5A91240}"/>
              </a:ext>
            </a:extLst>
          </p:cNvPr>
          <p:cNvSpPr txBox="1"/>
          <p:nvPr/>
        </p:nvSpPr>
        <p:spPr>
          <a:xfrm>
            <a:off x="1551704" y="4572965"/>
            <a:ext cx="1959357" cy="276999"/>
          </a:xfrm>
          <a:prstGeom prst="rect">
            <a:avLst/>
          </a:prstGeom>
          <a:noFill/>
        </p:spPr>
        <p:txBody>
          <a:bodyPr wrap="square" rtlCol="0">
            <a:spAutoFit/>
          </a:bodyPr>
          <a:lstStyle/>
          <a:p>
            <a:r>
              <a:rPr lang="es-PE" sz="1200" b="1" dirty="0"/>
              <a:t>Calendarios de recursos</a:t>
            </a:r>
          </a:p>
        </p:txBody>
      </p:sp>
      <p:sp>
        <p:nvSpPr>
          <p:cNvPr id="39" name="17 CuadroTexto">
            <a:extLst>
              <a:ext uri="{FF2B5EF4-FFF2-40B4-BE49-F238E27FC236}">
                <a16:creationId xmlns:a16="http://schemas.microsoft.com/office/drawing/2014/main" id="{AB999BBC-DA99-46EB-940C-682AD6D442D1}"/>
              </a:ext>
            </a:extLst>
          </p:cNvPr>
          <p:cNvSpPr txBox="1"/>
          <p:nvPr/>
        </p:nvSpPr>
        <p:spPr>
          <a:xfrm>
            <a:off x="1557566" y="4848457"/>
            <a:ext cx="1959357" cy="276999"/>
          </a:xfrm>
          <a:prstGeom prst="rect">
            <a:avLst/>
          </a:prstGeom>
          <a:noFill/>
        </p:spPr>
        <p:txBody>
          <a:bodyPr wrap="square" rtlCol="0">
            <a:spAutoFit/>
          </a:bodyPr>
          <a:lstStyle/>
          <a:p>
            <a:r>
              <a:rPr lang="es-PE" sz="1200" b="1" dirty="0"/>
              <a:t>Registro de riesgos</a:t>
            </a:r>
          </a:p>
        </p:txBody>
      </p:sp>
      <p:pic>
        <p:nvPicPr>
          <p:cNvPr id="40" name="Picture 8">
            <a:extLst>
              <a:ext uri="{FF2B5EF4-FFF2-40B4-BE49-F238E27FC236}">
                <a16:creationId xmlns:a16="http://schemas.microsoft.com/office/drawing/2014/main" id="{C1D6BF80-38D7-42F2-A8B9-564FC41CD7B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6512" y="3802086"/>
            <a:ext cx="1153766" cy="864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1" name="Conector recto de flecha 40">
            <a:extLst>
              <a:ext uri="{FF2B5EF4-FFF2-40B4-BE49-F238E27FC236}">
                <a16:creationId xmlns:a16="http://schemas.microsoft.com/office/drawing/2014/main" id="{86C9C290-7365-4A3E-89F1-A8958FEBD43D}"/>
              </a:ext>
            </a:extLst>
          </p:cNvPr>
          <p:cNvCxnSpPr>
            <a:stCxn id="40" idx="3"/>
            <a:endCxn id="34" idx="1"/>
          </p:cNvCxnSpPr>
          <p:nvPr/>
        </p:nvCxnSpPr>
        <p:spPr>
          <a:xfrm flipV="1">
            <a:off x="1390278" y="3644516"/>
            <a:ext cx="161185" cy="589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3C2FC9DC-E63B-4780-B863-72B2272E37A5}"/>
              </a:ext>
            </a:extLst>
          </p:cNvPr>
          <p:cNvCxnSpPr>
            <a:stCxn id="40" idx="3"/>
            <a:endCxn id="39" idx="1"/>
          </p:cNvCxnSpPr>
          <p:nvPr/>
        </p:nvCxnSpPr>
        <p:spPr>
          <a:xfrm>
            <a:off x="1390278" y="4234192"/>
            <a:ext cx="167288" cy="752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 descr="https://encrypted-tbn2.gstatic.com/images?q=tbn:ANd9GcTQ_lnAP6jFP4tgmkl4hDscN_nZTyTTlIhSdwZvDXRoRlGZQGpC">
            <a:extLst>
              <a:ext uri="{FF2B5EF4-FFF2-40B4-BE49-F238E27FC236}">
                <a16:creationId xmlns:a16="http://schemas.microsoft.com/office/drawing/2014/main" id="{D0AD0414-0C88-4FDB-B964-41F1BA31B3D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179164" y="3323959"/>
            <a:ext cx="590281" cy="57215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A15E680F-F05B-4302-A2A7-CF898857603E}"/>
              </a:ext>
            </a:extLst>
          </p:cNvPr>
          <p:cNvPicPr>
            <a:picLocks noChangeAspect="1" noChangeArrowheads="1"/>
          </p:cNvPicPr>
          <p:nvPr>
            <p:custDataLst>
              <p:tags r:id="rId4"/>
            </p:custDataLst>
          </p:nvPr>
        </p:nvPicPr>
        <p:blipFill rotWithShape="1">
          <a:blip r:embed="rId18" cstate="print"/>
          <a:srcRect l="2509" t="17554" r="74061" b="53724"/>
          <a:stretch/>
        </p:blipFill>
        <p:spPr bwMode="auto">
          <a:xfrm>
            <a:off x="10770074" y="3289488"/>
            <a:ext cx="1155463" cy="813245"/>
          </a:xfrm>
          <a:prstGeom prst="rect">
            <a:avLst/>
          </a:prstGeom>
          <a:noFill/>
          <a:ln w="9525">
            <a:noFill/>
            <a:miter lim="800000"/>
            <a:headEnd/>
            <a:tailEnd/>
          </a:ln>
        </p:spPr>
      </p:pic>
      <p:sp>
        <p:nvSpPr>
          <p:cNvPr id="45" name="17 CuadroTexto">
            <a:extLst>
              <a:ext uri="{FF2B5EF4-FFF2-40B4-BE49-F238E27FC236}">
                <a16:creationId xmlns:a16="http://schemas.microsoft.com/office/drawing/2014/main" id="{2C4C774D-7DC8-425D-9747-9C3483C43762}"/>
              </a:ext>
            </a:extLst>
          </p:cNvPr>
          <p:cNvSpPr txBox="1"/>
          <p:nvPr/>
        </p:nvSpPr>
        <p:spPr>
          <a:xfrm>
            <a:off x="9218597" y="3939918"/>
            <a:ext cx="681542" cy="276999"/>
          </a:xfrm>
          <a:prstGeom prst="rect">
            <a:avLst/>
          </a:prstGeom>
          <a:noFill/>
        </p:spPr>
        <p:txBody>
          <a:bodyPr wrap="square" rtlCol="0">
            <a:spAutoFit/>
          </a:bodyPr>
          <a:lstStyle/>
          <a:p>
            <a:r>
              <a:rPr lang="es-PE" sz="1200" b="1" dirty="0"/>
              <a:t>PMIS</a:t>
            </a:r>
          </a:p>
        </p:txBody>
      </p:sp>
      <p:sp>
        <p:nvSpPr>
          <p:cNvPr id="46" name="17 CuadroTexto">
            <a:extLst>
              <a:ext uri="{FF2B5EF4-FFF2-40B4-BE49-F238E27FC236}">
                <a16:creationId xmlns:a16="http://schemas.microsoft.com/office/drawing/2014/main" id="{F004EF43-FA23-4949-8197-CA938A9C333A}"/>
              </a:ext>
            </a:extLst>
          </p:cNvPr>
          <p:cNvSpPr txBox="1"/>
          <p:nvPr/>
        </p:nvSpPr>
        <p:spPr>
          <a:xfrm>
            <a:off x="11006365" y="4127487"/>
            <a:ext cx="968757" cy="276999"/>
          </a:xfrm>
          <a:prstGeom prst="rect">
            <a:avLst/>
          </a:prstGeom>
          <a:noFill/>
        </p:spPr>
        <p:txBody>
          <a:bodyPr wrap="square" rtlCol="0">
            <a:spAutoFit/>
          </a:bodyPr>
          <a:lstStyle/>
          <a:p>
            <a:r>
              <a:rPr lang="es-PE" sz="1200" b="1" dirty="0"/>
              <a:t>Reuniones</a:t>
            </a:r>
          </a:p>
        </p:txBody>
      </p:sp>
      <p:sp>
        <p:nvSpPr>
          <p:cNvPr id="47" name="21 CuadroTexto">
            <a:extLst>
              <a:ext uri="{FF2B5EF4-FFF2-40B4-BE49-F238E27FC236}">
                <a16:creationId xmlns:a16="http://schemas.microsoft.com/office/drawing/2014/main" id="{EE9221EF-8231-42DC-8875-1FBC2536A6A0}"/>
              </a:ext>
            </a:extLst>
          </p:cNvPr>
          <p:cNvSpPr txBox="1"/>
          <p:nvPr/>
        </p:nvSpPr>
        <p:spPr>
          <a:xfrm>
            <a:off x="9964571" y="6062193"/>
            <a:ext cx="2614291" cy="276999"/>
          </a:xfrm>
          <a:prstGeom prst="rect">
            <a:avLst/>
          </a:prstGeom>
          <a:noFill/>
        </p:spPr>
        <p:txBody>
          <a:bodyPr wrap="square" rtlCol="0">
            <a:spAutoFit/>
          </a:bodyPr>
          <a:lstStyle/>
          <a:p>
            <a:r>
              <a:rPr lang="es-PE" sz="1200" b="1" dirty="0"/>
              <a:t>Base de las estimaciones</a:t>
            </a:r>
          </a:p>
        </p:txBody>
      </p:sp>
      <p:sp>
        <p:nvSpPr>
          <p:cNvPr id="48" name="Rectángulo 47">
            <a:extLst>
              <a:ext uri="{FF2B5EF4-FFF2-40B4-BE49-F238E27FC236}">
                <a16:creationId xmlns:a16="http://schemas.microsoft.com/office/drawing/2014/main" id="{D6776123-9042-45E9-B3E8-2F0EEF21DF5D}"/>
              </a:ext>
            </a:extLst>
          </p:cNvPr>
          <p:cNvSpPr/>
          <p:nvPr/>
        </p:nvSpPr>
        <p:spPr>
          <a:xfrm>
            <a:off x="9364034" y="5629980"/>
            <a:ext cx="2388090" cy="276999"/>
          </a:xfrm>
          <a:prstGeom prst="rect">
            <a:avLst/>
          </a:prstGeom>
        </p:spPr>
        <p:txBody>
          <a:bodyPr wrap="none">
            <a:spAutoFit/>
          </a:bodyPr>
          <a:lstStyle/>
          <a:p>
            <a:r>
              <a:rPr lang="es-PE" sz="1200" b="1" dirty="0"/>
              <a:t>Estructura de desglose de recursos</a:t>
            </a:r>
          </a:p>
        </p:txBody>
      </p:sp>
      <p:cxnSp>
        <p:nvCxnSpPr>
          <p:cNvPr id="49" name="47 Conector recto de flecha">
            <a:extLst>
              <a:ext uri="{FF2B5EF4-FFF2-40B4-BE49-F238E27FC236}">
                <a16:creationId xmlns:a16="http://schemas.microsoft.com/office/drawing/2014/main" id="{024B2851-E408-4981-833F-4D9C000C1A57}"/>
              </a:ext>
            </a:extLst>
          </p:cNvPr>
          <p:cNvCxnSpPr>
            <a:cxnSpLocks/>
          </p:cNvCxnSpPr>
          <p:nvPr/>
        </p:nvCxnSpPr>
        <p:spPr>
          <a:xfrm>
            <a:off x="7366663" y="5226551"/>
            <a:ext cx="306091" cy="47086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50" name="Picture 3">
            <a:extLst>
              <a:ext uri="{FF2B5EF4-FFF2-40B4-BE49-F238E27FC236}">
                <a16:creationId xmlns:a16="http://schemas.microsoft.com/office/drawing/2014/main" id="{6F09F9E0-7F11-44FB-BEBB-FD65AF05394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877838" y="5899993"/>
            <a:ext cx="1066327" cy="79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7314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7CE30D3-6D1F-44E5-9729-912C865A8051}"/>
              </a:ext>
            </a:extLst>
          </p:cNvPr>
          <p:cNvSpPr>
            <a:spLocks noGrp="1"/>
          </p:cNvSpPr>
          <p:nvPr>
            <p:ph type="body" sz="quarter" idx="14"/>
          </p:nvPr>
        </p:nvSpPr>
        <p:spPr>
          <a:xfrm>
            <a:off x="482724" y="1029028"/>
            <a:ext cx="5476717" cy="477331"/>
          </a:xfrm>
        </p:spPr>
        <p:txBody>
          <a:bodyPr>
            <a:normAutofit fontScale="77500" lnSpcReduction="20000"/>
          </a:bodyPr>
          <a:lstStyle/>
          <a:p>
            <a:r>
              <a:rPr lang="es-PE" dirty="0"/>
              <a:t>Estimar los recursos de las actividades</a:t>
            </a:r>
          </a:p>
          <a:p>
            <a:r>
              <a:rPr lang="es-ES" dirty="0"/>
              <a:t>Salidas</a:t>
            </a:r>
            <a:endParaRPr lang="es-PE" dirty="0"/>
          </a:p>
        </p:txBody>
      </p:sp>
      <p:sp>
        <p:nvSpPr>
          <p:cNvPr id="3" name="Marcador de texto 2">
            <a:extLst>
              <a:ext uri="{FF2B5EF4-FFF2-40B4-BE49-F238E27FC236}">
                <a16:creationId xmlns:a16="http://schemas.microsoft.com/office/drawing/2014/main" id="{8D045751-AB42-4396-814D-0F7CF024695F}"/>
              </a:ext>
            </a:extLst>
          </p:cNvPr>
          <p:cNvSpPr>
            <a:spLocks noGrp="1"/>
          </p:cNvSpPr>
          <p:nvPr>
            <p:ph type="body" sz="quarter" idx="26"/>
          </p:nvPr>
        </p:nvSpPr>
        <p:spPr/>
        <p:txBody>
          <a:bodyPr/>
          <a:lstStyle/>
          <a:p>
            <a:r>
              <a:rPr lang="es-PE" dirty="0"/>
              <a:t>Gestión De Proyectos De TI </a:t>
            </a:r>
          </a:p>
          <a:p>
            <a:endParaRPr lang="es-PE" dirty="0"/>
          </a:p>
        </p:txBody>
      </p:sp>
      <p:sp>
        <p:nvSpPr>
          <p:cNvPr id="30" name="Rectangle 3">
            <a:extLst>
              <a:ext uri="{FF2B5EF4-FFF2-40B4-BE49-F238E27FC236}">
                <a16:creationId xmlns:a16="http://schemas.microsoft.com/office/drawing/2014/main" id="{4730E5B6-FC8F-4AA3-8361-9702C89E44A0}"/>
              </a:ext>
            </a:extLst>
          </p:cNvPr>
          <p:cNvSpPr txBox="1">
            <a:spLocks noChangeArrowheads="1"/>
          </p:cNvSpPr>
          <p:nvPr/>
        </p:nvSpPr>
        <p:spPr>
          <a:xfrm>
            <a:off x="613650" y="1923948"/>
            <a:ext cx="7807570" cy="2112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s-PE"/>
              <a:t>Requisitos de recursos</a:t>
            </a:r>
          </a:p>
          <a:p>
            <a:pPr lvl="2" algn="just">
              <a:lnSpc>
                <a:spcPct val="80000"/>
              </a:lnSpc>
            </a:pPr>
            <a:r>
              <a:rPr lang="es-ES"/>
              <a:t>Identificación y descripción de tipos y cantidades de los recursos necesarios para cada actividad</a:t>
            </a:r>
          </a:p>
          <a:p>
            <a:pPr lvl="2" algn="just">
              <a:lnSpc>
                <a:spcPct val="80000"/>
              </a:lnSpc>
            </a:pPr>
            <a:r>
              <a:rPr lang="es-ES"/>
              <a:t>La documentación de los requisitos de recursos puede incluir suposiciones que se hicieron al determinar los tipos de recursos aplicados, su disponibilidad y las cantidades necesarias.</a:t>
            </a:r>
          </a:p>
          <a:p>
            <a:pPr lvl="2" algn="just">
              <a:lnSpc>
                <a:spcPct val="80000"/>
              </a:lnSpc>
            </a:pPr>
            <a:endParaRPr lang="es-ES"/>
          </a:p>
          <a:p>
            <a:pPr>
              <a:lnSpc>
                <a:spcPct val="80000"/>
              </a:lnSpc>
            </a:pPr>
            <a:endParaRPr lang="en-US" sz="3000" dirty="0"/>
          </a:p>
        </p:txBody>
      </p:sp>
      <p:pic>
        <p:nvPicPr>
          <p:cNvPr id="31" name="Picture 532">
            <a:extLst>
              <a:ext uri="{FF2B5EF4-FFF2-40B4-BE49-F238E27FC236}">
                <a16:creationId xmlns:a16="http://schemas.microsoft.com/office/drawing/2014/main" id="{28EF82BB-17F6-4759-88ED-CD3C72D04526}"/>
              </a:ext>
            </a:extLst>
          </p:cNvPr>
          <p:cNvPicPr>
            <a:picLocks noChangeAspect="1" noChangeArrowheads="1"/>
          </p:cNvPicPr>
          <p:nvPr/>
        </p:nvPicPr>
        <p:blipFill>
          <a:blip r:embed="rId2" cstate="print"/>
          <a:srcRect/>
          <a:stretch>
            <a:fillRect/>
          </a:stretch>
        </p:blipFill>
        <p:spPr bwMode="auto">
          <a:xfrm>
            <a:off x="9044255" y="1835483"/>
            <a:ext cx="1430052" cy="1390263"/>
          </a:xfrm>
          <a:prstGeom prst="rect">
            <a:avLst/>
          </a:prstGeom>
          <a:noFill/>
          <a:ln w="9525">
            <a:noFill/>
            <a:miter lim="800000"/>
            <a:headEnd/>
            <a:tailEnd/>
          </a:ln>
        </p:spPr>
      </p:pic>
      <p:sp>
        <p:nvSpPr>
          <p:cNvPr id="32" name="Rectangle 3">
            <a:extLst>
              <a:ext uri="{FF2B5EF4-FFF2-40B4-BE49-F238E27FC236}">
                <a16:creationId xmlns:a16="http://schemas.microsoft.com/office/drawing/2014/main" id="{6077AD4C-AC22-4798-B9EC-C43E7D28F82F}"/>
              </a:ext>
            </a:extLst>
          </p:cNvPr>
          <p:cNvSpPr txBox="1">
            <a:spLocks noChangeArrowheads="1"/>
          </p:cNvSpPr>
          <p:nvPr/>
        </p:nvSpPr>
        <p:spPr>
          <a:xfrm>
            <a:off x="480646" y="4206240"/>
            <a:ext cx="7807570" cy="21280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s-PE" dirty="0"/>
              <a:t>Base de Estimaciones</a:t>
            </a:r>
          </a:p>
          <a:p>
            <a:pPr lvl="2" algn="just">
              <a:lnSpc>
                <a:spcPct val="80000"/>
              </a:lnSpc>
            </a:pPr>
            <a:r>
              <a:rPr lang="es-ES" dirty="0"/>
              <a:t>La cantidad y el tipo de detalles adicionales que respaldan la estimación de recursos varían en función del área de aplicación. Independientemente del nivel de detalle, la documentación de apoyo debería proporcionar una comprensión clara y completa de la forma en que se obtuvo la estimación de recursos.</a:t>
            </a:r>
          </a:p>
          <a:p>
            <a:pPr lvl="2" algn="just">
              <a:lnSpc>
                <a:spcPct val="80000"/>
              </a:lnSpc>
            </a:pPr>
            <a:endParaRPr lang="es-ES" dirty="0"/>
          </a:p>
          <a:p>
            <a:pPr>
              <a:lnSpc>
                <a:spcPct val="80000"/>
              </a:lnSpc>
            </a:pPr>
            <a:endParaRPr lang="en-US" sz="3000" dirty="0"/>
          </a:p>
        </p:txBody>
      </p:sp>
      <p:pic>
        <p:nvPicPr>
          <p:cNvPr id="33" name="Picture 3">
            <a:extLst>
              <a:ext uri="{FF2B5EF4-FFF2-40B4-BE49-F238E27FC236}">
                <a16:creationId xmlns:a16="http://schemas.microsoft.com/office/drawing/2014/main" id="{24C7767E-FDC3-47C0-B810-9EC90066DC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7461" y="4324031"/>
            <a:ext cx="1278361" cy="951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1072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51CF199-8BD1-4288-AB62-CC97E4300D20}"/>
              </a:ext>
            </a:extLst>
          </p:cNvPr>
          <p:cNvSpPr>
            <a:spLocks noGrp="1"/>
          </p:cNvSpPr>
          <p:nvPr>
            <p:ph type="body" sz="quarter" idx="14"/>
          </p:nvPr>
        </p:nvSpPr>
        <p:spPr/>
        <p:txBody>
          <a:bodyPr>
            <a:normAutofit fontScale="92500"/>
          </a:bodyPr>
          <a:lstStyle/>
          <a:p>
            <a:r>
              <a:rPr lang="es-ES" dirty="0"/>
              <a:t>Adquirir el Equipo del Proyecto</a:t>
            </a:r>
            <a:endParaRPr lang="es-PE" dirty="0"/>
          </a:p>
        </p:txBody>
      </p:sp>
      <p:sp>
        <p:nvSpPr>
          <p:cNvPr id="3" name="Marcador de texto 2">
            <a:extLst>
              <a:ext uri="{FF2B5EF4-FFF2-40B4-BE49-F238E27FC236}">
                <a16:creationId xmlns:a16="http://schemas.microsoft.com/office/drawing/2014/main" id="{53544037-5188-4F51-851C-F623B95BDE32}"/>
              </a:ext>
            </a:extLst>
          </p:cNvPr>
          <p:cNvSpPr>
            <a:spLocks noGrp="1"/>
          </p:cNvSpPr>
          <p:nvPr>
            <p:ph type="body" sz="quarter" idx="26"/>
          </p:nvPr>
        </p:nvSpPr>
        <p:spPr/>
        <p:txBody>
          <a:bodyPr/>
          <a:lstStyle/>
          <a:p>
            <a:r>
              <a:rPr lang="es-PE" dirty="0"/>
              <a:t>Gestión De Proyectos De TI </a:t>
            </a:r>
          </a:p>
          <a:p>
            <a:endParaRPr lang="es-PE" dirty="0"/>
          </a:p>
        </p:txBody>
      </p:sp>
      <p:sp>
        <p:nvSpPr>
          <p:cNvPr id="6" name="Rectangle 3">
            <a:extLst>
              <a:ext uri="{FF2B5EF4-FFF2-40B4-BE49-F238E27FC236}">
                <a16:creationId xmlns:a16="http://schemas.microsoft.com/office/drawing/2014/main" id="{B362338E-BDF9-4498-8A29-1409540AFB12}"/>
              </a:ext>
            </a:extLst>
          </p:cNvPr>
          <p:cNvSpPr txBox="1">
            <a:spLocks noChangeArrowheads="1"/>
          </p:cNvSpPr>
          <p:nvPr>
            <p:custDataLst>
              <p:tags r:id="rId1"/>
            </p:custDataLst>
          </p:nvPr>
        </p:nvSpPr>
        <p:spPr>
          <a:xfrm>
            <a:off x="569058" y="2101728"/>
            <a:ext cx="11195050" cy="420528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PE" sz="2500"/>
              <a:t>Adquirir el equipo ocurre durante la ejecución del proyecto. Sin embargo, el equipo de trabajo es necesario para poder llevar a cabo una buena planificación. </a:t>
            </a:r>
          </a:p>
          <a:p>
            <a:pPr lvl="1" algn="just">
              <a:lnSpc>
                <a:spcPct val="80000"/>
              </a:lnSpc>
            </a:pPr>
            <a:r>
              <a:rPr lang="es-PE" sz="2500"/>
              <a:t>¿Cómo planifico sin tener el equipo de proyecto? </a:t>
            </a:r>
          </a:p>
          <a:p>
            <a:pPr lvl="1" algn="just">
              <a:lnSpc>
                <a:spcPct val="80000"/>
              </a:lnSpc>
            </a:pPr>
            <a:r>
              <a:rPr lang="es-PE" sz="2500"/>
              <a:t>En los grandes proyectos no se contrata a todos los trabajadores antes de comenzar con la ejecución; sino que se planifica con los miembros claves del equipo y durante la ejecución comienzan a incorporarse gran parte de los trabajadores.</a:t>
            </a:r>
          </a:p>
          <a:p>
            <a:pPr lvl="1" algn="just">
              <a:lnSpc>
                <a:spcPct val="80000"/>
              </a:lnSpc>
            </a:pPr>
            <a:r>
              <a:rPr lang="es-PE" sz="2500"/>
              <a:t>Durante el proceso de adquirir el equipo de trabajo, el DP deberá: </a:t>
            </a:r>
          </a:p>
          <a:p>
            <a:pPr lvl="2" algn="just">
              <a:lnSpc>
                <a:spcPct val="80000"/>
              </a:lnSpc>
            </a:pPr>
            <a:r>
              <a:rPr lang="es-PE" sz="2200"/>
              <a:t>Conocer qué personas han sido previamente asignadas al proyecto</a:t>
            </a:r>
          </a:p>
          <a:p>
            <a:pPr lvl="2" algn="just">
              <a:lnSpc>
                <a:spcPct val="80000"/>
              </a:lnSpc>
            </a:pPr>
            <a:r>
              <a:rPr lang="es-PE" sz="2200"/>
              <a:t>Negociar para obtener los mejores recursos posibles</a:t>
            </a:r>
          </a:p>
          <a:p>
            <a:pPr lvl="2" algn="just">
              <a:lnSpc>
                <a:spcPct val="80000"/>
              </a:lnSpc>
            </a:pPr>
            <a:r>
              <a:rPr lang="es-PE" sz="2200"/>
              <a:t>Conocer bien las necesidades y las prioridades de la organización</a:t>
            </a:r>
          </a:p>
          <a:p>
            <a:pPr lvl="2" algn="just">
              <a:lnSpc>
                <a:spcPct val="80000"/>
              </a:lnSpc>
            </a:pPr>
            <a:r>
              <a:rPr lang="es-PE" sz="2200"/>
              <a:t>Contratar a nuevos trabajadores (internos o externos)</a:t>
            </a:r>
          </a:p>
          <a:p>
            <a:pPr lvl="2" algn="just">
              <a:lnSpc>
                <a:spcPct val="80000"/>
              </a:lnSpc>
            </a:pPr>
            <a:r>
              <a:rPr lang="es-PE" sz="2200"/>
              <a:t>Conocer las ventajas y desventajas de los equipos virtuales</a:t>
            </a:r>
          </a:p>
          <a:p>
            <a:pPr lvl="1" algn="just">
              <a:lnSpc>
                <a:spcPct val="80000"/>
              </a:lnSpc>
            </a:pPr>
            <a:r>
              <a:rPr lang="es-PE" sz="2500"/>
              <a:t>Efecto Halo</a:t>
            </a:r>
          </a:p>
          <a:p>
            <a:pPr lvl="1" algn="just">
              <a:lnSpc>
                <a:spcPct val="80000"/>
              </a:lnSpc>
            </a:pPr>
            <a:endParaRPr lang="es-PE" dirty="0"/>
          </a:p>
        </p:txBody>
      </p:sp>
    </p:spTree>
    <p:extLst>
      <p:ext uri="{BB962C8B-B14F-4D97-AF65-F5344CB8AC3E}">
        <p14:creationId xmlns:p14="http://schemas.microsoft.com/office/powerpoint/2010/main" val="275758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AE8CE22-D57A-46DB-8E18-BF90756AAC20}"/>
              </a:ext>
            </a:extLst>
          </p:cNvPr>
          <p:cNvSpPr>
            <a:spLocks noGrp="1"/>
          </p:cNvSpPr>
          <p:nvPr>
            <p:ph type="body" sz="quarter" idx="14"/>
          </p:nvPr>
        </p:nvSpPr>
        <p:spPr/>
        <p:txBody>
          <a:bodyPr>
            <a:normAutofit fontScale="85000" lnSpcReduction="20000"/>
          </a:bodyPr>
          <a:lstStyle/>
          <a:p>
            <a:r>
              <a:rPr lang="es-ES" dirty="0"/>
              <a:t>Adquirir el Equipo del Proyecto</a:t>
            </a:r>
            <a:endParaRPr lang="es-PE" dirty="0"/>
          </a:p>
          <a:p>
            <a:r>
              <a:rPr lang="es-ES" dirty="0"/>
              <a:t>Mapa del proceso</a:t>
            </a:r>
            <a:endParaRPr lang="es-PE" dirty="0"/>
          </a:p>
        </p:txBody>
      </p:sp>
      <p:sp>
        <p:nvSpPr>
          <p:cNvPr id="3" name="Marcador de texto 2">
            <a:extLst>
              <a:ext uri="{FF2B5EF4-FFF2-40B4-BE49-F238E27FC236}">
                <a16:creationId xmlns:a16="http://schemas.microsoft.com/office/drawing/2014/main" id="{96D101D9-F1DD-46AF-8E72-21F05622FBD3}"/>
              </a:ext>
            </a:extLst>
          </p:cNvPr>
          <p:cNvSpPr>
            <a:spLocks noGrp="1"/>
          </p:cNvSpPr>
          <p:nvPr>
            <p:ph type="body" sz="quarter" idx="26"/>
          </p:nvPr>
        </p:nvSpPr>
        <p:spPr/>
        <p:txBody>
          <a:bodyPr/>
          <a:lstStyle/>
          <a:p>
            <a:r>
              <a:rPr lang="es-PE" dirty="0"/>
              <a:t>Gestión De Proyectos De TI </a:t>
            </a:r>
          </a:p>
          <a:p>
            <a:endParaRPr lang="es-PE" dirty="0"/>
          </a:p>
        </p:txBody>
      </p:sp>
      <p:sp>
        <p:nvSpPr>
          <p:cNvPr id="35" name="7 Rectángulo">
            <a:extLst>
              <a:ext uri="{FF2B5EF4-FFF2-40B4-BE49-F238E27FC236}">
                <a16:creationId xmlns:a16="http://schemas.microsoft.com/office/drawing/2014/main" id="{EB1208E6-B9DB-476C-9008-DC9CCB0B63E8}"/>
              </a:ext>
            </a:extLst>
          </p:cNvPr>
          <p:cNvSpPr/>
          <p:nvPr/>
        </p:nvSpPr>
        <p:spPr>
          <a:xfrm>
            <a:off x="1524000" y="5733256"/>
            <a:ext cx="9144000" cy="112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6" name="Picture 5">
            <a:extLst>
              <a:ext uri="{FF2B5EF4-FFF2-40B4-BE49-F238E27FC236}">
                <a16:creationId xmlns:a16="http://schemas.microsoft.com/office/drawing/2014/main" id="{CC8496E1-E0D3-4FA8-A6DA-DF0C091D80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1368" y="2712254"/>
            <a:ext cx="2952328" cy="194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12 Flecha derecha">
            <a:extLst>
              <a:ext uri="{FF2B5EF4-FFF2-40B4-BE49-F238E27FC236}">
                <a16:creationId xmlns:a16="http://schemas.microsoft.com/office/drawing/2014/main" id="{8D06E94E-081A-43C9-9024-DD7F15E163F0}"/>
              </a:ext>
            </a:extLst>
          </p:cNvPr>
          <p:cNvSpPr/>
          <p:nvPr/>
        </p:nvSpPr>
        <p:spPr>
          <a:xfrm>
            <a:off x="3932385" y="4062206"/>
            <a:ext cx="597024" cy="49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200"/>
          </a:p>
        </p:txBody>
      </p:sp>
      <p:sp>
        <p:nvSpPr>
          <p:cNvPr id="38" name="13 Flecha derecha">
            <a:extLst>
              <a:ext uri="{FF2B5EF4-FFF2-40B4-BE49-F238E27FC236}">
                <a16:creationId xmlns:a16="http://schemas.microsoft.com/office/drawing/2014/main" id="{4B1A8A75-E69F-4AA6-A5A1-A79A440A8694}"/>
              </a:ext>
            </a:extLst>
          </p:cNvPr>
          <p:cNvSpPr/>
          <p:nvPr/>
        </p:nvSpPr>
        <p:spPr>
          <a:xfrm>
            <a:off x="8093208" y="4133052"/>
            <a:ext cx="691234" cy="55894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PE" sz="1200"/>
          </a:p>
        </p:txBody>
      </p:sp>
      <p:pic>
        <p:nvPicPr>
          <p:cNvPr id="39" name="Picture 8" descr="stock photo : Factory with solar panels 3d illustration">
            <a:extLst>
              <a:ext uri="{FF2B5EF4-FFF2-40B4-BE49-F238E27FC236}">
                <a16:creationId xmlns:a16="http://schemas.microsoft.com/office/drawing/2014/main" id="{C12CFFEB-3571-4B94-8124-4E7BDCEFA6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7250" y="3762254"/>
            <a:ext cx="787753" cy="822764"/>
          </a:xfrm>
          <a:prstGeom prst="rect">
            <a:avLst/>
          </a:prstGeom>
          <a:noFill/>
          <a:extLst>
            <a:ext uri="{909E8E84-426E-40DD-AFC4-6F175D3DCCD1}">
              <a14:hiddenFill xmlns:a14="http://schemas.microsoft.com/office/drawing/2010/main">
                <a:solidFill>
                  <a:srgbClr val="FFFFFF"/>
                </a:solidFill>
              </a14:hiddenFill>
            </a:ext>
          </a:extLst>
        </p:spPr>
      </p:pic>
      <p:sp>
        <p:nvSpPr>
          <p:cNvPr id="40" name="15 CuadroTexto">
            <a:extLst>
              <a:ext uri="{FF2B5EF4-FFF2-40B4-BE49-F238E27FC236}">
                <a16:creationId xmlns:a16="http://schemas.microsoft.com/office/drawing/2014/main" id="{681ED879-CF46-4119-A9D5-81004962E37D}"/>
              </a:ext>
            </a:extLst>
          </p:cNvPr>
          <p:cNvSpPr txBox="1"/>
          <p:nvPr/>
        </p:nvSpPr>
        <p:spPr>
          <a:xfrm>
            <a:off x="1733171" y="3834263"/>
            <a:ext cx="1515883" cy="646331"/>
          </a:xfrm>
          <a:prstGeom prst="rect">
            <a:avLst/>
          </a:prstGeom>
          <a:noFill/>
        </p:spPr>
        <p:txBody>
          <a:bodyPr wrap="square" rtlCol="0">
            <a:spAutoFit/>
          </a:bodyPr>
          <a:lstStyle/>
          <a:p>
            <a:r>
              <a:rPr lang="es-PE" sz="1200" b="1" dirty="0"/>
              <a:t>Factores Ambientales de la Empresa</a:t>
            </a:r>
          </a:p>
        </p:txBody>
      </p:sp>
      <p:pic>
        <p:nvPicPr>
          <p:cNvPr id="41" name="Picture 10" descr="stock vector : folder with documents">
            <a:extLst>
              <a:ext uri="{FF2B5EF4-FFF2-40B4-BE49-F238E27FC236}">
                <a16:creationId xmlns:a16="http://schemas.microsoft.com/office/drawing/2014/main" id="{35272E29-D006-49AE-BD72-0E7C3457DB2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4086"/>
          <a:stretch/>
        </p:blipFill>
        <p:spPr bwMode="auto">
          <a:xfrm>
            <a:off x="917249" y="4657392"/>
            <a:ext cx="952500" cy="761047"/>
          </a:xfrm>
          <a:prstGeom prst="rect">
            <a:avLst/>
          </a:prstGeom>
          <a:noFill/>
          <a:extLst>
            <a:ext uri="{909E8E84-426E-40DD-AFC4-6F175D3DCCD1}">
              <a14:hiddenFill xmlns:a14="http://schemas.microsoft.com/office/drawing/2010/main">
                <a:solidFill>
                  <a:srgbClr val="FFFFFF"/>
                </a:solidFill>
              </a14:hiddenFill>
            </a:ext>
          </a:extLst>
        </p:spPr>
      </p:pic>
      <p:sp>
        <p:nvSpPr>
          <p:cNvPr id="42" name="17 CuadroTexto">
            <a:extLst>
              <a:ext uri="{FF2B5EF4-FFF2-40B4-BE49-F238E27FC236}">
                <a16:creationId xmlns:a16="http://schemas.microsoft.com/office/drawing/2014/main" id="{70B93D35-09E7-444B-9AFC-39380A96E296}"/>
              </a:ext>
            </a:extLst>
          </p:cNvPr>
          <p:cNvSpPr txBox="1"/>
          <p:nvPr/>
        </p:nvSpPr>
        <p:spPr>
          <a:xfrm>
            <a:off x="1833058" y="4672611"/>
            <a:ext cx="1515883" cy="646331"/>
          </a:xfrm>
          <a:prstGeom prst="rect">
            <a:avLst/>
          </a:prstGeom>
          <a:noFill/>
        </p:spPr>
        <p:txBody>
          <a:bodyPr wrap="square" rtlCol="0">
            <a:spAutoFit/>
          </a:bodyPr>
          <a:lstStyle/>
          <a:p>
            <a:r>
              <a:rPr lang="es-PE" sz="1200" b="1" dirty="0"/>
              <a:t>Activos de los Procesos de la Organización</a:t>
            </a:r>
          </a:p>
        </p:txBody>
      </p:sp>
      <p:sp>
        <p:nvSpPr>
          <p:cNvPr id="43" name="21 CuadroTexto">
            <a:extLst>
              <a:ext uri="{FF2B5EF4-FFF2-40B4-BE49-F238E27FC236}">
                <a16:creationId xmlns:a16="http://schemas.microsoft.com/office/drawing/2014/main" id="{74864154-CEB9-410F-B02A-02E519393058}"/>
              </a:ext>
            </a:extLst>
          </p:cNvPr>
          <p:cNvSpPr txBox="1"/>
          <p:nvPr/>
        </p:nvSpPr>
        <p:spPr>
          <a:xfrm>
            <a:off x="10374878" y="4977808"/>
            <a:ext cx="1217111" cy="646331"/>
          </a:xfrm>
          <a:prstGeom prst="rect">
            <a:avLst/>
          </a:prstGeom>
          <a:noFill/>
        </p:spPr>
        <p:txBody>
          <a:bodyPr wrap="square" rtlCol="0">
            <a:spAutoFit/>
          </a:bodyPr>
          <a:lstStyle/>
          <a:p>
            <a:r>
              <a:rPr lang="es-PE" sz="1200" b="1" dirty="0"/>
              <a:t>Asignaciones del personal al proyecto</a:t>
            </a:r>
          </a:p>
        </p:txBody>
      </p:sp>
      <p:sp>
        <p:nvSpPr>
          <p:cNvPr id="44" name="22 CuadroTexto">
            <a:extLst>
              <a:ext uri="{FF2B5EF4-FFF2-40B4-BE49-F238E27FC236}">
                <a16:creationId xmlns:a16="http://schemas.microsoft.com/office/drawing/2014/main" id="{37259465-90E6-4F8B-971A-2D378EE91B3E}"/>
              </a:ext>
            </a:extLst>
          </p:cNvPr>
          <p:cNvSpPr txBox="1"/>
          <p:nvPr/>
        </p:nvSpPr>
        <p:spPr>
          <a:xfrm>
            <a:off x="4480624" y="2505116"/>
            <a:ext cx="1221045" cy="461665"/>
          </a:xfrm>
          <a:prstGeom prst="rect">
            <a:avLst/>
          </a:prstGeom>
          <a:noFill/>
        </p:spPr>
        <p:txBody>
          <a:bodyPr wrap="square" rtlCol="0">
            <a:spAutoFit/>
          </a:bodyPr>
          <a:lstStyle/>
          <a:p>
            <a:r>
              <a:rPr lang="es-PE" sz="1200" b="1" dirty="0"/>
              <a:t>Asignación previa</a:t>
            </a:r>
          </a:p>
        </p:txBody>
      </p:sp>
      <p:sp>
        <p:nvSpPr>
          <p:cNvPr id="45" name="24 CuadroTexto">
            <a:extLst>
              <a:ext uri="{FF2B5EF4-FFF2-40B4-BE49-F238E27FC236}">
                <a16:creationId xmlns:a16="http://schemas.microsoft.com/office/drawing/2014/main" id="{AF238E87-8C0A-4F42-8643-E3FC7CE6E8B2}"/>
              </a:ext>
            </a:extLst>
          </p:cNvPr>
          <p:cNvSpPr txBox="1"/>
          <p:nvPr/>
        </p:nvSpPr>
        <p:spPr>
          <a:xfrm>
            <a:off x="10164794" y="2845508"/>
            <a:ext cx="1090488" cy="646331"/>
          </a:xfrm>
          <a:prstGeom prst="rect">
            <a:avLst/>
          </a:prstGeom>
          <a:noFill/>
        </p:spPr>
        <p:txBody>
          <a:bodyPr wrap="square" rtlCol="0">
            <a:spAutoFit/>
          </a:bodyPr>
          <a:lstStyle/>
          <a:p>
            <a:r>
              <a:rPr lang="es-PE" sz="1200" b="1" dirty="0"/>
              <a:t>Análisis de Decisiones </a:t>
            </a:r>
            <a:r>
              <a:rPr lang="es-PE" sz="1200" b="1" dirty="0" err="1"/>
              <a:t>Multicriterio</a:t>
            </a:r>
            <a:endParaRPr lang="es-PE" sz="1200" b="1" dirty="0"/>
          </a:p>
        </p:txBody>
      </p:sp>
      <p:cxnSp>
        <p:nvCxnSpPr>
          <p:cNvPr id="46" name="25 Conector recto">
            <a:extLst>
              <a:ext uri="{FF2B5EF4-FFF2-40B4-BE49-F238E27FC236}">
                <a16:creationId xmlns:a16="http://schemas.microsoft.com/office/drawing/2014/main" id="{E9741BC2-D666-47E4-93C4-C4746D924397}"/>
              </a:ext>
            </a:extLst>
          </p:cNvPr>
          <p:cNvCxnSpPr/>
          <p:nvPr/>
        </p:nvCxnSpPr>
        <p:spPr>
          <a:xfrm flipH="1">
            <a:off x="3621724" y="1842331"/>
            <a:ext cx="20219" cy="2036338"/>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47" name="26 Conector recto">
            <a:extLst>
              <a:ext uri="{FF2B5EF4-FFF2-40B4-BE49-F238E27FC236}">
                <a16:creationId xmlns:a16="http://schemas.microsoft.com/office/drawing/2014/main" id="{A64A4428-B962-4410-9D37-B6C896BAC930}"/>
              </a:ext>
            </a:extLst>
          </p:cNvPr>
          <p:cNvCxnSpPr/>
          <p:nvPr/>
        </p:nvCxnSpPr>
        <p:spPr>
          <a:xfrm>
            <a:off x="9209535" y="4502478"/>
            <a:ext cx="1872638" cy="0"/>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48" name="27 Conector recto">
            <a:extLst>
              <a:ext uri="{FF2B5EF4-FFF2-40B4-BE49-F238E27FC236}">
                <a16:creationId xmlns:a16="http://schemas.microsoft.com/office/drawing/2014/main" id="{BDE053CD-5C89-4C6C-8638-732B17F30279}"/>
              </a:ext>
            </a:extLst>
          </p:cNvPr>
          <p:cNvCxnSpPr>
            <a:cxnSpLocks/>
          </p:cNvCxnSpPr>
          <p:nvPr/>
        </p:nvCxnSpPr>
        <p:spPr>
          <a:xfrm>
            <a:off x="5591944" y="5398477"/>
            <a:ext cx="0" cy="1198875"/>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49" name="31 CuadroTexto">
            <a:extLst>
              <a:ext uri="{FF2B5EF4-FFF2-40B4-BE49-F238E27FC236}">
                <a16:creationId xmlns:a16="http://schemas.microsoft.com/office/drawing/2014/main" id="{6A6E6078-8F28-4284-91BE-CBD76D8CF03E}"/>
              </a:ext>
            </a:extLst>
          </p:cNvPr>
          <p:cNvSpPr txBox="1"/>
          <p:nvPr/>
        </p:nvSpPr>
        <p:spPr>
          <a:xfrm>
            <a:off x="8815230" y="2638467"/>
            <a:ext cx="961345" cy="461665"/>
          </a:xfrm>
          <a:prstGeom prst="rect">
            <a:avLst/>
          </a:prstGeom>
          <a:noFill/>
        </p:spPr>
        <p:txBody>
          <a:bodyPr wrap="square" rtlCol="0">
            <a:spAutoFit/>
          </a:bodyPr>
          <a:lstStyle/>
          <a:p>
            <a:r>
              <a:rPr lang="es-PE" sz="1200" b="1" dirty="0"/>
              <a:t>Equipos Virtuales</a:t>
            </a:r>
          </a:p>
        </p:txBody>
      </p:sp>
      <p:sp>
        <p:nvSpPr>
          <p:cNvPr id="50" name="34 CuadroTexto">
            <a:extLst>
              <a:ext uri="{FF2B5EF4-FFF2-40B4-BE49-F238E27FC236}">
                <a16:creationId xmlns:a16="http://schemas.microsoft.com/office/drawing/2014/main" id="{A73CAE19-92C0-4C57-A438-4ECBC0332C44}"/>
              </a:ext>
            </a:extLst>
          </p:cNvPr>
          <p:cNvSpPr txBox="1"/>
          <p:nvPr/>
        </p:nvSpPr>
        <p:spPr>
          <a:xfrm>
            <a:off x="5749334" y="2611329"/>
            <a:ext cx="961345" cy="276999"/>
          </a:xfrm>
          <a:prstGeom prst="rect">
            <a:avLst/>
          </a:prstGeom>
          <a:noFill/>
        </p:spPr>
        <p:txBody>
          <a:bodyPr wrap="square" rtlCol="0">
            <a:spAutoFit/>
          </a:bodyPr>
          <a:lstStyle/>
          <a:p>
            <a:r>
              <a:rPr lang="es-PE" sz="1200" b="1" dirty="0"/>
              <a:t>Negociación</a:t>
            </a:r>
          </a:p>
        </p:txBody>
      </p:sp>
      <p:sp>
        <p:nvSpPr>
          <p:cNvPr id="51" name="35 CuadroTexto">
            <a:extLst>
              <a:ext uri="{FF2B5EF4-FFF2-40B4-BE49-F238E27FC236}">
                <a16:creationId xmlns:a16="http://schemas.microsoft.com/office/drawing/2014/main" id="{234EFBDA-F46D-4C50-863E-9B5D63446DB9}"/>
              </a:ext>
            </a:extLst>
          </p:cNvPr>
          <p:cNvSpPr txBox="1"/>
          <p:nvPr/>
        </p:nvSpPr>
        <p:spPr>
          <a:xfrm>
            <a:off x="7237523" y="2560752"/>
            <a:ext cx="1195440" cy="276999"/>
          </a:xfrm>
          <a:prstGeom prst="rect">
            <a:avLst/>
          </a:prstGeom>
          <a:noFill/>
        </p:spPr>
        <p:txBody>
          <a:bodyPr wrap="square" rtlCol="0">
            <a:spAutoFit/>
          </a:bodyPr>
          <a:lstStyle/>
          <a:p>
            <a:r>
              <a:rPr lang="es-PE" sz="1200" b="1" dirty="0"/>
              <a:t>Adquisición</a:t>
            </a:r>
          </a:p>
        </p:txBody>
      </p:sp>
      <p:pic>
        <p:nvPicPr>
          <p:cNvPr id="52" name="Picture 2">
            <a:extLst>
              <a:ext uri="{FF2B5EF4-FFF2-40B4-BE49-F238E27FC236}">
                <a16:creationId xmlns:a16="http://schemas.microsoft.com/office/drawing/2014/main" id="{F4E69481-2AE2-4132-B38A-CA5EE36A92F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7249" y="2558311"/>
            <a:ext cx="709514"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 name="38 CuadroTexto">
            <a:extLst>
              <a:ext uri="{FF2B5EF4-FFF2-40B4-BE49-F238E27FC236}">
                <a16:creationId xmlns:a16="http://schemas.microsoft.com/office/drawing/2014/main" id="{7A10559D-C153-4B02-9C23-B133D81B9CC4}"/>
              </a:ext>
            </a:extLst>
          </p:cNvPr>
          <p:cNvSpPr txBox="1"/>
          <p:nvPr/>
        </p:nvSpPr>
        <p:spPr>
          <a:xfrm>
            <a:off x="1698640" y="2655504"/>
            <a:ext cx="1217111" cy="646331"/>
          </a:xfrm>
          <a:prstGeom prst="rect">
            <a:avLst/>
          </a:prstGeom>
          <a:noFill/>
        </p:spPr>
        <p:txBody>
          <a:bodyPr wrap="square" rtlCol="0">
            <a:spAutoFit/>
          </a:bodyPr>
          <a:lstStyle/>
          <a:p>
            <a:r>
              <a:rPr lang="es-PE" sz="1200" b="1" dirty="0"/>
              <a:t>Plan de Gestión de Recursos Humanos</a:t>
            </a:r>
          </a:p>
        </p:txBody>
      </p:sp>
      <p:pic>
        <p:nvPicPr>
          <p:cNvPr id="54" name="Picture 3">
            <a:extLst>
              <a:ext uri="{FF2B5EF4-FFF2-40B4-BE49-F238E27FC236}">
                <a16:creationId xmlns:a16="http://schemas.microsoft.com/office/drawing/2014/main" id="{0DBA62B5-AEF3-4480-BBD4-2C75C300DCD0}"/>
              </a:ext>
            </a:extLst>
          </p:cNvPr>
          <p:cNvPicPr>
            <a:picLocks noChangeAspect="1" noChangeArrowheads="1"/>
          </p:cNvPicPr>
          <p:nvPr>
            <p:custDataLst>
              <p:tags r:id="rId1"/>
            </p:custDataLst>
          </p:nvPr>
        </p:nvPicPr>
        <p:blipFill rotWithShape="1">
          <a:blip r:embed="rId9" cstate="print"/>
          <a:srcRect l="3441" t="4555" r="76421" b="73132"/>
          <a:stretch/>
        </p:blipFill>
        <p:spPr bwMode="auto">
          <a:xfrm>
            <a:off x="4526733" y="1834004"/>
            <a:ext cx="736104" cy="649504"/>
          </a:xfrm>
          <a:prstGeom prst="rect">
            <a:avLst/>
          </a:prstGeom>
          <a:noFill/>
          <a:ln w="9525">
            <a:noFill/>
            <a:miter lim="800000"/>
            <a:headEnd/>
            <a:tailEnd/>
          </a:ln>
        </p:spPr>
      </p:pic>
      <p:pic>
        <p:nvPicPr>
          <p:cNvPr id="55" name="Picture 3">
            <a:extLst>
              <a:ext uri="{FF2B5EF4-FFF2-40B4-BE49-F238E27FC236}">
                <a16:creationId xmlns:a16="http://schemas.microsoft.com/office/drawing/2014/main" id="{CA1D626B-B978-42CD-A89B-24EC040A4C06}"/>
              </a:ext>
            </a:extLst>
          </p:cNvPr>
          <p:cNvPicPr>
            <a:picLocks noChangeAspect="1" noChangeArrowheads="1"/>
          </p:cNvPicPr>
          <p:nvPr>
            <p:custDataLst>
              <p:tags r:id="rId2"/>
            </p:custDataLst>
          </p:nvPr>
        </p:nvPicPr>
        <p:blipFill rotWithShape="1">
          <a:blip r:embed="rId9" cstate="print"/>
          <a:srcRect l="3114" t="57979" r="75721" b="19042"/>
          <a:stretch/>
        </p:blipFill>
        <p:spPr bwMode="auto">
          <a:xfrm>
            <a:off x="5749334" y="1792796"/>
            <a:ext cx="798897" cy="690713"/>
          </a:xfrm>
          <a:prstGeom prst="rect">
            <a:avLst/>
          </a:prstGeom>
          <a:noFill/>
          <a:ln w="9525">
            <a:noFill/>
            <a:miter lim="800000"/>
            <a:headEnd/>
            <a:tailEnd/>
          </a:ln>
        </p:spPr>
      </p:pic>
      <p:pic>
        <p:nvPicPr>
          <p:cNvPr id="56" name="Picture 536">
            <a:extLst>
              <a:ext uri="{FF2B5EF4-FFF2-40B4-BE49-F238E27FC236}">
                <a16:creationId xmlns:a16="http://schemas.microsoft.com/office/drawing/2014/main" id="{68AA0F36-FF64-4A37-914F-14993A3D6F56}"/>
              </a:ext>
            </a:extLst>
          </p:cNvPr>
          <p:cNvPicPr>
            <a:picLocks noChangeAspect="1" noChangeArrowheads="1"/>
          </p:cNvPicPr>
          <p:nvPr/>
        </p:nvPicPr>
        <p:blipFill>
          <a:blip r:embed="rId10" cstate="print"/>
          <a:srcRect/>
          <a:stretch>
            <a:fillRect/>
          </a:stretch>
        </p:blipFill>
        <p:spPr bwMode="auto">
          <a:xfrm>
            <a:off x="8802241" y="1949498"/>
            <a:ext cx="890695" cy="638277"/>
          </a:xfrm>
          <a:prstGeom prst="rect">
            <a:avLst/>
          </a:prstGeom>
          <a:noFill/>
          <a:ln w="9525">
            <a:noFill/>
            <a:miter lim="800000"/>
            <a:headEnd/>
            <a:tailEnd/>
          </a:ln>
        </p:spPr>
      </p:pic>
      <p:pic>
        <p:nvPicPr>
          <p:cNvPr id="57" name="Picture 4">
            <a:extLst>
              <a:ext uri="{FF2B5EF4-FFF2-40B4-BE49-F238E27FC236}">
                <a16:creationId xmlns:a16="http://schemas.microsoft.com/office/drawing/2014/main" id="{9F5022AF-29CD-4907-881E-A187E4E89A0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50382" y="1941846"/>
            <a:ext cx="1104900"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532">
            <a:extLst>
              <a:ext uri="{FF2B5EF4-FFF2-40B4-BE49-F238E27FC236}">
                <a16:creationId xmlns:a16="http://schemas.microsoft.com/office/drawing/2014/main" id="{72B8DA0E-6DC7-4F6A-A419-4A3A2130FDA0}"/>
              </a:ext>
            </a:extLst>
          </p:cNvPr>
          <p:cNvPicPr>
            <a:picLocks noChangeAspect="1" noChangeArrowheads="1"/>
          </p:cNvPicPr>
          <p:nvPr/>
        </p:nvPicPr>
        <p:blipFill>
          <a:blip r:embed="rId12" cstate="print"/>
          <a:srcRect/>
          <a:stretch>
            <a:fillRect/>
          </a:stretch>
        </p:blipFill>
        <p:spPr bwMode="auto">
          <a:xfrm>
            <a:off x="9448965" y="4818718"/>
            <a:ext cx="992112" cy="964508"/>
          </a:xfrm>
          <a:prstGeom prst="rect">
            <a:avLst/>
          </a:prstGeom>
          <a:noFill/>
          <a:ln w="9525">
            <a:noFill/>
            <a:miter lim="800000"/>
            <a:headEnd/>
            <a:tailEnd/>
          </a:ln>
        </p:spPr>
      </p:pic>
      <p:sp>
        <p:nvSpPr>
          <p:cNvPr id="59" name="44 CuadroTexto">
            <a:extLst>
              <a:ext uri="{FF2B5EF4-FFF2-40B4-BE49-F238E27FC236}">
                <a16:creationId xmlns:a16="http://schemas.microsoft.com/office/drawing/2014/main" id="{ECC2B51B-D0E3-4BC0-9CFA-F0BB6562CD7C}"/>
              </a:ext>
            </a:extLst>
          </p:cNvPr>
          <p:cNvSpPr txBox="1"/>
          <p:nvPr/>
        </p:nvSpPr>
        <p:spPr>
          <a:xfrm>
            <a:off x="10410041" y="5922681"/>
            <a:ext cx="1217111" cy="461665"/>
          </a:xfrm>
          <a:prstGeom prst="rect">
            <a:avLst/>
          </a:prstGeom>
          <a:noFill/>
        </p:spPr>
        <p:txBody>
          <a:bodyPr wrap="square" rtlCol="0">
            <a:spAutoFit/>
          </a:bodyPr>
          <a:lstStyle/>
          <a:p>
            <a:r>
              <a:rPr lang="es-PE" sz="1200" b="1" dirty="0"/>
              <a:t>Calendarios de Recursos</a:t>
            </a:r>
          </a:p>
        </p:txBody>
      </p:sp>
      <p:sp>
        <p:nvSpPr>
          <p:cNvPr id="60" name="45 CuadroTexto">
            <a:extLst>
              <a:ext uri="{FF2B5EF4-FFF2-40B4-BE49-F238E27FC236}">
                <a16:creationId xmlns:a16="http://schemas.microsoft.com/office/drawing/2014/main" id="{67C5BA08-1234-4A4F-9C2D-5686ACA85910}"/>
              </a:ext>
            </a:extLst>
          </p:cNvPr>
          <p:cNvSpPr txBox="1"/>
          <p:nvPr/>
        </p:nvSpPr>
        <p:spPr>
          <a:xfrm>
            <a:off x="6460318" y="4797153"/>
            <a:ext cx="1507891" cy="276999"/>
          </a:xfrm>
          <a:prstGeom prst="rect">
            <a:avLst/>
          </a:prstGeom>
          <a:noFill/>
        </p:spPr>
        <p:txBody>
          <a:bodyPr wrap="square" rtlCol="0">
            <a:spAutoFit/>
          </a:bodyPr>
          <a:lstStyle/>
          <a:p>
            <a:r>
              <a:rPr lang="es-PE" sz="1200" b="1" u="sng" dirty="0">
                <a:solidFill>
                  <a:srgbClr val="FF0000"/>
                </a:solidFill>
              </a:rPr>
              <a:t>ACTUALIZACIONES</a:t>
            </a:r>
          </a:p>
        </p:txBody>
      </p:sp>
      <p:pic>
        <p:nvPicPr>
          <p:cNvPr id="61" name="Picture 8">
            <a:extLst>
              <a:ext uri="{FF2B5EF4-FFF2-40B4-BE49-F238E27FC236}">
                <a16:creationId xmlns:a16="http://schemas.microsoft.com/office/drawing/2014/main" id="{9CB0317A-B463-4576-835C-2B2B903C27D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4635" y="5255747"/>
            <a:ext cx="1153766" cy="864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2" name="47 Conector recto de flecha">
            <a:extLst>
              <a:ext uri="{FF2B5EF4-FFF2-40B4-BE49-F238E27FC236}">
                <a16:creationId xmlns:a16="http://schemas.microsoft.com/office/drawing/2014/main" id="{58A9B2F3-E29F-41CD-8DCC-2C25D8CA2578}"/>
              </a:ext>
            </a:extLst>
          </p:cNvPr>
          <p:cNvCxnSpPr>
            <a:stCxn id="60" idx="2"/>
          </p:cNvCxnSpPr>
          <p:nvPr/>
        </p:nvCxnSpPr>
        <p:spPr>
          <a:xfrm flipH="1">
            <a:off x="6617449" y="5074151"/>
            <a:ext cx="596814" cy="2976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3" name="48 CuadroTexto">
            <a:extLst>
              <a:ext uri="{FF2B5EF4-FFF2-40B4-BE49-F238E27FC236}">
                <a16:creationId xmlns:a16="http://schemas.microsoft.com/office/drawing/2014/main" id="{B420CE18-8AEC-473B-967D-D2A88018BE8A}"/>
              </a:ext>
            </a:extLst>
          </p:cNvPr>
          <p:cNvSpPr txBox="1"/>
          <p:nvPr/>
        </p:nvSpPr>
        <p:spPr>
          <a:xfrm>
            <a:off x="5836761" y="6093297"/>
            <a:ext cx="1217111" cy="646331"/>
          </a:xfrm>
          <a:prstGeom prst="rect">
            <a:avLst/>
          </a:prstGeom>
          <a:noFill/>
        </p:spPr>
        <p:txBody>
          <a:bodyPr wrap="square" rtlCol="0">
            <a:spAutoFit/>
          </a:bodyPr>
          <a:lstStyle/>
          <a:p>
            <a:r>
              <a:rPr lang="es-PE" sz="1200" b="1" dirty="0"/>
              <a:t>Plan de Dirección del Proyecto</a:t>
            </a:r>
          </a:p>
        </p:txBody>
      </p:sp>
      <p:pic>
        <p:nvPicPr>
          <p:cNvPr id="64" name="Picture 2">
            <a:extLst>
              <a:ext uri="{FF2B5EF4-FFF2-40B4-BE49-F238E27FC236}">
                <a16:creationId xmlns:a16="http://schemas.microsoft.com/office/drawing/2014/main" id="{FEF4085A-6041-4B4A-B434-F3E43C6E1574}"/>
              </a:ext>
            </a:extLst>
          </p:cNvPr>
          <p:cNvPicPr>
            <a:picLocks noChangeAspect="1" noChangeArrowheads="1"/>
          </p:cNvPicPr>
          <p:nvPr>
            <p:custDataLst>
              <p:tags r:id="rId3"/>
            </p:custDataLst>
          </p:nvPr>
        </p:nvPicPr>
        <p:blipFill rotWithShape="1">
          <a:blip r:embed="rId14" cstate="print"/>
          <a:srcRect l="2291" t="5716" r="74432" b="70506"/>
          <a:stretch/>
        </p:blipFill>
        <p:spPr bwMode="auto">
          <a:xfrm>
            <a:off x="7237524" y="1880718"/>
            <a:ext cx="1023709" cy="619614"/>
          </a:xfrm>
          <a:prstGeom prst="rect">
            <a:avLst/>
          </a:prstGeom>
          <a:noFill/>
          <a:ln w="9525">
            <a:noFill/>
            <a:miter lim="800000"/>
            <a:headEnd/>
            <a:tailEnd/>
          </a:ln>
        </p:spPr>
      </p:pic>
      <p:pic>
        <p:nvPicPr>
          <p:cNvPr id="65" name="Picture 3">
            <a:extLst>
              <a:ext uri="{FF2B5EF4-FFF2-40B4-BE49-F238E27FC236}">
                <a16:creationId xmlns:a16="http://schemas.microsoft.com/office/drawing/2014/main" id="{5DAB3108-FCAD-4158-924A-C754D12BA61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699787" y="5922681"/>
            <a:ext cx="640134" cy="615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6373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CCF4955-AACE-4E5B-82DC-5B99E556A2F0}"/>
              </a:ext>
            </a:extLst>
          </p:cNvPr>
          <p:cNvSpPr>
            <a:spLocks noGrp="1"/>
          </p:cNvSpPr>
          <p:nvPr>
            <p:ph type="body" sz="quarter" idx="14"/>
          </p:nvPr>
        </p:nvSpPr>
        <p:spPr/>
        <p:txBody>
          <a:bodyPr>
            <a:normAutofit fontScale="85000" lnSpcReduction="20000"/>
          </a:bodyPr>
          <a:lstStyle/>
          <a:p>
            <a:r>
              <a:rPr lang="es-ES" dirty="0"/>
              <a:t>Adquirir el Equipo del Proyecto</a:t>
            </a:r>
            <a:endParaRPr lang="es-PE" dirty="0"/>
          </a:p>
          <a:p>
            <a:r>
              <a:rPr lang="es-ES" dirty="0"/>
              <a:t>Salidas</a:t>
            </a:r>
            <a:endParaRPr lang="es-PE" dirty="0"/>
          </a:p>
        </p:txBody>
      </p:sp>
      <p:sp>
        <p:nvSpPr>
          <p:cNvPr id="3" name="Marcador de texto 2">
            <a:extLst>
              <a:ext uri="{FF2B5EF4-FFF2-40B4-BE49-F238E27FC236}">
                <a16:creationId xmlns:a16="http://schemas.microsoft.com/office/drawing/2014/main" id="{C251CBC6-68A9-425F-BCCF-4F8EF89662BB}"/>
              </a:ext>
            </a:extLst>
          </p:cNvPr>
          <p:cNvSpPr>
            <a:spLocks noGrp="1"/>
          </p:cNvSpPr>
          <p:nvPr>
            <p:ph type="body" sz="quarter" idx="26"/>
          </p:nvPr>
        </p:nvSpPr>
        <p:spPr/>
        <p:txBody>
          <a:bodyPr/>
          <a:lstStyle/>
          <a:p>
            <a:r>
              <a:rPr lang="es-PE" dirty="0"/>
              <a:t>Gestión De Proyectos De TI </a:t>
            </a:r>
          </a:p>
          <a:p>
            <a:endParaRPr lang="es-PE" dirty="0"/>
          </a:p>
        </p:txBody>
      </p:sp>
      <p:sp>
        <p:nvSpPr>
          <p:cNvPr id="6" name="Rectangle 3">
            <a:extLst>
              <a:ext uri="{FF2B5EF4-FFF2-40B4-BE49-F238E27FC236}">
                <a16:creationId xmlns:a16="http://schemas.microsoft.com/office/drawing/2014/main" id="{794CF68B-18EC-40C4-8522-09821C116AE7}"/>
              </a:ext>
            </a:extLst>
          </p:cNvPr>
          <p:cNvSpPr txBox="1">
            <a:spLocks noChangeArrowheads="1"/>
          </p:cNvSpPr>
          <p:nvPr/>
        </p:nvSpPr>
        <p:spPr>
          <a:xfrm>
            <a:off x="1775520" y="764705"/>
            <a:ext cx="7848872" cy="51204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pPr>
            <a:endParaRPr lang="en-US" sz="3000" dirty="0"/>
          </a:p>
        </p:txBody>
      </p:sp>
      <p:grpSp>
        <p:nvGrpSpPr>
          <p:cNvPr id="7" name="1 Grupo">
            <a:extLst>
              <a:ext uri="{FF2B5EF4-FFF2-40B4-BE49-F238E27FC236}">
                <a16:creationId xmlns:a16="http://schemas.microsoft.com/office/drawing/2014/main" id="{417537A0-38BB-4FDD-BF56-6137039015CA}"/>
              </a:ext>
            </a:extLst>
          </p:cNvPr>
          <p:cNvGrpSpPr/>
          <p:nvPr/>
        </p:nvGrpSpPr>
        <p:grpSpPr>
          <a:xfrm>
            <a:off x="2444385" y="2639507"/>
            <a:ext cx="7124276" cy="2880320"/>
            <a:chOff x="556969" y="1484784"/>
            <a:chExt cx="7124276" cy="2880320"/>
          </a:xfrm>
        </p:grpSpPr>
        <p:pic>
          <p:nvPicPr>
            <p:cNvPr id="8" name="Picture 2">
              <a:extLst>
                <a:ext uri="{FF2B5EF4-FFF2-40B4-BE49-F238E27FC236}">
                  <a16:creationId xmlns:a16="http://schemas.microsoft.com/office/drawing/2014/main" id="{5B1FA5DB-3852-4204-90AA-53284B8ED929}"/>
                </a:ext>
              </a:extLst>
            </p:cNvPr>
            <p:cNvPicPr>
              <a:picLocks noChangeAspect="1" noChangeArrowheads="1"/>
            </p:cNvPicPr>
            <p:nvPr>
              <p:custDataLst>
                <p:tags r:id="rId1"/>
              </p:custDataLst>
            </p:nvPr>
          </p:nvPicPr>
          <p:blipFill>
            <a:blip r:embed="rId3" cstate="print"/>
            <a:srcRect b="11111"/>
            <a:stretch>
              <a:fillRect/>
            </a:stretch>
          </p:blipFill>
          <p:spPr bwMode="auto">
            <a:xfrm>
              <a:off x="556969" y="1484784"/>
              <a:ext cx="7124276" cy="2880320"/>
            </a:xfrm>
            <a:prstGeom prst="rect">
              <a:avLst/>
            </a:prstGeom>
            <a:noFill/>
            <a:ln w="9525">
              <a:noFill/>
              <a:miter lim="800000"/>
              <a:headEnd/>
              <a:tailEnd/>
            </a:ln>
          </p:spPr>
        </p:pic>
        <p:pic>
          <p:nvPicPr>
            <p:cNvPr id="9" name="Picture 3">
              <a:extLst>
                <a:ext uri="{FF2B5EF4-FFF2-40B4-BE49-F238E27FC236}">
                  <a16:creationId xmlns:a16="http://schemas.microsoft.com/office/drawing/2014/main" id="{40969FFA-285F-4EAB-86B8-2B303119AA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568" y="1628800"/>
              <a:ext cx="1512168" cy="137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047164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51CF199-8BD1-4288-AB62-CC97E4300D20}"/>
              </a:ext>
            </a:extLst>
          </p:cNvPr>
          <p:cNvSpPr>
            <a:spLocks noGrp="1"/>
          </p:cNvSpPr>
          <p:nvPr>
            <p:ph type="body" sz="quarter" idx="14"/>
          </p:nvPr>
        </p:nvSpPr>
        <p:spPr>
          <a:xfrm>
            <a:off x="453969" y="1187179"/>
            <a:ext cx="7021944" cy="477331"/>
          </a:xfrm>
        </p:spPr>
        <p:txBody>
          <a:bodyPr>
            <a:normAutofit/>
          </a:bodyPr>
          <a:lstStyle/>
          <a:p>
            <a:r>
              <a:rPr lang="es-ES" dirty="0"/>
              <a:t>Desarrollar el Equipo del Proyecto</a:t>
            </a:r>
            <a:endParaRPr lang="es-PE" dirty="0"/>
          </a:p>
        </p:txBody>
      </p:sp>
      <p:sp>
        <p:nvSpPr>
          <p:cNvPr id="3" name="Marcador de texto 2">
            <a:extLst>
              <a:ext uri="{FF2B5EF4-FFF2-40B4-BE49-F238E27FC236}">
                <a16:creationId xmlns:a16="http://schemas.microsoft.com/office/drawing/2014/main" id="{53544037-5188-4F51-851C-F623B95BDE32}"/>
              </a:ext>
            </a:extLst>
          </p:cNvPr>
          <p:cNvSpPr>
            <a:spLocks noGrp="1"/>
          </p:cNvSpPr>
          <p:nvPr>
            <p:ph type="body" sz="quarter" idx="26"/>
          </p:nvPr>
        </p:nvSpPr>
        <p:spPr/>
        <p:txBody>
          <a:bodyPr/>
          <a:lstStyle/>
          <a:p>
            <a:r>
              <a:rPr lang="es-PE" dirty="0"/>
              <a:t>Gestión De Proyectos De TI </a:t>
            </a:r>
          </a:p>
          <a:p>
            <a:endParaRPr lang="es-PE" dirty="0"/>
          </a:p>
        </p:txBody>
      </p:sp>
      <p:sp>
        <p:nvSpPr>
          <p:cNvPr id="5" name="Rectangle 3">
            <a:extLst>
              <a:ext uri="{FF2B5EF4-FFF2-40B4-BE49-F238E27FC236}">
                <a16:creationId xmlns:a16="http://schemas.microsoft.com/office/drawing/2014/main" id="{060A2699-916D-4A11-8A62-904A297E31BA}"/>
              </a:ext>
            </a:extLst>
          </p:cNvPr>
          <p:cNvSpPr txBox="1">
            <a:spLocks noChangeArrowheads="1"/>
          </p:cNvSpPr>
          <p:nvPr>
            <p:custDataLst>
              <p:tags r:id="rId1"/>
            </p:custDataLst>
          </p:nvPr>
        </p:nvSpPr>
        <p:spPr>
          <a:xfrm>
            <a:off x="-331" y="1938997"/>
            <a:ext cx="10179320" cy="38417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PE" sz="2500"/>
              <a:t>Es el proceso que consiste en mejorar las competencias, la interacción de los miembros del equipo y el ambiente general del equipo para lograr un mejor desempeño del proyecto.</a:t>
            </a:r>
          </a:p>
          <a:p>
            <a:pPr lvl="1" algn="just">
              <a:lnSpc>
                <a:spcPct val="80000"/>
              </a:lnSpc>
            </a:pPr>
            <a:endParaRPr lang="es-PE" sz="2500" dirty="0">
              <a:latin typeface="Arial"/>
              <a:cs typeface="Arial"/>
            </a:endParaRPr>
          </a:p>
          <a:p>
            <a:pPr lvl="1" algn="just">
              <a:lnSpc>
                <a:spcPct val="80000"/>
              </a:lnSpc>
            </a:pPr>
            <a:r>
              <a:rPr lang="es-PE" sz="2500"/>
              <a:t>Los directores del proyecto deben adquirir las habilidades necesarias conformar, mantener, motivar, liderar e inspirar a los equipos para que logren un alto desempeño y alcancen los objetivos del proyecto.</a:t>
            </a:r>
          </a:p>
          <a:p>
            <a:pPr lvl="1" algn="just">
              <a:lnSpc>
                <a:spcPct val="80000"/>
              </a:lnSpc>
            </a:pPr>
            <a:endParaRPr lang="es-PE" sz="2500" dirty="0">
              <a:latin typeface="Arial"/>
              <a:cs typeface="Arial"/>
            </a:endParaRPr>
          </a:p>
          <a:p>
            <a:pPr lvl="1" algn="just">
              <a:lnSpc>
                <a:spcPct val="80000"/>
              </a:lnSpc>
            </a:pPr>
            <a:r>
              <a:rPr lang="es-PE" sz="2500"/>
              <a:t>Los directores del proyecto deben crear un ambiente que facilite el trabajo en equipo.</a:t>
            </a:r>
          </a:p>
          <a:p>
            <a:pPr lvl="1" algn="just">
              <a:lnSpc>
                <a:spcPct val="80000"/>
              </a:lnSpc>
            </a:pPr>
            <a:endParaRPr lang="es-PE" dirty="0"/>
          </a:p>
        </p:txBody>
      </p:sp>
    </p:spTree>
    <p:extLst>
      <p:ext uri="{BB962C8B-B14F-4D97-AF65-F5344CB8AC3E}">
        <p14:creationId xmlns:p14="http://schemas.microsoft.com/office/powerpoint/2010/main" val="2056652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51CF199-8BD1-4288-AB62-CC97E4300D20}"/>
              </a:ext>
            </a:extLst>
          </p:cNvPr>
          <p:cNvSpPr>
            <a:spLocks noGrp="1"/>
          </p:cNvSpPr>
          <p:nvPr>
            <p:ph type="body" sz="quarter" idx="14"/>
          </p:nvPr>
        </p:nvSpPr>
        <p:spPr>
          <a:xfrm>
            <a:off x="453969" y="1187179"/>
            <a:ext cx="7021944" cy="477331"/>
          </a:xfrm>
        </p:spPr>
        <p:txBody>
          <a:bodyPr>
            <a:normAutofit fontScale="85000" lnSpcReduction="20000"/>
          </a:bodyPr>
          <a:lstStyle/>
          <a:p>
            <a:r>
              <a:rPr lang="es-ES" dirty="0"/>
              <a:t>Desarrollar el Equipo del Proyecto</a:t>
            </a:r>
          </a:p>
          <a:p>
            <a:r>
              <a:rPr lang="es-ES" dirty="0"/>
              <a:t>Mapa del proceso</a:t>
            </a:r>
            <a:endParaRPr lang="es-PE" dirty="0"/>
          </a:p>
        </p:txBody>
      </p:sp>
      <p:sp>
        <p:nvSpPr>
          <p:cNvPr id="3" name="Marcador de texto 2">
            <a:extLst>
              <a:ext uri="{FF2B5EF4-FFF2-40B4-BE49-F238E27FC236}">
                <a16:creationId xmlns:a16="http://schemas.microsoft.com/office/drawing/2014/main" id="{53544037-5188-4F51-851C-F623B95BDE32}"/>
              </a:ext>
            </a:extLst>
          </p:cNvPr>
          <p:cNvSpPr>
            <a:spLocks noGrp="1"/>
          </p:cNvSpPr>
          <p:nvPr>
            <p:ph type="body" sz="quarter" idx="26"/>
          </p:nvPr>
        </p:nvSpPr>
        <p:spPr/>
        <p:txBody>
          <a:bodyPr/>
          <a:lstStyle/>
          <a:p>
            <a:r>
              <a:rPr lang="es-PE" dirty="0"/>
              <a:t>Gestión De Proyectos De TI </a:t>
            </a:r>
          </a:p>
          <a:p>
            <a:endParaRPr lang="es-PE" dirty="0"/>
          </a:p>
        </p:txBody>
      </p:sp>
      <p:pic>
        <p:nvPicPr>
          <p:cNvPr id="6" name="Picture 5">
            <a:extLst>
              <a:ext uri="{FF2B5EF4-FFF2-40B4-BE49-F238E27FC236}">
                <a16:creationId xmlns:a16="http://schemas.microsoft.com/office/drawing/2014/main" id="{BEB267A4-1436-411C-A836-32888A495F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4845" y="2929131"/>
            <a:ext cx="2952328" cy="194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12 Flecha derecha">
            <a:extLst>
              <a:ext uri="{FF2B5EF4-FFF2-40B4-BE49-F238E27FC236}">
                <a16:creationId xmlns:a16="http://schemas.microsoft.com/office/drawing/2014/main" id="{8A7A3183-FA24-4378-9297-E3F2AC4319E1}"/>
              </a:ext>
            </a:extLst>
          </p:cNvPr>
          <p:cNvSpPr/>
          <p:nvPr/>
        </p:nvSpPr>
        <p:spPr>
          <a:xfrm>
            <a:off x="3563108" y="4249775"/>
            <a:ext cx="597024" cy="49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200"/>
          </a:p>
        </p:txBody>
      </p:sp>
      <p:sp>
        <p:nvSpPr>
          <p:cNvPr id="8" name="13 Flecha derecha">
            <a:extLst>
              <a:ext uri="{FF2B5EF4-FFF2-40B4-BE49-F238E27FC236}">
                <a16:creationId xmlns:a16="http://schemas.microsoft.com/office/drawing/2014/main" id="{FBDDC7F8-FA01-486D-AC7C-C1AC5C5C317A}"/>
              </a:ext>
            </a:extLst>
          </p:cNvPr>
          <p:cNvSpPr/>
          <p:nvPr/>
        </p:nvSpPr>
        <p:spPr>
          <a:xfrm>
            <a:off x="8046316" y="4385097"/>
            <a:ext cx="691234" cy="55894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PE" sz="1200"/>
          </a:p>
        </p:txBody>
      </p:sp>
      <p:pic>
        <p:nvPicPr>
          <p:cNvPr id="9" name="Picture 8" descr="stock photo : Factory with solar panels 3d illustration">
            <a:extLst>
              <a:ext uri="{FF2B5EF4-FFF2-40B4-BE49-F238E27FC236}">
                <a16:creationId xmlns:a16="http://schemas.microsoft.com/office/drawing/2014/main" id="{4A85E386-BA4B-4831-A024-A29A5C00AF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24102" y="5708575"/>
            <a:ext cx="787753" cy="822764"/>
          </a:xfrm>
          <a:prstGeom prst="rect">
            <a:avLst/>
          </a:prstGeom>
          <a:noFill/>
          <a:extLst>
            <a:ext uri="{909E8E84-426E-40DD-AFC4-6F175D3DCCD1}">
              <a14:hiddenFill xmlns:a14="http://schemas.microsoft.com/office/drawing/2010/main">
                <a:solidFill>
                  <a:srgbClr val="FFFFFF"/>
                </a:solidFill>
              </a14:hiddenFill>
            </a:ext>
          </a:extLst>
        </p:spPr>
      </p:pic>
      <p:sp>
        <p:nvSpPr>
          <p:cNvPr id="10" name="15 CuadroTexto">
            <a:extLst>
              <a:ext uri="{FF2B5EF4-FFF2-40B4-BE49-F238E27FC236}">
                <a16:creationId xmlns:a16="http://schemas.microsoft.com/office/drawing/2014/main" id="{B99D45CD-0F0C-40F6-AF2E-EDED2C1973FD}"/>
              </a:ext>
            </a:extLst>
          </p:cNvPr>
          <p:cNvSpPr txBox="1"/>
          <p:nvPr/>
        </p:nvSpPr>
        <p:spPr>
          <a:xfrm>
            <a:off x="7840023" y="5780584"/>
            <a:ext cx="1515883" cy="646331"/>
          </a:xfrm>
          <a:prstGeom prst="rect">
            <a:avLst/>
          </a:prstGeom>
          <a:noFill/>
        </p:spPr>
        <p:txBody>
          <a:bodyPr wrap="square" rtlCol="0">
            <a:spAutoFit/>
          </a:bodyPr>
          <a:lstStyle/>
          <a:p>
            <a:r>
              <a:rPr lang="es-PE" sz="1200" b="1" dirty="0"/>
              <a:t>Factores Ambientales de la Empresa</a:t>
            </a:r>
          </a:p>
        </p:txBody>
      </p:sp>
      <p:sp>
        <p:nvSpPr>
          <p:cNvPr id="11" name="21 CuadroTexto">
            <a:extLst>
              <a:ext uri="{FF2B5EF4-FFF2-40B4-BE49-F238E27FC236}">
                <a16:creationId xmlns:a16="http://schemas.microsoft.com/office/drawing/2014/main" id="{07F4CA2E-37F2-430A-8E30-8A364B9F5552}"/>
              </a:ext>
            </a:extLst>
          </p:cNvPr>
          <p:cNvSpPr txBox="1"/>
          <p:nvPr/>
        </p:nvSpPr>
        <p:spPr>
          <a:xfrm>
            <a:off x="1813232" y="3882751"/>
            <a:ext cx="1217111" cy="646331"/>
          </a:xfrm>
          <a:prstGeom prst="rect">
            <a:avLst/>
          </a:prstGeom>
          <a:noFill/>
        </p:spPr>
        <p:txBody>
          <a:bodyPr wrap="square" rtlCol="0">
            <a:spAutoFit/>
          </a:bodyPr>
          <a:lstStyle/>
          <a:p>
            <a:r>
              <a:rPr lang="es-PE" sz="1200" b="1" dirty="0"/>
              <a:t>Asignaciones del personal al proyecto</a:t>
            </a:r>
          </a:p>
        </p:txBody>
      </p:sp>
      <p:sp>
        <p:nvSpPr>
          <p:cNvPr id="12" name="22 CuadroTexto">
            <a:extLst>
              <a:ext uri="{FF2B5EF4-FFF2-40B4-BE49-F238E27FC236}">
                <a16:creationId xmlns:a16="http://schemas.microsoft.com/office/drawing/2014/main" id="{70269037-EDC4-4B2E-8772-48EF323ABA19}"/>
              </a:ext>
            </a:extLst>
          </p:cNvPr>
          <p:cNvSpPr txBox="1"/>
          <p:nvPr/>
        </p:nvSpPr>
        <p:spPr>
          <a:xfrm>
            <a:off x="4275694" y="2896218"/>
            <a:ext cx="1221045" cy="461665"/>
          </a:xfrm>
          <a:prstGeom prst="rect">
            <a:avLst/>
          </a:prstGeom>
          <a:noFill/>
        </p:spPr>
        <p:txBody>
          <a:bodyPr wrap="square" rtlCol="0">
            <a:spAutoFit/>
          </a:bodyPr>
          <a:lstStyle/>
          <a:p>
            <a:r>
              <a:rPr lang="es-PE" sz="1200" b="1" dirty="0"/>
              <a:t>Habilidades Interpersonales</a:t>
            </a:r>
          </a:p>
        </p:txBody>
      </p:sp>
      <p:sp>
        <p:nvSpPr>
          <p:cNvPr id="13" name="24 CuadroTexto">
            <a:extLst>
              <a:ext uri="{FF2B5EF4-FFF2-40B4-BE49-F238E27FC236}">
                <a16:creationId xmlns:a16="http://schemas.microsoft.com/office/drawing/2014/main" id="{0EB547AE-1EA9-4765-BF7B-A964925C7ED6}"/>
              </a:ext>
            </a:extLst>
          </p:cNvPr>
          <p:cNvSpPr txBox="1"/>
          <p:nvPr/>
        </p:nvSpPr>
        <p:spPr>
          <a:xfrm>
            <a:off x="10915071" y="2798586"/>
            <a:ext cx="1090488" cy="276999"/>
          </a:xfrm>
          <a:prstGeom prst="rect">
            <a:avLst/>
          </a:prstGeom>
          <a:noFill/>
        </p:spPr>
        <p:txBody>
          <a:bodyPr wrap="square" rtlCol="0">
            <a:spAutoFit/>
          </a:bodyPr>
          <a:lstStyle/>
          <a:p>
            <a:r>
              <a:rPr lang="es-PE" sz="1200" b="1" dirty="0"/>
              <a:t>Reubicación</a:t>
            </a:r>
          </a:p>
        </p:txBody>
      </p:sp>
      <p:cxnSp>
        <p:nvCxnSpPr>
          <p:cNvPr id="14" name="25 Conector recto">
            <a:extLst>
              <a:ext uri="{FF2B5EF4-FFF2-40B4-BE49-F238E27FC236}">
                <a16:creationId xmlns:a16="http://schemas.microsoft.com/office/drawing/2014/main" id="{311BB93D-B5CC-40B5-A39B-ADF2833C449C}"/>
              </a:ext>
            </a:extLst>
          </p:cNvPr>
          <p:cNvCxnSpPr/>
          <p:nvPr/>
        </p:nvCxnSpPr>
        <p:spPr>
          <a:xfrm flipH="1">
            <a:off x="3692062" y="1912670"/>
            <a:ext cx="20219" cy="2036338"/>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5" name="26 Conector recto">
            <a:extLst>
              <a:ext uri="{FF2B5EF4-FFF2-40B4-BE49-F238E27FC236}">
                <a16:creationId xmlns:a16="http://schemas.microsoft.com/office/drawing/2014/main" id="{D12EB909-2083-4F26-A15F-9BC3CFA4B1AE}"/>
              </a:ext>
            </a:extLst>
          </p:cNvPr>
          <p:cNvCxnSpPr/>
          <p:nvPr/>
        </p:nvCxnSpPr>
        <p:spPr>
          <a:xfrm>
            <a:off x="8939904" y="4625570"/>
            <a:ext cx="1872638" cy="0"/>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6" name="27 Conector recto">
            <a:extLst>
              <a:ext uri="{FF2B5EF4-FFF2-40B4-BE49-F238E27FC236}">
                <a16:creationId xmlns:a16="http://schemas.microsoft.com/office/drawing/2014/main" id="{4DAB1C5C-A957-46EE-B7D4-793C60306866}"/>
              </a:ext>
            </a:extLst>
          </p:cNvPr>
          <p:cNvCxnSpPr>
            <a:cxnSpLocks/>
          </p:cNvCxnSpPr>
          <p:nvPr/>
        </p:nvCxnSpPr>
        <p:spPr>
          <a:xfrm>
            <a:off x="5591944" y="5603631"/>
            <a:ext cx="0" cy="993721"/>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17" name="31 CuadroTexto">
            <a:extLst>
              <a:ext uri="{FF2B5EF4-FFF2-40B4-BE49-F238E27FC236}">
                <a16:creationId xmlns:a16="http://schemas.microsoft.com/office/drawing/2014/main" id="{E2BEEAD5-06BB-449F-94A9-4FE70DC4513C}"/>
              </a:ext>
            </a:extLst>
          </p:cNvPr>
          <p:cNvSpPr txBox="1"/>
          <p:nvPr/>
        </p:nvSpPr>
        <p:spPr>
          <a:xfrm>
            <a:off x="9732831" y="2665456"/>
            <a:ext cx="961345" cy="461665"/>
          </a:xfrm>
          <a:prstGeom prst="rect">
            <a:avLst/>
          </a:prstGeom>
          <a:noFill/>
        </p:spPr>
        <p:txBody>
          <a:bodyPr wrap="square" rtlCol="0">
            <a:spAutoFit/>
          </a:bodyPr>
          <a:lstStyle/>
          <a:p>
            <a:r>
              <a:rPr lang="es-PE" sz="1200" b="1" dirty="0"/>
              <a:t>Reglas Básicas</a:t>
            </a:r>
          </a:p>
        </p:txBody>
      </p:sp>
      <p:sp>
        <p:nvSpPr>
          <p:cNvPr id="18" name="34 CuadroTexto">
            <a:extLst>
              <a:ext uri="{FF2B5EF4-FFF2-40B4-BE49-F238E27FC236}">
                <a16:creationId xmlns:a16="http://schemas.microsoft.com/office/drawing/2014/main" id="{23C68FA6-6F62-4519-AFC8-EEABB144C52B}"/>
              </a:ext>
            </a:extLst>
          </p:cNvPr>
          <p:cNvSpPr txBox="1"/>
          <p:nvPr/>
        </p:nvSpPr>
        <p:spPr>
          <a:xfrm>
            <a:off x="5573488" y="2851652"/>
            <a:ext cx="1098037" cy="276999"/>
          </a:xfrm>
          <a:prstGeom prst="rect">
            <a:avLst/>
          </a:prstGeom>
          <a:noFill/>
        </p:spPr>
        <p:txBody>
          <a:bodyPr wrap="square" rtlCol="0">
            <a:spAutoFit/>
          </a:bodyPr>
          <a:lstStyle/>
          <a:p>
            <a:r>
              <a:rPr lang="es-PE" sz="1200" b="1" dirty="0"/>
              <a:t>Capacitación</a:t>
            </a:r>
          </a:p>
        </p:txBody>
      </p:sp>
      <p:sp>
        <p:nvSpPr>
          <p:cNvPr id="19" name="35 CuadroTexto">
            <a:extLst>
              <a:ext uri="{FF2B5EF4-FFF2-40B4-BE49-F238E27FC236}">
                <a16:creationId xmlns:a16="http://schemas.microsoft.com/office/drawing/2014/main" id="{8F45C5E1-49E1-4541-AAC4-FFBDB0BF07CE}"/>
              </a:ext>
            </a:extLst>
          </p:cNvPr>
          <p:cNvSpPr txBox="1"/>
          <p:nvPr/>
        </p:nvSpPr>
        <p:spPr>
          <a:xfrm>
            <a:off x="8339493" y="2865552"/>
            <a:ext cx="1195440" cy="830997"/>
          </a:xfrm>
          <a:prstGeom prst="rect">
            <a:avLst/>
          </a:prstGeom>
          <a:noFill/>
        </p:spPr>
        <p:txBody>
          <a:bodyPr wrap="square" rtlCol="0">
            <a:spAutoFit/>
          </a:bodyPr>
          <a:lstStyle/>
          <a:p>
            <a:r>
              <a:rPr lang="es-PE" sz="1200" b="1" dirty="0"/>
              <a:t>Actividades de Desarrollo del espíritu de equipo</a:t>
            </a:r>
          </a:p>
        </p:txBody>
      </p:sp>
      <p:pic>
        <p:nvPicPr>
          <p:cNvPr id="20" name="Picture 2">
            <a:extLst>
              <a:ext uri="{FF2B5EF4-FFF2-40B4-BE49-F238E27FC236}">
                <a16:creationId xmlns:a16="http://schemas.microsoft.com/office/drawing/2014/main" id="{5233F8C6-97B8-4107-93ED-67CD3BF4C3E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8618" y="2807750"/>
            <a:ext cx="709514"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38 CuadroTexto">
            <a:extLst>
              <a:ext uri="{FF2B5EF4-FFF2-40B4-BE49-F238E27FC236}">
                <a16:creationId xmlns:a16="http://schemas.microsoft.com/office/drawing/2014/main" id="{ED8DEB7D-9D04-4DCA-BBB2-805D7AACAFDC}"/>
              </a:ext>
            </a:extLst>
          </p:cNvPr>
          <p:cNvSpPr txBox="1"/>
          <p:nvPr/>
        </p:nvSpPr>
        <p:spPr>
          <a:xfrm>
            <a:off x="1810009" y="2904943"/>
            <a:ext cx="1217111" cy="646331"/>
          </a:xfrm>
          <a:prstGeom prst="rect">
            <a:avLst/>
          </a:prstGeom>
          <a:noFill/>
        </p:spPr>
        <p:txBody>
          <a:bodyPr wrap="square" rtlCol="0">
            <a:spAutoFit/>
          </a:bodyPr>
          <a:lstStyle/>
          <a:p>
            <a:r>
              <a:rPr lang="es-PE" sz="1200" b="1" dirty="0"/>
              <a:t>Plan de Gestión de Recursos Humanos</a:t>
            </a:r>
          </a:p>
        </p:txBody>
      </p:sp>
      <p:pic>
        <p:nvPicPr>
          <p:cNvPr id="22" name="Picture 532">
            <a:extLst>
              <a:ext uri="{FF2B5EF4-FFF2-40B4-BE49-F238E27FC236}">
                <a16:creationId xmlns:a16="http://schemas.microsoft.com/office/drawing/2014/main" id="{B3BB8B96-DC86-48BC-90C8-5089CF0B8E00}"/>
              </a:ext>
            </a:extLst>
          </p:cNvPr>
          <p:cNvPicPr>
            <a:picLocks noChangeAspect="1" noChangeArrowheads="1"/>
          </p:cNvPicPr>
          <p:nvPr/>
        </p:nvPicPr>
        <p:blipFill>
          <a:blip r:embed="rId9" cstate="print"/>
          <a:srcRect/>
          <a:stretch>
            <a:fillRect/>
          </a:stretch>
        </p:blipFill>
        <p:spPr bwMode="auto">
          <a:xfrm>
            <a:off x="887319" y="3723661"/>
            <a:ext cx="992112" cy="964508"/>
          </a:xfrm>
          <a:prstGeom prst="rect">
            <a:avLst/>
          </a:prstGeom>
          <a:noFill/>
          <a:ln w="9525">
            <a:noFill/>
            <a:miter lim="800000"/>
            <a:headEnd/>
            <a:tailEnd/>
          </a:ln>
        </p:spPr>
      </p:pic>
      <p:sp>
        <p:nvSpPr>
          <p:cNvPr id="23" name="44 CuadroTexto">
            <a:extLst>
              <a:ext uri="{FF2B5EF4-FFF2-40B4-BE49-F238E27FC236}">
                <a16:creationId xmlns:a16="http://schemas.microsoft.com/office/drawing/2014/main" id="{EB77D53C-F9A1-4A53-8273-6A185FACC0ED}"/>
              </a:ext>
            </a:extLst>
          </p:cNvPr>
          <p:cNvSpPr txBox="1"/>
          <p:nvPr/>
        </p:nvSpPr>
        <p:spPr>
          <a:xfrm>
            <a:off x="1848395" y="4827624"/>
            <a:ext cx="1217111" cy="461665"/>
          </a:xfrm>
          <a:prstGeom prst="rect">
            <a:avLst/>
          </a:prstGeom>
          <a:noFill/>
        </p:spPr>
        <p:txBody>
          <a:bodyPr wrap="square" rtlCol="0">
            <a:spAutoFit/>
          </a:bodyPr>
          <a:lstStyle/>
          <a:p>
            <a:r>
              <a:rPr lang="es-PE" sz="1200" b="1" dirty="0"/>
              <a:t>Calendarios de Recursos</a:t>
            </a:r>
          </a:p>
        </p:txBody>
      </p:sp>
      <p:sp>
        <p:nvSpPr>
          <p:cNvPr id="24" name="45 CuadroTexto">
            <a:extLst>
              <a:ext uri="{FF2B5EF4-FFF2-40B4-BE49-F238E27FC236}">
                <a16:creationId xmlns:a16="http://schemas.microsoft.com/office/drawing/2014/main" id="{1E1B9157-21D5-4A6E-94BC-467567B993A2}"/>
              </a:ext>
            </a:extLst>
          </p:cNvPr>
          <p:cNvSpPr txBox="1"/>
          <p:nvPr/>
        </p:nvSpPr>
        <p:spPr>
          <a:xfrm>
            <a:off x="6460318" y="4797153"/>
            <a:ext cx="1507891" cy="276999"/>
          </a:xfrm>
          <a:prstGeom prst="rect">
            <a:avLst/>
          </a:prstGeom>
          <a:noFill/>
        </p:spPr>
        <p:txBody>
          <a:bodyPr wrap="square" rtlCol="0">
            <a:spAutoFit/>
          </a:bodyPr>
          <a:lstStyle/>
          <a:p>
            <a:r>
              <a:rPr lang="es-PE" sz="1200" b="1" u="sng" dirty="0">
                <a:solidFill>
                  <a:srgbClr val="FF0000"/>
                </a:solidFill>
              </a:rPr>
              <a:t>ACTUALIZACIONES</a:t>
            </a:r>
          </a:p>
        </p:txBody>
      </p:sp>
      <p:cxnSp>
        <p:nvCxnSpPr>
          <p:cNvPr id="25" name="47 Conector recto de flecha">
            <a:extLst>
              <a:ext uri="{FF2B5EF4-FFF2-40B4-BE49-F238E27FC236}">
                <a16:creationId xmlns:a16="http://schemas.microsoft.com/office/drawing/2014/main" id="{BA7B8C0E-F0E0-4313-B0D8-742049656E7D}"/>
              </a:ext>
            </a:extLst>
          </p:cNvPr>
          <p:cNvCxnSpPr>
            <a:stCxn id="24" idx="2"/>
          </p:cNvCxnSpPr>
          <p:nvPr/>
        </p:nvCxnSpPr>
        <p:spPr>
          <a:xfrm>
            <a:off x="7214263" y="5074152"/>
            <a:ext cx="345488" cy="58709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6" name="Picture 3">
            <a:extLst>
              <a:ext uri="{FF2B5EF4-FFF2-40B4-BE49-F238E27FC236}">
                <a16:creationId xmlns:a16="http://schemas.microsoft.com/office/drawing/2014/main" id="{97FF1736-5507-45FB-8B04-4D8D2D0C0EE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38141" y="4827624"/>
            <a:ext cx="640134" cy="615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36 CuadroTexto">
            <a:extLst>
              <a:ext uri="{FF2B5EF4-FFF2-40B4-BE49-F238E27FC236}">
                <a16:creationId xmlns:a16="http://schemas.microsoft.com/office/drawing/2014/main" id="{BECD1D4F-CBB9-432B-8832-3E4B0CCC78C7}"/>
              </a:ext>
            </a:extLst>
          </p:cNvPr>
          <p:cNvSpPr txBox="1"/>
          <p:nvPr/>
        </p:nvSpPr>
        <p:spPr>
          <a:xfrm>
            <a:off x="9539100" y="3959348"/>
            <a:ext cx="1288802" cy="461665"/>
          </a:xfrm>
          <a:prstGeom prst="rect">
            <a:avLst/>
          </a:prstGeom>
          <a:noFill/>
        </p:spPr>
        <p:txBody>
          <a:bodyPr wrap="square" rtlCol="0">
            <a:spAutoFit/>
          </a:bodyPr>
          <a:lstStyle/>
          <a:p>
            <a:r>
              <a:rPr lang="es-PE" sz="1200" b="1" dirty="0"/>
              <a:t>Reconocimiento y Recompensas</a:t>
            </a:r>
          </a:p>
        </p:txBody>
      </p:sp>
      <p:sp>
        <p:nvSpPr>
          <p:cNvPr id="28" name="39 CuadroTexto">
            <a:extLst>
              <a:ext uri="{FF2B5EF4-FFF2-40B4-BE49-F238E27FC236}">
                <a16:creationId xmlns:a16="http://schemas.microsoft.com/office/drawing/2014/main" id="{19DE7204-968F-4DE4-9D90-013B2CDF6DF8}"/>
              </a:ext>
            </a:extLst>
          </p:cNvPr>
          <p:cNvSpPr txBox="1"/>
          <p:nvPr/>
        </p:nvSpPr>
        <p:spPr>
          <a:xfrm>
            <a:off x="10933155" y="3774681"/>
            <a:ext cx="1090488" cy="830997"/>
          </a:xfrm>
          <a:prstGeom prst="rect">
            <a:avLst/>
          </a:prstGeom>
          <a:noFill/>
        </p:spPr>
        <p:txBody>
          <a:bodyPr wrap="square" rtlCol="0">
            <a:spAutoFit/>
          </a:bodyPr>
          <a:lstStyle/>
          <a:p>
            <a:r>
              <a:rPr lang="es-PE" sz="1200" b="1" dirty="0"/>
              <a:t>Herramientas para la evaluación del personal</a:t>
            </a:r>
          </a:p>
        </p:txBody>
      </p:sp>
      <p:sp>
        <p:nvSpPr>
          <p:cNvPr id="29" name="51 CuadroTexto">
            <a:extLst>
              <a:ext uri="{FF2B5EF4-FFF2-40B4-BE49-F238E27FC236}">
                <a16:creationId xmlns:a16="http://schemas.microsoft.com/office/drawing/2014/main" id="{2EE83B37-3C0A-40F6-9176-63859F6E3C99}"/>
              </a:ext>
            </a:extLst>
          </p:cNvPr>
          <p:cNvSpPr txBox="1"/>
          <p:nvPr/>
        </p:nvSpPr>
        <p:spPr>
          <a:xfrm>
            <a:off x="10183919" y="5747616"/>
            <a:ext cx="1288802" cy="646331"/>
          </a:xfrm>
          <a:prstGeom prst="rect">
            <a:avLst/>
          </a:prstGeom>
          <a:noFill/>
        </p:spPr>
        <p:txBody>
          <a:bodyPr wrap="square" rtlCol="0">
            <a:spAutoFit/>
          </a:bodyPr>
          <a:lstStyle/>
          <a:p>
            <a:r>
              <a:rPr lang="es-PE" sz="1200" b="1" dirty="0"/>
              <a:t>Evaluaciones del Desempeño del Equipo</a:t>
            </a:r>
          </a:p>
        </p:txBody>
      </p:sp>
      <p:pic>
        <p:nvPicPr>
          <p:cNvPr id="30" name="Picture 2">
            <a:extLst>
              <a:ext uri="{FF2B5EF4-FFF2-40B4-BE49-F238E27FC236}">
                <a16:creationId xmlns:a16="http://schemas.microsoft.com/office/drawing/2014/main" id="{A55B38D7-2644-42EA-89C5-A564238BC9BC}"/>
              </a:ext>
            </a:extLst>
          </p:cNvPr>
          <p:cNvPicPr>
            <a:picLocks noChangeAspect="1" noChangeArrowheads="1"/>
          </p:cNvPicPr>
          <p:nvPr>
            <p:custDataLst>
              <p:tags r:id="rId1"/>
            </p:custDataLst>
          </p:nvPr>
        </p:nvPicPr>
        <p:blipFill rotWithShape="1">
          <a:blip r:embed="rId11" cstate="print"/>
          <a:srcRect l="1942" t="18373" r="66565" b="18836"/>
          <a:stretch/>
        </p:blipFill>
        <p:spPr bwMode="auto">
          <a:xfrm>
            <a:off x="4331292" y="2041625"/>
            <a:ext cx="768072" cy="773279"/>
          </a:xfrm>
          <a:prstGeom prst="rect">
            <a:avLst/>
          </a:prstGeom>
          <a:noFill/>
          <a:ln w="9525">
            <a:noFill/>
            <a:miter lim="800000"/>
            <a:headEnd/>
            <a:tailEnd/>
          </a:ln>
        </p:spPr>
      </p:pic>
      <p:pic>
        <p:nvPicPr>
          <p:cNvPr id="31" name="Picture 2">
            <a:extLst>
              <a:ext uri="{FF2B5EF4-FFF2-40B4-BE49-F238E27FC236}">
                <a16:creationId xmlns:a16="http://schemas.microsoft.com/office/drawing/2014/main" id="{FEF2A7DC-DB1E-45C0-9DCD-C535BD85CD69}"/>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77329" b="63762"/>
          <a:stretch/>
        </p:blipFill>
        <p:spPr bwMode="auto">
          <a:xfrm>
            <a:off x="5443985" y="1879131"/>
            <a:ext cx="920055" cy="1034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
            <a:extLst>
              <a:ext uri="{FF2B5EF4-FFF2-40B4-BE49-F238E27FC236}">
                <a16:creationId xmlns:a16="http://schemas.microsoft.com/office/drawing/2014/main" id="{20C2DA3B-B18D-448C-8DED-51E599C91FD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5342" t="48335" r="76235" b="17818"/>
          <a:stretch/>
        </p:blipFill>
        <p:spPr bwMode="auto">
          <a:xfrm>
            <a:off x="8345334" y="1908743"/>
            <a:ext cx="720080" cy="93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2">
            <a:extLst>
              <a:ext uri="{FF2B5EF4-FFF2-40B4-BE49-F238E27FC236}">
                <a16:creationId xmlns:a16="http://schemas.microsoft.com/office/drawing/2014/main" id="{48DA8783-996E-40C9-ABEB-BEA1D3F129A2}"/>
              </a:ext>
            </a:extLst>
          </p:cNvPr>
          <p:cNvPicPr>
            <a:picLocks noChangeAspect="1" noChangeArrowheads="1"/>
          </p:cNvPicPr>
          <p:nvPr>
            <p:custDataLst>
              <p:tags r:id="rId2"/>
            </p:custDataLst>
          </p:nvPr>
        </p:nvPicPr>
        <p:blipFill rotWithShape="1">
          <a:blip r:embed="rId13" cstate="print"/>
          <a:srcRect l="7050" t="1613" r="73566" b="68032"/>
          <a:stretch/>
        </p:blipFill>
        <p:spPr bwMode="auto">
          <a:xfrm>
            <a:off x="9683117" y="1862482"/>
            <a:ext cx="767961" cy="798573"/>
          </a:xfrm>
          <a:prstGeom prst="rect">
            <a:avLst/>
          </a:prstGeom>
          <a:noFill/>
          <a:ln w="9525">
            <a:noFill/>
            <a:miter lim="800000"/>
            <a:headEnd/>
            <a:tailEnd/>
          </a:ln>
        </p:spPr>
      </p:pic>
      <p:pic>
        <p:nvPicPr>
          <p:cNvPr id="34" name="Picture 2">
            <a:extLst>
              <a:ext uri="{FF2B5EF4-FFF2-40B4-BE49-F238E27FC236}">
                <a16:creationId xmlns:a16="http://schemas.microsoft.com/office/drawing/2014/main" id="{5B776E77-5B49-47DD-ACE2-20505799D340}"/>
              </a:ext>
            </a:extLst>
          </p:cNvPr>
          <p:cNvPicPr>
            <a:picLocks noChangeAspect="1" noChangeArrowheads="1"/>
          </p:cNvPicPr>
          <p:nvPr>
            <p:custDataLst>
              <p:tags r:id="rId3"/>
            </p:custDataLst>
          </p:nvPr>
        </p:nvPicPr>
        <p:blipFill rotWithShape="1">
          <a:blip r:embed="rId13" cstate="print"/>
          <a:srcRect l="5815" t="56653" r="75735" b="13507"/>
          <a:stretch/>
        </p:blipFill>
        <p:spPr bwMode="auto">
          <a:xfrm>
            <a:off x="9728364" y="3195005"/>
            <a:ext cx="767557" cy="824308"/>
          </a:xfrm>
          <a:prstGeom prst="rect">
            <a:avLst/>
          </a:prstGeom>
          <a:noFill/>
          <a:ln w="9525">
            <a:noFill/>
            <a:miter lim="800000"/>
            <a:headEnd/>
            <a:tailEnd/>
          </a:ln>
        </p:spPr>
      </p:pic>
      <p:pic>
        <p:nvPicPr>
          <p:cNvPr id="35" name="Picture 2">
            <a:extLst>
              <a:ext uri="{FF2B5EF4-FFF2-40B4-BE49-F238E27FC236}">
                <a16:creationId xmlns:a16="http://schemas.microsoft.com/office/drawing/2014/main" id="{65763654-4011-4AD7-9194-C24E13351681}"/>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78596" b="68970"/>
          <a:stretch/>
        </p:blipFill>
        <p:spPr bwMode="auto">
          <a:xfrm>
            <a:off x="10915071" y="1941177"/>
            <a:ext cx="935674" cy="810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4" descr="https://encrypted-tbn2.gstatic.com/images?q=tbn:ANd9GcTQ_lnAP6jFP4tgmkl4hDscN_nZTyTTlIhSdwZvDXRoRlGZQGpC">
            <a:extLst>
              <a:ext uri="{FF2B5EF4-FFF2-40B4-BE49-F238E27FC236}">
                <a16:creationId xmlns:a16="http://schemas.microsoft.com/office/drawing/2014/main" id="{1A348B26-C901-4FE7-875B-02D98021E3A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043134" y="3195005"/>
            <a:ext cx="590281" cy="57215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2CFE8239-FD3E-4BC6-A08C-7759BDDC689A}"/>
              </a:ext>
            </a:extLst>
          </p:cNvPr>
          <p:cNvPicPr>
            <a:picLocks noChangeAspect="1" noChangeArrowheads="1"/>
          </p:cNvPicPr>
          <p:nvPr>
            <p:custDataLst>
              <p:tags r:id="rId4"/>
            </p:custDataLst>
          </p:nvPr>
        </p:nvPicPr>
        <p:blipFill rotWithShape="1">
          <a:blip r:embed="rId16" cstate="print"/>
          <a:srcRect l="2509" t="17554" r="74061" b="53724"/>
          <a:stretch/>
        </p:blipFill>
        <p:spPr bwMode="auto">
          <a:xfrm>
            <a:off x="10183920" y="4895549"/>
            <a:ext cx="1155463" cy="813245"/>
          </a:xfrm>
          <a:prstGeom prst="rect">
            <a:avLst/>
          </a:prstGeom>
          <a:noFill/>
          <a:ln w="9525">
            <a:noFill/>
            <a:miter lim="800000"/>
            <a:headEnd/>
            <a:tailEnd/>
          </a:ln>
        </p:spPr>
      </p:pic>
    </p:spTree>
    <p:extLst>
      <p:ext uri="{BB962C8B-B14F-4D97-AF65-F5344CB8AC3E}">
        <p14:creationId xmlns:p14="http://schemas.microsoft.com/office/powerpoint/2010/main" val="437437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51CF199-8BD1-4288-AB62-CC97E4300D20}"/>
              </a:ext>
            </a:extLst>
          </p:cNvPr>
          <p:cNvSpPr>
            <a:spLocks noGrp="1"/>
          </p:cNvSpPr>
          <p:nvPr>
            <p:ph type="body" sz="quarter" idx="14"/>
          </p:nvPr>
        </p:nvSpPr>
        <p:spPr>
          <a:xfrm>
            <a:off x="410837" y="985896"/>
            <a:ext cx="7021944" cy="477331"/>
          </a:xfrm>
        </p:spPr>
        <p:txBody>
          <a:bodyPr>
            <a:normAutofit fontScale="85000" lnSpcReduction="20000"/>
          </a:bodyPr>
          <a:lstStyle/>
          <a:p>
            <a:r>
              <a:rPr lang="es-ES" dirty="0"/>
              <a:t>Desarrollar el Equipo del Proyecto</a:t>
            </a:r>
          </a:p>
          <a:p>
            <a:r>
              <a:rPr lang="es-ES" dirty="0"/>
              <a:t>Herramientas y Técnicas</a:t>
            </a:r>
            <a:endParaRPr lang="es-PE" dirty="0"/>
          </a:p>
        </p:txBody>
      </p:sp>
      <p:sp>
        <p:nvSpPr>
          <p:cNvPr id="3" name="Marcador de texto 2">
            <a:extLst>
              <a:ext uri="{FF2B5EF4-FFF2-40B4-BE49-F238E27FC236}">
                <a16:creationId xmlns:a16="http://schemas.microsoft.com/office/drawing/2014/main" id="{53544037-5188-4F51-851C-F623B95BDE32}"/>
              </a:ext>
            </a:extLst>
          </p:cNvPr>
          <p:cNvSpPr>
            <a:spLocks noGrp="1"/>
          </p:cNvSpPr>
          <p:nvPr>
            <p:ph type="body" sz="quarter" idx="26"/>
          </p:nvPr>
        </p:nvSpPr>
        <p:spPr/>
        <p:txBody>
          <a:bodyPr/>
          <a:lstStyle/>
          <a:p>
            <a:r>
              <a:rPr lang="es-PE" dirty="0"/>
              <a:t>Gestión De Proyectos De TI </a:t>
            </a:r>
          </a:p>
          <a:p>
            <a:endParaRPr lang="es-PE" dirty="0"/>
          </a:p>
        </p:txBody>
      </p:sp>
      <p:grpSp>
        <p:nvGrpSpPr>
          <p:cNvPr id="38" name="812 Grupo">
            <a:extLst>
              <a:ext uri="{FF2B5EF4-FFF2-40B4-BE49-F238E27FC236}">
                <a16:creationId xmlns:a16="http://schemas.microsoft.com/office/drawing/2014/main" id="{874365E2-6D6F-40E7-BC85-2AC0456B4570}"/>
              </a:ext>
            </a:extLst>
          </p:cNvPr>
          <p:cNvGrpSpPr/>
          <p:nvPr/>
        </p:nvGrpSpPr>
        <p:grpSpPr>
          <a:xfrm>
            <a:off x="2308068" y="1883752"/>
            <a:ext cx="8208912" cy="4974248"/>
            <a:chOff x="467544" y="1479088"/>
            <a:chExt cx="8208912" cy="4974248"/>
          </a:xfrm>
        </p:grpSpPr>
        <p:grpSp>
          <p:nvGrpSpPr>
            <p:cNvPr id="39" name="330 Grupo">
              <a:extLst>
                <a:ext uri="{FF2B5EF4-FFF2-40B4-BE49-F238E27FC236}">
                  <a16:creationId xmlns:a16="http://schemas.microsoft.com/office/drawing/2014/main" id="{BC4944A0-DA5F-4F6A-A422-54B06162E28F}"/>
                </a:ext>
              </a:extLst>
            </p:cNvPr>
            <p:cNvGrpSpPr/>
            <p:nvPr>
              <p:custDataLst>
                <p:tags r:id="rId1"/>
              </p:custDataLst>
            </p:nvPr>
          </p:nvGrpSpPr>
          <p:grpSpPr>
            <a:xfrm>
              <a:off x="467544" y="1479088"/>
              <a:ext cx="8208912" cy="4974248"/>
              <a:chOff x="701675" y="1795057"/>
              <a:chExt cx="9099998" cy="5565106"/>
            </a:xfrm>
          </p:grpSpPr>
          <p:sp>
            <p:nvSpPr>
              <p:cNvPr id="49" name="Rectangle 6">
                <a:extLst>
                  <a:ext uri="{FF2B5EF4-FFF2-40B4-BE49-F238E27FC236}">
                    <a16:creationId xmlns:a16="http://schemas.microsoft.com/office/drawing/2014/main" id="{506072EC-6355-4F8C-983F-DB24F7BCD93E}"/>
                  </a:ext>
                </a:extLst>
              </p:cNvPr>
              <p:cNvSpPr>
                <a:spLocks noChangeArrowheads="1"/>
              </p:cNvSpPr>
              <p:nvPr/>
            </p:nvSpPr>
            <p:spPr bwMode="auto">
              <a:xfrm>
                <a:off x="2505075" y="2043114"/>
                <a:ext cx="2806700" cy="503238"/>
              </a:xfrm>
              <a:prstGeom prst="rect">
                <a:avLst/>
              </a:prstGeom>
              <a:noFill/>
              <a:ln w="0" cmpd="sng">
                <a:solidFill>
                  <a:srgbClr val="000000"/>
                </a:solidFill>
                <a:prstDash val="solid"/>
                <a:miter lim="800000"/>
                <a:headEnd/>
                <a:tailEnd/>
              </a:ln>
            </p:spPr>
            <p:txBody>
              <a:bodyPr/>
              <a:lstStyle/>
              <a:p>
                <a:r>
                  <a:rPr lang="es-PE" dirty="0"/>
                  <a:t>FORMACIÓN</a:t>
                </a:r>
              </a:p>
            </p:txBody>
          </p:sp>
          <p:sp>
            <p:nvSpPr>
              <p:cNvPr id="50" name="Rectangle 7">
                <a:extLst>
                  <a:ext uri="{FF2B5EF4-FFF2-40B4-BE49-F238E27FC236}">
                    <a16:creationId xmlns:a16="http://schemas.microsoft.com/office/drawing/2014/main" id="{62C516DC-268A-4046-8DF8-52C5EF506D40}"/>
                  </a:ext>
                </a:extLst>
              </p:cNvPr>
              <p:cNvSpPr>
                <a:spLocks noChangeArrowheads="1"/>
              </p:cNvSpPr>
              <p:nvPr/>
            </p:nvSpPr>
            <p:spPr bwMode="auto">
              <a:xfrm>
                <a:off x="2505075" y="3172508"/>
                <a:ext cx="2806699" cy="504825"/>
              </a:xfrm>
              <a:prstGeom prst="rect">
                <a:avLst/>
              </a:prstGeom>
              <a:noFill/>
              <a:ln w="0" cmpd="sng">
                <a:solidFill>
                  <a:srgbClr val="000000"/>
                </a:solidFill>
                <a:prstDash val="solid"/>
                <a:miter lim="800000"/>
                <a:headEnd/>
                <a:tailEnd/>
              </a:ln>
            </p:spPr>
            <p:txBody>
              <a:bodyPr/>
              <a:lstStyle/>
              <a:p>
                <a:r>
                  <a:rPr lang="es-PE" dirty="0"/>
                  <a:t>TURBULENCIA</a:t>
                </a:r>
              </a:p>
            </p:txBody>
          </p:sp>
          <p:sp>
            <p:nvSpPr>
              <p:cNvPr id="51" name="Rectangle 8">
                <a:extLst>
                  <a:ext uri="{FF2B5EF4-FFF2-40B4-BE49-F238E27FC236}">
                    <a16:creationId xmlns:a16="http://schemas.microsoft.com/office/drawing/2014/main" id="{00206D14-EB0D-474C-A9A0-175F17B643E7}"/>
                  </a:ext>
                </a:extLst>
              </p:cNvPr>
              <p:cNvSpPr>
                <a:spLocks noChangeArrowheads="1"/>
              </p:cNvSpPr>
              <p:nvPr/>
            </p:nvSpPr>
            <p:spPr bwMode="auto">
              <a:xfrm>
                <a:off x="2505075" y="4190397"/>
                <a:ext cx="2806699" cy="506413"/>
              </a:xfrm>
              <a:prstGeom prst="rect">
                <a:avLst/>
              </a:prstGeom>
              <a:noFill/>
              <a:ln w="0" cmpd="sng">
                <a:solidFill>
                  <a:srgbClr val="000000"/>
                </a:solidFill>
                <a:prstDash val="solid"/>
                <a:miter lim="800000"/>
                <a:headEnd/>
                <a:tailEnd/>
              </a:ln>
            </p:spPr>
            <p:txBody>
              <a:bodyPr/>
              <a:lstStyle/>
              <a:p>
                <a:r>
                  <a:rPr lang="es-PE" dirty="0"/>
                  <a:t>NORMALIZACIÓN</a:t>
                </a:r>
              </a:p>
            </p:txBody>
          </p:sp>
          <p:sp>
            <p:nvSpPr>
              <p:cNvPr id="52" name="Rectangle 9">
                <a:extLst>
                  <a:ext uri="{FF2B5EF4-FFF2-40B4-BE49-F238E27FC236}">
                    <a16:creationId xmlns:a16="http://schemas.microsoft.com/office/drawing/2014/main" id="{525B29A5-6A47-486B-A1D5-573B1EDC9D24}"/>
                  </a:ext>
                </a:extLst>
              </p:cNvPr>
              <p:cNvSpPr>
                <a:spLocks noChangeArrowheads="1"/>
              </p:cNvSpPr>
              <p:nvPr/>
            </p:nvSpPr>
            <p:spPr bwMode="auto">
              <a:xfrm>
                <a:off x="2505075" y="5214574"/>
                <a:ext cx="2806699" cy="503238"/>
              </a:xfrm>
              <a:prstGeom prst="rect">
                <a:avLst/>
              </a:prstGeom>
              <a:noFill/>
              <a:ln w="0" cmpd="sng">
                <a:solidFill>
                  <a:srgbClr val="000000"/>
                </a:solidFill>
                <a:prstDash val="solid"/>
                <a:miter lim="800000"/>
                <a:headEnd/>
                <a:tailEnd/>
              </a:ln>
            </p:spPr>
            <p:txBody>
              <a:bodyPr/>
              <a:lstStyle/>
              <a:p>
                <a:r>
                  <a:rPr lang="es-PE" dirty="0"/>
                  <a:t>DESEMPEÑO</a:t>
                </a:r>
              </a:p>
            </p:txBody>
          </p:sp>
          <p:sp>
            <p:nvSpPr>
              <p:cNvPr id="53" name="Rectangle 10">
                <a:extLst>
                  <a:ext uri="{FF2B5EF4-FFF2-40B4-BE49-F238E27FC236}">
                    <a16:creationId xmlns:a16="http://schemas.microsoft.com/office/drawing/2014/main" id="{247D40F3-A897-47E0-95AF-24BE4745D928}"/>
                  </a:ext>
                </a:extLst>
              </p:cNvPr>
              <p:cNvSpPr>
                <a:spLocks noChangeArrowheads="1"/>
              </p:cNvSpPr>
              <p:nvPr/>
            </p:nvSpPr>
            <p:spPr bwMode="auto">
              <a:xfrm>
                <a:off x="2505075" y="6182430"/>
                <a:ext cx="2806699" cy="504825"/>
              </a:xfrm>
              <a:prstGeom prst="rect">
                <a:avLst/>
              </a:prstGeom>
              <a:noFill/>
              <a:ln w="0" cmpd="sng">
                <a:solidFill>
                  <a:srgbClr val="000000"/>
                </a:solidFill>
                <a:prstDash val="solid"/>
                <a:miter lim="800000"/>
                <a:headEnd/>
                <a:tailEnd/>
              </a:ln>
            </p:spPr>
            <p:txBody>
              <a:bodyPr/>
              <a:lstStyle/>
              <a:p>
                <a:r>
                  <a:rPr lang="es-PE" dirty="0"/>
                  <a:t>DISOLUCIÓN</a:t>
                </a:r>
              </a:p>
            </p:txBody>
          </p:sp>
          <p:sp>
            <p:nvSpPr>
              <p:cNvPr id="54" name="Rectangle 29">
                <a:extLst>
                  <a:ext uri="{FF2B5EF4-FFF2-40B4-BE49-F238E27FC236}">
                    <a16:creationId xmlns:a16="http://schemas.microsoft.com/office/drawing/2014/main" id="{636FB7C3-44EE-44BC-AC83-1C25B929679F}"/>
                  </a:ext>
                </a:extLst>
              </p:cNvPr>
              <p:cNvSpPr>
                <a:spLocks noChangeArrowheads="1"/>
              </p:cNvSpPr>
              <p:nvPr/>
            </p:nvSpPr>
            <p:spPr bwMode="auto">
              <a:xfrm>
                <a:off x="1189038" y="2127250"/>
                <a:ext cx="790575" cy="506413"/>
              </a:xfrm>
              <a:prstGeom prst="rect">
                <a:avLst/>
              </a:prstGeom>
              <a:solidFill>
                <a:srgbClr val="A4BE68"/>
              </a:solidFill>
              <a:ln w="12700" cmpd="sng">
                <a:solidFill>
                  <a:srgbClr val="A4BE68"/>
                </a:solidFill>
                <a:prstDash val="solid"/>
                <a:miter lim="800000"/>
                <a:headEnd/>
                <a:tailEnd/>
              </a:ln>
            </p:spPr>
            <p:txBody>
              <a:bodyPr/>
              <a:lstStyle/>
              <a:p>
                <a:endParaRPr lang="es-PE"/>
              </a:p>
            </p:txBody>
          </p:sp>
          <p:sp>
            <p:nvSpPr>
              <p:cNvPr id="55" name="Rectangle 30">
                <a:extLst>
                  <a:ext uri="{FF2B5EF4-FFF2-40B4-BE49-F238E27FC236}">
                    <a16:creationId xmlns:a16="http://schemas.microsoft.com/office/drawing/2014/main" id="{7F0EA6A7-9B1F-47B2-A824-91050C4224A8}"/>
                  </a:ext>
                </a:extLst>
              </p:cNvPr>
              <p:cNvSpPr>
                <a:spLocks noChangeArrowheads="1"/>
              </p:cNvSpPr>
              <p:nvPr/>
            </p:nvSpPr>
            <p:spPr bwMode="auto">
              <a:xfrm>
                <a:off x="1228725" y="2176463"/>
                <a:ext cx="211138" cy="222250"/>
              </a:xfrm>
              <a:prstGeom prst="rect">
                <a:avLst/>
              </a:prstGeom>
              <a:solidFill>
                <a:srgbClr val="FFFFFF"/>
              </a:solidFill>
              <a:ln w="12700" cmpd="sng">
                <a:solidFill>
                  <a:srgbClr val="FFFFFF"/>
                </a:solidFill>
                <a:prstDash val="solid"/>
                <a:miter lim="800000"/>
                <a:headEnd/>
                <a:tailEnd/>
              </a:ln>
            </p:spPr>
            <p:txBody>
              <a:bodyPr/>
              <a:lstStyle/>
              <a:p>
                <a:endParaRPr lang="es-PE"/>
              </a:p>
            </p:txBody>
          </p:sp>
          <p:sp>
            <p:nvSpPr>
              <p:cNvPr id="56" name="Rectangle 31">
                <a:extLst>
                  <a:ext uri="{FF2B5EF4-FFF2-40B4-BE49-F238E27FC236}">
                    <a16:creationId xmlns:a16="http://schemas.microsoft.com/office/drawing/2014/main" id="{B084E630-5C15-4392-AFAF-AEBA8A1A5CDB}"/>
                  </a:ext>
                </a:extLst>
              </p:cNvPr>
              <p:cNvSpPr>
                <a:spLocks noChangeArrowheads="1"/>
              </p:cNvSpPr>
              <p:nvPr/>
            </p:nvSpPr>
            <p:spPr bwMode="auto">
              <a:xfrm>
                <a:off x="1477963" y="2176463"/>
                <a:ext cx="211138" cy="222250"/>
              </a:xfrm>
              <a:prstGeom prst="rect">
                <a:avLst/>
              </a:prstGeom>
              <a:solidFill>
                <a:srgbClr val="FFFFFF"/>
              </a:solidFill>
              <a:ln w="12700" cmpd="sng">
                <a:solidFill>
                  <a:srgbClr val="FFFFFF"/>
                </a:solidFill>
                <a:prstDash val="solid"/>
                <a:miter lim="800000"/>
                <a:headEnd/>
                <a:tailEnd/>
              </a:ln>
            </p:spPr>
            <p:txBody>
              <a:bodyPr/>
              <a:lstStyle/>
              <a:p>
                <a:endParaRPr lang="es-PE"/>
              </a:p>
            </p:txBody>
          </p:sp>
          <p:sp>
            <p:nvSpPr>
              <p:cNvPr id="57" name="Rectangle 32">
                <a:extLst>
                  <a:ext uri="{FF2B5EF4-FFF2-40B4-BE49-F238E27FC236}">
                    <a16:creationId xmlns:a16="http://schemas.microsoft.com/office/drawing/2014/main" id="{77DAD7BF-3FB1-4391-A750-44E977979A83}"/>
                  </a:ext>
                </a:extLst>
              </p:cNvPr>
              <p:cNvSpPr>
                <a:spLocks noChangeArrowheads="1"/>
              </p:cNvSpPr>
              <p:nvPr/>
            </p:nvSpPr>
            <p:spPr bwMode="auto">
              <a:xfrm>
                <a:off x="1727200" y="2176463"/>
                <a:ext cx="211138" cy="222250"/>
              </a:xfrm>
              <a:prstGeom prst="rect">
                <a:avLst/>
              </a:prstGeom>
              <a:solidFill>
                <a:srgbClr val="FFFFFF"/>
              </a:solidFill>
              <a:ln w="12700" cmpd="sng">
                <a:solidFill>
                  <a:srgbClr val="FFFFFF"/>
                </a:solidFill>
                <a:prstDash val="solid"/>
                <a:miter lim="800000"/>
                <a:headEnd/>
                <a:tailEnd/>
              </a:ln>
            </p:spPr>
            <p:txBody>
              <a:bodyPr/>
              <a:lstStyle/>
              <a:p>
                <a:endParaRPr lang="es-PE"/>
              </a:p>
            </p:txBody>
          </p:sp>
          <p:sp>
            <p:nvSpPr>
              <p:cNvPr id="58" name="Freeform 33">
                <a:extLst>
                  <a:ext uri="{FF2B5EF4-FFF2-40B4-BE49-F238E27FC236}">
                    <a16:creationId xmlns:a16="http://schemas.microsoft.com/office/drawing/2014/main" id="{1B14EF19-ADB9-4D28-AC41-4A330C127B8A}"/>
                  </a:ext>
                </a:extLst>
              </p:cNvPr>
              <p:cNvSpPr>
                <a:spLocks noChangeArrowheads="1"/>
              </p:cNvSpPr>
              <p:nvPr/>
            </p:nvSpPr>
            <p:spPr bwMode="auto">
              <a:xfrm>
                <a:off x="1196975" y="2254250"/>
                <a:ext cx="139700" cy="188913"/>
              </a:xfrm>
              <a:custGeom>
                <a:avLst/>
                <a:gdLst/>
                <a:ahLst/>
                <a:cxnLst>
                  <a:cxn ang="0">
                    <a:pos x="164" y="257"/>
                  </a:cxn>
                  <a:cxn ang="0">
                    <a:pos x="181" y="101"/>
                  </a:cxn>
                  <a:cxn ang="0">
                    <a:pos x="5" y="252"/>
                  </a:cxn>
                  <a:cxn ang="0">
                    <a:pos x="163" y="297"/>
                  </a:cxn>
                  <a:cxn ang="0">
                    <a:pos x="161" y="291"/>
                  </a:cxn>
                  <a:cxn ang="0">
                    <a:pos x="159" y="282"/>
                  </a:cxn>
                  <a:cxn ang="0">
                    <a:pos x="161" y="272"/>
                  </a:cxn>
                  <a:cxn ang="0">
                    <a:pos x="164" y="257"/>
                  </a:cxn>
                </a:cxnLst>
                <a:rect l="0" t="0" r="r" b="b"/>
                <a:pathLst>
                  <a:path w="219" h="297">
                    <a:moveTo>
                      <a:pt x="164" y="257"/>
                    </a:moveTo>
                    <a:cubicBezTo>
                      <a:pt x="185" y="210"/>
                      <a:pt x="219" y="149"/>
                      <a:pt x="181" y="101"/>
                    </a:cubicBezTo>
                    <a:cubicBezTo>
                      <a:pt x="46" y="0"/>
                      <a:pt x="0" y="135"/>
                      <a:pt x="5" y="252"/>
                    </a:cubicBezTo>
                    <a:cubicBezTo>
                      <a:pt x="63" y="286"/>
                      <a:pt x="95" y="296"/>
                      <a:pt x="163" y="297"/>
                    </a:cubicBezTo>
                    <a:lnTo>
                      <a:pt x="161" y="291"/>
                    </a:lnTo>
                    <a:lnTo>
                      <a:pt x="159" y="282"/>
                    </a:lnTo>
                    <a:lnTo>
                      <a:pt x="161" y="272"/>
                    </a:lnTo>
                    <a:lnTo>
                      <a:pt x="164" y="257"/>
                    </a:lnTo>
                    <a:close/>
                  </a:path>
                </a:pathLst>
              </a:custGeom>
              <a:solidFill>
                <a:srgbClr val="FFB168"/>
              </a:solidFill>
              <a:ln w="12700" cmpd="sng">
                <a:solidFill>
                  <a:srgbClr val="FFB168"/>
                </a:solidFill>
                <a:prstDash val="solid"/>
                <a:round/>
                <a:headEnd/>
                <a:tailEnd/>
              </a:ln>
            </p:spPr>
            <p:txBody>
              <a:bodyPr/>
              <a:lstStyle/>
              <a:p>
                <a:endParaRPr lang="es-PE"/>
              </a:p>
            </p:txBody>
          </p:sp>
          <p:sp>
            <p:nvSpPr>
              <p:cNvPr id="59" name="Freeform 34">
                <a:extLst>
                  <a:ext uri="{FF2B5EF4-FFF2-40B4-BE49-F238E27FC236}">
                    <a16:creationId xmlns:a16="http://schemas.microsoft.com/office/drawing/2014/main" id="{B9D501D6-F275-42E1-8196-938666B794CB}"/>
                  </a:ext>
                </a:extLst>
              </p:cNvPr>
              <p:cNvSpPr>
                <a:spLocks noChangeArrowheads="1"/>
              </p:cNvSpPr>
              <p:nvPr/>
            </p:nvSpPr>
            <p:spPr bwMode="auto">
              <a:xfrm>
                <a:off x="1857375" y="2511425"/>
                <a:ext cx="34925" cy="134938"/>
              </a:xfrm>
              <a:custGeom>
                <a:avLst/>
                <a:gdLst/>
                <a:ahLst/>
                <a:cxnLst>
                  <a:cxn ang="0">
                    <a:pos x="0" y="208"/>
                  </a:cxn>
                  <a:cxn ang="0">
                    <a:pos x="20" y="212"/>
                  </a:cxn>
                  <a:cxn ang="0">
                    <a:pos x="55" y="4"/>
                  </a:cxn>
                  <a:cxn ang="0">
                    <a:pos x="34" y="0"/>
                  </a:cxn>
                  <a:cxn ang="0">
                    <a:pos x="0" y="208"/>
                  </a:cxn>
                </a:cxnLst>
                <a:rect l="0" t="0" r="r" b="b"/>
                <a:pathLst>
                  <a:path w="55" h="212">
                    <a:moveTo>
                      <a:pt x="0" y="208"/>
                    </a:moveTo>
                    <a:lnTo>
                      <a:pt x="20" y="212"/>
                    </a:lnTo>
                    <a:lnTo>
                      <a:pt x="55" y="4"/>
                    </a:lnTo>
                    <a:lnTo>
                      <a:pt x="34" y="0"/>
                    </a:lnTo>
                    <a:lnTo>
                      <a:pt x="0" y="208"/>
                    </a:lnTo>
                    <a:close/>
                  </a:path>
                </a:pathLst>
              </a:custGeom>
              <a:solidFill>
                <a:srgbClr val="BEBEBE"/>
              </a:solidFill>
              <a:ln w="12700" cmpd="sng">
                <a:solidFill>
                  <a:srgbClr val="BEBEBE"/>
                </a:solidFill>
                <a:prstDash val="solid"/>
                <a:round/>
                <a:headEnd/>
                <a:tailEnd/>
              </a:ln>
            </p:spPr>
            <p:txBody>
              <a:bodyPr/>
              <a:lstStyle/>
              <a:p>
                <a:endParaRPr lang="es-PE"/>
              </a:p>
            </p:txBody>
          </p:sp>
          <p:sp>
            <p:nvSpPr>
              <p:cNvPr id="60" name="Freeform 35">
                <a:extLst>
                  <a:ext uri="{FF2B5EF4-FFF2-40B4-BE49-F238E27FC236}">
                    <a16:creationId xmlns:a16="http://schemas.microsoft.com/office/drawing/2014/main" id="{DE0D2E5F-C43D-4F52-99F2-FE9C6411FA35}"/>
                  </a:ext>
                </a:extLst>
              </p:cNvPr>
              <p:cNvSpPr>
                <a:spLocks noChangeArrowheads="1"/>
              </p:cNvSpPr>
              <p:nvPr/>
            </p:nvSpPr>
            <p:spPr bwMode="auto">
              <a:xfrm>
                <a:off x="1798638" y="2492375"/>
                <a:ext cx="114300" cy="68263"/>
              </a:xfrm>
              <a:custGeom>
                <a:avLst/>
                <a:gdLst/>
                <a:ahLst/>
                <a:cxnLst>
                  <a:cxn ang="0">
                    <a:pos x="103" y="80"/>
                  </a:cxn>
                  <a:cxn ang="0">
                    <a:pos x="158" y="0"/>
                  </a:cxn>
                  <a:cxn ang="0">
                    <a:pos x="134" y="99"/>
                  </a:cxn>
                  <a:cxn ang="0">
                    <a:pos x="28" y="100"/>
                  </a:cxn>
                  <a:cxn ang="0">
                    <a:pos x="0" y="64"/>
                  </a:cxn>
                  <a:cxn ang="0">
                    <a:pos x="7" y="72"/>
                  </a:cxn>
                  <a:cxn ang="0">
                    <a:pos x="10" y="74"/>
                  </a:cxn>
                  <a:cxn ang="0">
                    <a:pos x="15" y="76"/>
                  </a:cxn>
                  <a:cxn ang="0">
                    <a:pos x="19" y="78"/>
                  </a:cxn>
                  <a:cxn ang="0">
                    <a:pos x="23" y="80"/>
                  </a:cxn>
                  <a:cxn ang="0">
                    <a:pos x="103" y="80"/>
                  </a:cxn>
                </a:cxnLst>
                <a:rect l="0" t="0" r="r" b="b"/>
                <a:pathLst>
                  <a:path w="181" h="109">
                    <a:moveTo>
                      <a:pt x="103" y="80"/>
                    </a:moveTo>
                    <a:cubicBezTo>
                      <a:pt x="142" y="84"/>
                      <a:pt x="163" y="30"/>
                      <a:pt x="158" y="0"/>
                    </a:cubicBezTo>
                    <a:cubicBezTo>
                      <a:pt x="181" y="24"/>
                      <a:pt x="164" y="86"/>
                      <a:pt x="134" y="99"/>
                    </a:cubicBezTo>
                    <a:cubicBezTo>
                      <a:pt x="107" y="109"/>
                      <a:pt x="55" y="109"/>
                      <a:pt x="28" y="100"/>
                    </a:cubicBezTo>
                    <a:cubicBezTo>
                      <a:pt x="13" y="95"/>
                      <a:pt x="0" y="81"/>
                      <a:pt x="0" y="64"/>
                    </a:cubicBezTo>
                    <a:lnTo>
                      <a:pt x="7" y="72"/>
                    </a:lnTo>
                    <a:lnTo>
                      <a:pt x="10" y="74"/>
                    </a:lnTo>
                    <a:lnTo>
                      <a:pt x="15" y="76"/>
                    </a:lnTo>
                    <a:lnTo>
                      <a:pt x="19" y="78"/>
                    </a:lnTo>
                    <a:lnTo>
                      <a:pt x="23" y="80"/>
                    </a:lnTo>
                    <a:lnTo>
                      <a:pt x="103" y="80"/>
                    </a:lnTo>
                    <a:close/>
                  </a:path>
                </a:pathLst>
              </a:custGeom>
              <a:solidFill>
                <a:srgbClr val="005377"/>
              </a:solidFill>
              <a:ln w="12700" cmpd="sng">
                <a:solidFill>
                  <a:srgbClr val="005377"/>
                </a:solidFill>
                <a:prstDash val="solid"/>
                <a:round/>
                <a:headEnd/>
                <a:tailEnd/>
              </a:ln>
            </p:spPr>
            <p:txBody>
              <a:bodyPr/>
              <a:lstStyle/>
              <a:p>
                <a:endParaRPr lang="es-PE"/>
              </a:p>
            </p:txBody>
          </p:sp>
          <p:sp>
            <p:nvSpPr>
              <p:cNvPr id="61" name="Freeform 36">
                <a:extLst>
                  <a:ext uri="{FF2B5EF4-FFF2-40B4-BE49-F238E27FC236}">
                    <a16:creationId xmlns:a16="http://schemas.microsoft.com/office/drawing/2014/main" id="{57DFFEFD-FC08-4BF4-A2BB-A4670960619A}"/>
                  </a:ext>
                </a:extLst>
              </p:cNvPr>
              <p:cNvSpPr>
                <a:spLocks noChangeArrowheads="1"/>
              </p:cNvSpPr>
              <p:nvPr/>
            </p:nvSpPr>
            <p:spPr bwMode="auto">
              <a:xfrm>
                <a:off x="1795463" y="2484438"/>
                <a:ext cx="103188" cy="60325"/>
              </a:xfrm>
              <a:custGeom>
                <a:avLst/>
                <a:gdLst/>
                <a:ahLst/>
                <a:cxnLst>
                  <a:cxn ang="0">
                    <a:pos x="69" y="2"/>
                  </a:cxn>
                  <a:cxn ang="0">
                    <a:pos x="141" y="2"/>
                  </a:cxn>
                  <a:cxn ang="0">
                    <a:pos x="143" y="3"/>
                  </a:cxn>
                  <a:cxn ang="0">
                    <a:pos x="147" y="3"/>
                  </a:cxn>
                  <a:cxn ang="0">
                    <a:pos x="154" y="5"/>
                  </a:cxn>
                  <a:cxn ang="0">
                    <a:pos x="156" y="7"/>
                  </a:cxn>
                  <a:cxn ang="0">
                    <a:pos x="161" y="11"/>
                  </a:cxn>
                  <a:cxn ang="0">
                    <a:pos x="162" y="16"/>
                  </a:cxn>
                  <a:cxn ang="0">
                    <a:pos x="106" y="92"/>
                  </a:cxn>
                  <a:cxn ang="0">
                    <a:pos x="27" y="92"/>
                  </a:cxn>
                  <a:cxn ang="0">
                    <a:pos x="22" y="89"/>
                  </a:cxn>
                  <a:cxn ang="0">
                    <a:pos x="18" y="88"/>
                  </a:cxn>
                  <a:cxn ang="0">
                    <a:pos x="13" y="86"/>
                  </a:cxn>
                  <a:cxn ang="0">
                    <a:pos x="10" y="83"/>
                  </a:cxn>
                  <a:cxn ang="0">
                    <a:pos x="3" y="76"/>
                  </a:cxn>
                  <a:cxn ang="0">
                    <a:pos x="1" y="73"/>
                  </a:cxn>
                  <a:cxn ang="0">
                    <a:pos x="69" y="2"/>
                  </a:cxn>
                </a:cxnLst>
                <a:rect l="0" t="0" r="r" b="b"/>
                <a:pathLst>
                  <a:path w="162" h="95">
                    <a:moveTo>
                      <a:pt x="69" y="2"/>
                    </a:moveTo>
                    <a:lnTo>
                      <a:pt x="141" y="2"/>
                    </a:lnTo>
                    <a:lnTo>
                      <a:pt x="143" y="3"/>
                    </a:lnTo>
                    <a:lnTo>
                      <a:pt x="147" y="3"/>
                    </a:lnTo>
                    <a:lnTo>
                      <a:pt x="154" y="5"/>
                    </a:lnTo>
                    <a:lnTo>
                      <a:pt x="156" y="7"/>
                    </a:lnTo>
                    <a:lnTo>
                      <a:pt x="161" y="11"/>
                    </a:lnTo>
                    <a:lnTo>
                      <a:pt x="162" y="16"/>
                    </a:lnTo>
                    <a:cubicBezTo>
                      <a:pt x="162" y="49"/>
                      <a:pt x="145" y="95"/>
                      <a:pt x="106" y="92"/>
                    </a:cubicBezTo>
                    <a:lnTo>
                      <a:pt x="27" y="92"/>
                    </a:lnTo>
                    <a:lnTo>
                      <a:pt x="22" y="89"/>
                    </a:lnTo>
                    <a:lnTo>
                      <a:pt x="18" y="88"/>
                    </a:lnTo>
                    <a:lnTo>
                      <a:pt x="13" y="86"/>
                    </a:lnTo>
                    <a:lnTo>
                      <a:pt x="10" y="83"/>
                    </a:lnTo>
                    <a:lnTo>
                      <a:pt x="3" y="76"/>
                    </a:lnTo>
                    <a:lnTo>
                      <a:pt x="1" y="73"/>
                    </a:lnTo>
                    <a:cubicBezTo>
                      <a:pt x="0" y="39"/>
                      <a:pt x="33" y="0"/>
                      <a:pt x="69" y="2"/>
                    </a:cubicBezTo>
                    <a:close/>
                  </a:path>
                </a:pathLst>
              </a:custGeom>
              <a:solidFill>
                <a:srgbClr val="0B92B7"/>
              </a:solidFill>
              <a:ln w="12700" cmpd="sng">
                <a:solidFill>
                  <a:srgbClr val="0B92B7"/>
                </a:solidFill>
                <a:prstDash val="solid"/>
                <a:round/>
                <a:headEnd/>
                <a:tailEnd/>
              </a:ln>
            </p:spPr>
            <p:txBody>
              <a:bodyPr/>
              <a:lstStyle/>
              <a:p>
                <a:endParaRPr lang="es-PE"/>
              </a:p>
            </p:txBody>
          </p:sp>
          <p:sp>
            <p:nvSpPr>
              <p:cNvPr id="62" name="Freeform 37">
                <a:extLst>
                  <a:ext uri="{FF2B5EF4-FFF2-40B4-BE49-F238E27FC236}">
                    <a16:creationId xmlns:a16="http://schemas.microsoft.com/office/drawing/2014/main" id="{03EDC3DB-DBC6-41E3-9E51-C3343E44D888}"/>
                  </a:ext>
                </a:extLst>
              </p:cNvPr>
              <p:cNvSpPr>
                <a:spLocks noChangeArrowheads="1"/>
              </p:cNvSpPr>
              <p:nvPr/>
            </p:nvSpPr>
            <p:spPr bwMode="auto">
              <a:xfrm>
                <a:off x="1860550" y="2643188"/>
                <a:ext cx="26988" cy="211138"/>
              </a:xfrm>
              <a:custGeom>
                <a:avLst/>
                <a:gdLst/>
                <a:ahLst/>
                <a:cxnLst>
                  <a:cxn ang="0">
                    <a:pos x="20" y="331"/>
                  </a:cxn>
                  <a:cxn ang="0">
                    <a:pos x="40" y="330"/>
                  </a:cxn>
                  <a:cxn ang="0">
                    <a:pos x="20" y="0"/>
                  </a:cxn>
                  <a:cxn ang="0">
                    <a:pos x="0" y="1"/>
                  </a:cxn>
                  <a:cxn ang="0">
                    <a:pos x="20" y="331"/>
                  </a:cxn>
                </a:cxnLst>
                <a:rect l="0" t="0" r="r" b="b"/>
                <a:pathLst>
                  <a:path w="40" h="331">
                    <a:moveTo>
                      <a:pt x="20" y="331"/>
                    </a:moveTo>
                    <a:lnTo>
                      <a:pt x="40" y="330"/>
                    </a:lnTo>
                    <a:lnTo>
                      <a:pt x="20" y="0"/>
                    </a:lnTo>
                    <a:lnTo>
                      <a:pt x="0" y="1"/>
                    </a:lnTo>
                    <a:lnTo>
                      <a:pt x="20" y="331"/>
                    </a:lnTo>
                    <a:close/>
                  </a:path>
                </a:pathLst>
              </a:custGeom>
              <a:solidFill>
                <a:srgbClr val="BEBEBE"/>
              </a:solidFill>
              <a:ln w="12700" cmpd="sng">
                <a:solidFill>
                  <a:srgbClr val="BEBEBE"/>
                </a:solidFill>
                <a:prstDash val="solid"/>
                <a:round/>
                <a:headEnd/>
                <a:tailEnd/>
              </a:ln>
            </p:spPr>
            <p:txBody>
              <a:bodyPr/>
              <a:lstStyle/>
              <a:p>
                <a:endParaRPr lang="es-PE"/>
              </a:p>
            </p:txBody>
          </p:sp>
          <p:sp>
            <p:nvSpPr>
              <p:cNvPr id="63" name="Freeform 38">
                <a:extLst>
                  <a:ext uri="{FF2B5EF4-FFF2-40B4-BE49-F238E27FC236}">
                    <a16:creationId xmlns:a16="http://schemas.microsoft.com/office/drawing/2014/main" id="{7A563A13-7DF8-41F0-958C-AD8545830C54}"/>
                  </a:ext>
                </a:extLst>
              </p:cNvPr>
              <p:cNvSpPr>
                <a:spLocks noChangeArrowheads="1"/>
              </p:cNvSpPr>
              <p:nvPr/>
            </p:nvSpPr>
            <p:spPr bwMode="auto">
              <a:xfrm>
                <a:off x="1800225" y="2665413"/>
                <a:ext cx="19050" cy="211138"/>
              </a:xfrm>
              <a:custGeom>
                <a:avLst/>
                <a:gdLst/>
                <a:ahLst/>
                <a:cxnLst>
                  <a:cxn ang="0">
                    <a:pos x="10" y="332"/>
                  </a:cxn>
                  <a:cxn ang="0">
                    <a:pos x="31" y="331"/>
                  </a:cxn>
                  <a:cxn ang="0">
                    <a:pos x="21" y="0"/>
                  </a:cxn>
                  <a:cxn ang="0">
                    <a:pos x="0" y="1"/>
                  </a:cxn>
                  <a:cxn ang="0">
                    <a:pos x="10" y="332"/>
                  </a:cxn>
                </a:cxnLst>
                <a:rect l="0" t="0" r="r" b="b"/>
                <a:pathLst>
                  <a:path w="31" h="332">
                    <a:moveTo>
                      <a:pt x="10" y="332"/>
                    </a:moveTo>
                    <a:lnTo>
                      <a:pt x="31" y="331"/>
                    </a:lnTo>
                    <a:lnTo>
                      <a:pt x="21" y="0"/>
                    </a:lnTo>
                    <a:lnTo>
                      <a:pt x="0" y="1"/>
                    </a:lnTo>
                    <a:lnTo>
                      <a:pt x="10" y="332"/>
                    </a:lnTo>
                    <a:close/>
                  </a:path>
                </a:pathLst>
              </a:custGeom>
              <a:solidFill>
                <a:srgbClr val="BEBEBE"/>
              </a:solidFill>
              <a:ln w="12700" cmpd="sng">
                <a:solidFill>
                  <a:srgbClr val="BEBEBE"/>
                </a:solidFill>
                <a:prstDash val="solid"/>
                <a:round/>
                <a:headEnd/>
                <a:tailEnd/>
              </a:ln>
            </p:spPr>
            <p:txBody>
              <a:bodyPr/>
              <a:lstStyle/>
              <a:p>
                <a:endParaRPr lang="es-PE"/>
              </a:p>
            </p:txBody>
          </p:sp>
          <p:sp>
            <p:nvSpPr>
              <p:cNvPr id="64" name="Freeform 39">
                <a:extLst>
                  <a:ext uri="{FF2B5EF4-FFF2-40B4-BE49-F238E27FC236}">
                    <a16:creationId xmlns:a16="http://schemas.microsoft.com/office/drawing/2014/main" id="{92B58FFE-67FB-461E-89A7-DCAFD0A7AB27}"/>
                  </a:ext>
                </a:extLst>
              </p:cNvPr>
              <p:cNvSpPr>
                <a:spLocks noChangeArrowheads="1"/>
              </p:cNvSpPr>
              <p:nvPr/>
            </p:nvSpPr>
            <p:spPr bwMode="auto">
              <a:xfrm>
                <a:off x="1773238" y="2627313"/>
                <a:ext cx="19050" cy="211138"/>
              </a:xfrm>
              <a:custGeom>
                <a:avLst/>
                <a:gdLst/>
                <a:ahLst/>
                <a:cxnLst>
                  <a:cxn ang="0">
                    <a:pos x="21" y="331"/>
                  </a:cxn>
                  <a:cxn ang="0">
                    <a:pos x="0" y="330"/>
                  </a:cxn>
                  <a:cxn ang="0">
                    <a:pos x="10" y="0"/>
                  </a:cxn>
                  <a:cxn ang="0">
                    <a:pos x="31" y="0"/>
                  </a:cxn>
                  <a:cxn ang="0">
                    <a:pos x="21" y="331"/>
                  </a:cxn>
                </a:cxnLst>
                <a:rect l="0" t="0" r="r" b="b"/>
                <a:pathLst>
                  <a:path w="31" h="331">
                    <a:moveTo>
                      <a:pt x="21" y="331"/>
                    </a:moveTo>
                    <a:lnTo>
                      <a:pt x="0" y="330"/>
                    </a:lnTo>
                    <a:lnTo>
                      <a:pt x="10" y="0"/>
                    </a:lnTo>
                    <a:lnTo>
                      <a:pt x="31" y="0"/>
                    </a:lnTo>
                    <a:lnTo>
                      <a:pt x="21" y="331"/>
                    </a:lnTo>
                    <a:close/>
                  </a:path>
                </a:pathLst>
              </a:custGeom>
              <a:solidFill>
                <a:srgbClr val="7D7D7D"/>
              </a:solidFill>
              <a:ln w="12700" cmpd="sng">
                <a:solidFill>
                  <a:srgbClr val="7D7D7D"/>
                </a:solidFill>
                <a:prstDash val="solid"/>
                <a:round/>
                <a:headEnd/>
                <a:tailEnd/>
              </a:ln>
            </p:spPr>
            <p:txBody>
              <a:bodyPr/>
              <a:lstStyle/>
              <a:p>
                <a:endParaRPr lang="es-PE"/>
              </a:p>
            </p:txBody>
          </p:sp>
          <p:sp>
            <p:nvSpPr>
              <p:cNvPr id="65" name="Freeform 40">
                <a:extLst>
                  <a:ext uri="{FF2B5EF4-FFF2-40B4-BE49-F238E27FC236}">
                    <a16:creationId xmlns:a16="http://schemas.microsoft.com/office/drawing/2014/main" id="{41627D92-93FC-42FE-8BD4-156CA357277A}"/>
                  </a:ext>
                </a:extLst>
              </p:cNvPr>
              <p:cNvSpPr>
                <a:spLocks noChangeArrowheads="1"/>
              </p:cNvSpPr>
              <p:nvPr/>
            </p:nvSpPr>
            <p:spPr bwMode="auto">
              <a:xfrm>
                <a:off x="1695450" y="2643188"/>
                <a:ext cx="25400" cy="211138"/>
              </a:xfrm>
              <a:custGeom>
                <a:avLst/>
                <a:gdLst/>
                <a:ahLst/>
                <a:cxnLst>
                  <a:cxn ang="0">
                    <a:pos x="21" y="331"/>
                  </a:cxn>
                  <a:cxn ang="0">
                    <a:pos x="0" y="330"/>
                  </a:cxn>
                  <a:cxn ang="0">
                    <a:pos x="19" y="0"/>
                  </a:cxn>
                  <a:cxn ang="0">
                    <a:pos x="39" y="1"/>
                  </a:cxn>
                  <a:cxn ang="0">
                    <a:pos x="21" y="331"/>
                  </a:cxn>
                </a:cxnLst>
                <a:rect l="0" t="0" r="r" b="b"/>
                <a:pathLst>
                  <a:path w="39" h="331">
                    <a:moveTo>
                      <a:pt x="21" y="331"/>
                    </a:moveTo>
                    <a:lnTo>
                      <a:pt x="0" y="330"/>
                    </a:lnTo>
                    <a:lnTo>
                      <a:pt x="19" y="0"/>
                    </a:lnTo>
                    <a:lnTo>
                      <a:pt x="39" y="1"/>
                    </a:lnTo>
                    <a:lnTo>
                      <a:pt x="21" y="331"/>
                    </a:lnTo>
                    <a:close/>
                  </a:path>
                </a:pathLst>
              </a:custGeom>
              <a:solidFill>
                <a:srgbClr val="7D7D7D"/>
              </a:solidFill>
              <a:ln w="12700" cmpd="sng">
                <a:solidFill>
                  <a:srgbClr val="7D7D7D"/>
                </a:solidFill>
                <a:prstDash val="solid"/>
                <a:round/>
                <a:headEnd/>
                <a:tailEnd/>
              </a:ln>
            </p:spPr>
            <p:txBody>
              <a:bodyPr/>
              <a:lstStyle/>
              <a:p>
                <a:endParaRPr lang="es-PE"/>
              </a:p>
            </p:txBody>
          </p:sp>
          <p:sp>
            <p:nvSpPr>
              <p:cNvPr id="66" name="Freeform 41">
                <a:extLst>
                  <a:ext uri="{FF2B5EF4-FFF2-40B4-BE49-F238E27FC236}">
                    <a16:creationId xmlns:a16="http://schemas.microsoft.com/office/drawing/2014/main" id="{3BF017E8-ED44-4445-AB18-D31D880373E9}"/>
                  </a:ext>
                </a:extLst>
              </p:cNvPr>
              <p:cNvSpPr>
                <a:spLocks noChangeArrowheads="1"/>
              </p:cNvSpPr>
              <p:nvPr/>
            </p:nvSpPr>
            <p:spPr bwMode="auto">
              <a:xfrm>
                <a:off x="1703388" y="2609850"/>
                <a:ext cx="176213" cy="61913"/>
              </a:xfrm>
              <a:custGeom>
                <a:avLst/>
                <a:gdLst/>
                <a:ahLst/>
                <a:cxnLst>
                  <a:cxn ang="0">
                    <a:pos x="139" y="96"/>
                  </a:cxn>
                  <a:cxn ang="0">
                    <a:pos x="0" y="45"/>
                  </a:cxn>
                  <a:cxn ang="0">
                    <a:pos x="277" y="45"/>
                  </a:cxn>
                  <a:cxn ang="0">
                    <a:pos x="139" y="96"/>
                  </a:cxn>
                </a:cxnLst>
                <a:rect l="0" t="0" r="r" b="b"/>
                <a:pathLst>
                  <a:path w="277" h="98">
                    <a:moveTo>
                      <a:pt x="139" y="96"/>
                    </a:moveTo>
                    <a:cubicBezTo>
                      <a:pt x="97" y="98"/>
                      <a:pt x="29" y="77"/>
                      <a:pt x="0" y="45"/>
                    </a:cubicBezTo>
                    <a:cubicBezTo>
                      <a:pt x="37" y="0"/>
                      <a:pt x="240" y="0"/>
                      <a:pt x="277" y="45"/>
                    </a:cubicBezTo>
                    <a:cubicBezTo>
                      <a:pt x="247" y="78"/>
                      <a:pt x="181" y="98"/>
                      <a:pt x="139" y="96"/>
                    </a:cubicBezTo>
                    <a:close/>
                  </a:path>
                </a:pathLst>
              </a:custGeom>
              <a:solidFill>
                <a:srgbClr val="0B92B7"/>
              </a:solidFill>
              <a:ln w="12700" cmpd="sng">
                <a:solidFill>
                  <a:srgbClr val="0B92B7"/>
                </a:solidFill>
                <a:prstDash val="solid"/>
                <a:round/>
                <a:headEnd/>
                <a:tailEnd/>
              </a:ln>
            </p:spPr>
            <p:txBody>
              <a:bodyPr/>
              <a:lstStyle/>
              <a:p>
                <a:endParaRPr lang="es-PE"/>
              </a:p>
            </p:txBody>
          </p:sp>
          <p:sp>
            <p:nvSpPr>
              <p:cNvPr id="67" name="Freeform 42">
                <a:extLst>
                  <a:ext uri="{FF2B5EF4-FFF2-40B4-BE49-F238E27FC236}">
                    <a16:creationId xmlns:a16="http://schemas.microsoft.com/office/drawing/2014/main" id="{B7A37F25-A4A2-4979-B1D9-CF2E572EB2D1}"/>
                  </a:ext>
                </a:extLst>
              </p:cNvPr>
              <p:cNvSpPr>
                <a:spLocks noChangeArrowheads="1"/>
              </p:cNvSpPr>
              <p:nvPr/>
            </p:nvSpPr>
            <p:spPr bwMode="auto">
              <a:xfrm>
                <a:off x="1673225" y="2638425"/>
                <a:ext cx="238125" cy="50800"/>
              </a:xfrm>
              <a:custGeom>
                <a:avLst/>
                <a:gdLst/>
                <a:ahLst/>
                <a:cxnLst>
                  <a:cxn ang="0">
                    <a:pos x="186" y="34"/>
                  </a:cxn>
                  <a:cxn ang="0">
                    <a:pos x="324" y="0"/>
                  </a:cxn>
                  <a:cxn ang="0">
                    <a:pos x="47" y="0"/>
                  </a:cxn>
                  <a:cxn ang="0">
                    <a:pos x="186" y="34"/>
                  </a:cxn>
                </a:cxnLst>
                <a:rect l="0" t="0" r="r" b="b"/>
                <a:pathLst>
                  <a:path w="374" h="80">
                    <a:moveTo>
                      <a:pt x="186" y="34"/>
                    </a:moveTo>
                    <a:cubicBezTo>
                      <a:pt x="223" y="34"/>
                      <a:pt x="297" y="29"/>
                      <a:pt x="324" y="0"/>
                    </a:cubicBezTo>
                    <a:cubicBezTo>
                      <a:pt x="374" y="79"/>
                      <a:pt x="0" y="80"/>
                      <a:pt x="47" y="0"/>
                    </a:cubicBezTo>
                    <a:cubicBezTo>
                      <a:pt x="76" y="30"/>
                      <a:pt x="147" y="34"/>
                      <a:pt x="186" y="34"/>
                    </a:cubicBezTo>
                    <a:close/>
                  </a:path>
                </a:pathLst>
              </a:custGeom>
              <a:solidFill>
                <a:srgbClr val="005377"/>
              </a:solidFill>
              <a:ln w="12700" cmpd="sng">
                <a:solidFill>
                  <a:srgbClr val="005377"/>
                </a:solidFill>
                <a:prstDash val="solid"/>
                <a:round/>
                <a:headEnd/>
                <a:tailEnd/>
              </a:ln>
            </p:spPr>
            <p:txBody>
              <a:bodyPr/>
              <a:lstStyle/>
              <a:p>
                <a:endParaRPr lang="es-PE"/>
              </a:p>
            </p:txBody>
          </p:sp>
          <p:sp>
            <p:nvSpPr>
              <p:cNvPr id="68" name="Freeform 43">
                <a:extLst>
                  <a:ext uri="{FF2B5EF4-FFF2-40B4-BE49-F238E27FC236}">
                    <a16:creationId xmlns:a16="http://schemas.microsoft.com/office/drawing/2014/main" id="{D39B91AA-4628-4DDB-B969-1DFFE304962E}"/>
                  </a:ext>
                </a:extLst>
              </p:cNvPr>
              <p:cNvSpPr>
                <a:spLocks noChangeArrowheads="1"/>
              </p:cNvSpPr>
              <p:nvPr/>
            </p:nvSpPr>
            <p:spPr bwMode="auto">
              <a:xfrm>
                <a:off x="1554163" y="2566988"/>
                <a:ext cx="228600" cy="276225"/>
              </a:xfrm>
              <a:custGeom>
                <a:avLst/>
                <a:gdLst/>
                <a:ahLst/>
                <a:cxnLst>
                  <a:cxn ang="0">
                    <a:pos x="232" y="0"/>
                  </a:cxn>
                  <a:cxn ang="0">
                    <a:pos x="250" y="109"/>
                  </a:cxn>
                  <a:cxn ang="0">
                    <a:pos x="131" y="117"/>
                  </a:cxn>
                  <a:cxn ang="0">
                    <a:pos x="193" y="152"/>
                  </a:cxn>
                  <a:cxn ang="0">
                    <a:pos x="309" y="290"/>
                  </a:cxn>
                  <a:cxn ang="0">
                    <a:pos x="349" y="315"/>
                  </a:cxn>
                  <a:cxn ang="0">
                    <a:pos x="339" y="400"/>
                  </a:cxn>
                  <a:cxn ang="0">
                    <a:pos x="294" y="434"/>
                  </a:cxn>
                  <a:cxn ang="0">
                    <a:pos x="292" y="431"/>
                  </a:cxn>
                  <a:cxn ang="0">
                    <a:pos x="291" y="431"/>
                  </a:cxn>
                  <a:cxn ang="0">
                    <a:pos x="291" y="429"/>
                  </a:cxn>
                  <a:cxn ang="0">
                    <a:pos x="299" y="415"/>
                  </a:cxn>
                  <a:cxn ang="0">
                    <a:pos x="304" y="404"/>
                  </a:cxn>
                  <a:cxn ang="0">
                    <a:pos x="307" y="395"/>
                  </a:cxn>
                  <a:cxn ang="0">
                    <a:pos x="309" y="392"/>
                  </a:cxn>
                  <a:cxn ang="0">
                    <a:pos x="307" y="376"/>
                  </a:cxn>
                  <a:cxn ang="0">
                    <a:pos x="305" y="357"/>
                  </a:cxn>
                  <a:cxn ang="0">
                    <a:pos x="303" y="335"/>
                  </a:cxn>
                  <a:cxn ang="0">
                    <a:pos x="300" y="320"/>
                  </a:cxn>
                  <a:cxn ang="0">
                    <a:pos x="297" y="315"/>
                  </a:cxn>
                  <a:cxn ang="0">
                    <a:pos x="291" y="307"/>
                  </a:cxn>
                  <a:cxn ang="0">
                    <a:pos x="119" y="170"/>
                  </a:cxn>
                  <a:cxn ang="0">
                    <a:pos x="232" y="0"/>
                  </a:cxn>
                </a:cxnLst>
                <a:rect l="0" t="0" r="r" b="b"/>
                <a:pathLst>
                  <a:path w="361" h="434">
                    <a:moveTo>
                      <a:pt x="232" y="0"/>
                    </a:moveTo>
                    <a:cubicBezTo>
                      <a:pt x="268" y="25"/>
                      <a:pt x="320" y="85"/>
                      <a:pt x="250" y="109"/>
                    </a:cubicBezTo>
                    <a:cubicBezTo>
                      <a:pt x="217" y="121"/>
                      <a:pt x="168" y="110"/>
                      <a:pt x="131" y="117"/>
                    </a:cubicBezTo>
                    <a:cubicBezTo>
                      <a:pt x="151" y="131"/>
                      <a:pt x="176" y="135"/>
                      <a:pt x="193" y="152"/>
                    </a:cubicBezTo>
                    <a:cubicBezTo>
                      <a:pt x="226" y="195"/>
                      <a:pt x="256" y="266"/>
                      <a:pt x="309" y="290"/>
                    </a:cubicBezTo>
                    <a:cubicBezTo>
                      <a:pt x="325" y="292"/>
                      <a:pt x="344" y="298"/>
                      <a:pt x="349" y="315"/>
                    </a:cubicBezTo>
                    <a:cubicBezTo>
                      <a:pt x="361" y="341"/>
                      <a:pt x="322" y="331"/>
                      <a:pt x="339" y="400"/>
                    </a:cubicBezTo>
                    <a:lnTo>
                      <a:pt x="294" y="434"/>
                    </a:lnTo>
                    <a:lnTo>
                      <a:pt x="292" y="431"/>
                    </a:lnTo>
                    <a:lnTo>
                      <a:pt x="291" y="431"/>
                    </a:lnTo>
                    <a:lnTo>
                      <a:pt x="291" y="429"/>
                    </a:lnTo>
                    <a:lnTo>
                      <a:pt x="299" y="415"/>
                    </a:lnTo>
                    <a:lnTo>
                      <a:pt x="304" y="404"/>
                    </a:lnTo>
                    <a:lnTo>
                      <a:pt x="307" y="395"/>
                    </a:lnTo>
                    <a:lnTo>
                      <a:pt x="309" y="392"/>
                    </a:lnTo>
                    <a:lnTo>
                      <a:pt x="307" y="376"/>
                    </a:lnTo>
                    <a:lnTo>
                      <a:pt x="305" y="357"/>
                    </a:lnTo>
                    <a:lnTo>
                      <a:pt x="303" y="335"/>
                    </a:lnTo>
                    <a:lnTo>
                      <a:pt x="300" y="320"/>
                    </a:lnTo>
                    <a:lnTo>
                      <a:pt x="297" y="315"/>
                    </a:lnTo>
                    <a:lnTo>
                      <a:pt x="291" y="307"/>
                    </a:lnTo>
                    <a:cubicBezTo>
                      <a:pt x="236" y="259"/>
                      <a:pt x="177" y="214"/>
                      <a:pt x="119" y="170"/>
                    </a:cubicBezTo>
                    <a:cubicBezTo>
                      <a:pt x="0" y="100"/>
                      <a:pt x="171" y="21"/>
                      <a:pt x="232" y="0"/>
                    </a:cubicBezTo>
                    <a:close/>
                  </a:path>
                </a:pathLst>
              </a:custGeom>
              <a:solidFill>
                <a:srgbClr val="FFA892"/>
              </a:solidFill>
              <a:ln w="12700" cmpd="sng">
                <a:solidFill>
                  <a:srgbClr val="FFA892"/>
                </a:solidFill>
                <a:prstDash val="solid"/>
                <a:round/>
                <a:headEnd/>
                <a:tailEnd/>
              </a:ln>
            </p:spPr>
            <p:txBody>
              <a:bodyPr/>
              <a:lstStyle/>
              <a:p>
                <a:endParaRPr lang="es-PE"/>
              </a:p>
            </p:txBody>
          </p:sp>
          <p:sp>
            <p:nvSpPr>
              <p:cNvPr id="69" name="Freeform 44">
                <a:extLst>
                  <a:ext uri="{FF2B5EF4-FFF2-40B4-BE49-F238E27FC236}">
                    <a16:creationId xmlns:a16="http://schemas.microsoft.com/office/drawing/2014/main" id="{892CFAD5-4FDA-49EF-8D39-AAACCE8AC84C}"/>
                  </a:ext>
                </a:extLst>
              </p:cNvPr>
              <p:cNvSpPr>
                <a:spLocks noChangeArrowheads="1"/>
              </p:cNvSpPr>
              <p:nvPr/>
            </p:nvSpPr>
            <p:spPr bwMode="auto">
              <a:xfrm>
                <a:off x="1733550" y="2765425"/>
                <a:ext cx="61913" cy="85725"/>
              </a:xfrm>
              <a:custGeom>
                <a:avLst/>
                <a:gdLst/>
                <a:ahLst/>
                <a:cxnLst>
                  <a:cxn ang="0">
                    <a:pos x="1" y="124"/>
                  </a:cxn>
                  <a:cxn ang="0">
                    <a:pos x="2" y="121"/>
                  </a:cxn>
                  <a:cxn ang="0">
                    <a:pos x="5" y="116"/>
                  </a:cxn>
                  <a:cxn ang="0">
                    <a:pos x="10" y="107"/>
                  </a:cxn>
                  <a:cxn ang="0">
                    <a:pos x="14" y="100"/>
                  </a:cxn>
                  <a:cxn ang="0">
                    <a:pos x="19" y="92"/>
                  </a:cxn>
                  <a:cxn ang="0">
                    <a:pos x="22" y="85"/>
                  </a:cxn>
                  <a:cxn ang="0">
                    <a:pos x="26" y="80"/>
                  </a:cxn>
                  <a:cxn ang="0">
                    <a:pos x="26" y="79"/>
                  </a:cxn>
                  <a:cxn ang="0">
                    <a:pos x="50" y="87"/>
                  </a:cxn>
                  <a:cxn ang="0">
                    <a:pos x="47" y="67"/>
                  </a:cxn>
                  <a:cxn ang="0">
                    <a:pos x="50" y="49"/>
                  </a:cxn>
                  <a:cxn ang="0">
                    <a:pos x="52" y="33"/>
                  </a:cxn>
                  <a:cxn ang="0">
                    <a:pos x="56" y="21"/>
                  </a:cxn>
                  <a:cxn ang="0">
                    <a:pos x="60" y="13"/>
                  </a:cxn>
                  <a:cxn ang="0">
                    <a:pos x="62" y="7"/>
                  </a:cxn>
                  <a:cxn ang="0">
                    <a:pos x="64" y="3"/>
                  </a:cxn>
                  <a:cxn ang="0">
                    <a:pos x="64" y="1"/>
                  </a:cxn>
                  <a:cxn ang="0">
                    <a:pos x="65" y="0"/>
                  </a:cxn>
                  <a:cxn ang="0">
                    <a:pos x="70" y="27"/>
                  </a:cxn>
                  <a:cxn ang="0">
                    <a:pos x="97" y="62"/>
                  </a:cxn>
                  <a:cxn ang="0">
                    <a:pos x="92" y="67"/>
                  </a:cxn>
                  <a:cxn ang="0">
                    <a:pos x="65" y="33"/>
                  </a:cxn>
                  <a:cxn ang="0">
                    <a:pos x="57" y="50"/>
                  </a:cxn>
                  <a:cxn ang="0">
                    <a:pos x="56" y="69"/>
                  </a:cxn>
                  <a:cxn ang="0">
                    <a:pos x="58" y="86"/>
                  </a:cxn>
                  <a:cxn ang="0">
                    <a:pos x="61" y="93"/>
                  </a:cxn>
                  <a:cxn ang="0">
                    <a:pos x="5" y="135"/>
                  </a:cxn>
                  <a:cxn ang="0">
                    <a:pos x="3" y="135"/>
                  </a:cxn>
                  <a:cxn ang="0">
                    <a:pos x="1" y="132"/>
                  </a:cxn>
                  <a:cxn ang="0">
                    <a:pos x="0" y="129"/>
                  </a:cxn>
                  <a:cxn ang="0">
                    <a:pos x="1" y="124"/>
                  </a:cxn>
                </a:cxnLst>
                <a:rect l="0" t="0" r="r" b="b"/>
                <a:pathLst>
                  <a:path w="97" h="135">
                    <a:moveTo>
                      <a:pt x="1" y="124"/>
                    </a:moveTo>
                    <a:lnTo>
                      <a:pt x="2" y="121"/>
                    </a:lnTo>
                    <a:lnTo>
                      <a:pt x="5" y="116"/>
                    </a:lnTo>
                    <a:lnTo>
                      <a:pt x="10" y="107"/>
                    </a:lnTo>
                    <a:lnTo>
                      <a:pt x="14" y="100"/>
                    </a:lnTo>
                    <a:lnTo>
                      <a:pt x="19" y="92"/>
                    </a:lnTo>
                    <a:lnTo>
                      <a:pt x="22" y="85"/>
                    </a:lnTo>
                    <a:lnTo>
                      <a:pt x="26" y="80"/>
                    </a:lnTo>
                    <a:lnTo>
                      <a:pt x="26" y="79"/>
                    </a:lnTo>
                    <a:lnTo>
                      <a:pt x="50" y="87"/>
                    </a:lnTo>
                    <a:lnTo>
                      <a:pt x="47" y="67"/>
                    </a:lnTo>
                    <a:lnTo>
                      <a:pt x="50" y="49"/>
                    </a:lnTo>
                    <a:lnTo>
                      <a:pt x="52" y="33"/>
                    </a:lnTo>
                    <a:lnTo>
                      <a:pt x="56" y="21"/>
                    </a:lnTo>
                    <a:lnTo>
                      <a:pt x="60" y="13"/>
                    </a:lnTo>
                    <a:lnTo>
                      <a:pt x="62" y="7"/>
                    </a:lnTo>
                    <a:lnTo>
                      <a:pt x="64" y="3"/>
                    </a:lnTo>
                    <a:lnTo>
                      <a:pt x="64" y="1"/>
                    </a:lnTo>
                    <a:lnTo>
                      <a:pt x="65" y="0"/>
                    </a:lnTo>
                    <a:lnTo>
                      <a:pt x="70" y="27"/>
                    </a:lnTo>
                    <a:lnTo>
                      <a:pt x="97" y="62"/>
                    </a:lnTo>
                    <a:lnTo>
                      <a:pt x="92" y="67"/>
                    </a:lnTo>
                    <a:lnTo>
                      <a:pt x="65" y="33"/>
                    </a:lnTo>
                    <a:lnTo>
                      <a:pt x="57" y="50"/>
                    </a:lnTo>
                    <a:lnTo>
                      <a:pt x="56" y="69"/>
                    </a:lnTo>
                    <a:lnTo>
                      <a:pt x="58" y="86"/>
                    </a:lnTo>
                    <a:lnTo>
                      <a:pt x="61" y="93"/>
                    </a:lnTo>
                    <a:lnTo>
                      <a:pt x="5" y="135"/>
                    </a:lnTo>
                    <a:lnTo>
                      <a:pt x="3" y="135"/>
                    </a:lnTo>
                    <a:lnTo>
                      <a:pt x="1" y="132"/>
                    </a:lnTo>
                    <a:lnTo>
                      <a:pt x="0" y="129"/>
                    </a:lnTo>
                    <a:lnTo>
                      <a:pt x="1" y="124"/>
                    </a:lnTo>
                    <a:close/>
                  </a:path>
                </a:pathLst>
              </a:custGeom>
              <a:solidFill>
                <a:srgbClr val="005377"/>
              </a:solidFill>
              <a:ln w="12700" cmpd="sng">
                <a:solidFill>
                  <a:srgbClr val="005377"/>
                </a:solidFill>
                <a:prstDash val="solid"/>
                <a:round/>
                <a:headEnd/>
                <a:tailEnd/>
              </a:ln>
            </p:spPr>
            <p:txBody>
              <a:bodyPr/>
              <a:lstStyle/>
              <a:p>
                <a:endParaRPr lang="es-PE"/>
              </a:p>
            </p:txBody>
          </p:sp>
          <p:sp>
            <p:nvSpPr>
              <p:cNvPr id="70" name="Freeform 45">
                <a:extLst>
                  <a:ext uri="{FF2B5EF4-FFF2-40B4-BE49-F238E27FC236}">
                    <a16:creationId xmlns:a16="http://schemas.microsoft.com/office/drawing/2014/main" id="{D54ABAFD-C6F5-4700-9FC4-7FD9226D7E40}"/>
                  </a:ext>
                </a:extLst>
              </p:cNvPr>
              <p:cNvSpPr>
                <a:spLocks noChangeArrowheads="1"/>
              </p:cNvSpPr>
              <p:nvPr/>
            </p:nvSpPr>
            <p:spPr bwMode="auto">
              <a:xfrm>
                <a:off x="1611313" y="2576513"/>
                <a:ext cx="169863" cy="271463"/>
              </a:xfrm>
              <a:custGeom>
                <a:avLst/>
                <a:gdLst/>
                <a:ahLst/>
                <a:cxnLst>
                  <a:cxn ang="0">
                    <a:pos x="2" y="421"/>
                  </a:cxn>
                  <a:cxn ang="0">
                    <a:pos x="51" y="381"/>
                  </a:cxn>
                  <a:cxn ang="0">
                    <a:pos x="75" y="340"/>
                  </a:cxn>
                  <a:cxn ang="0">
                    <a:pos x="26" y="109"/>
                  </a:cxn>
                  <a:cxn ang="0">
                    <a:pos x="17" y="73"/>
                  </a:cxn>
                  <a:cxn ang="0">
                    <a:pos x="13" y="52"/>
                  </a:cxn>
                  <a:cxn ang="0">
                    <a:pos x="15" y="48"/>
                  </a:cxn>
                  <a:cxn ang="0">
                    <a:pos x="19" y="42"/>
                  </a:cxn>
                  <a:cxn ang="0">
                    <a:pos x="25" y="34"/>
                  </a:cxn>
                  <a:cxn ang="0">
                    <a:pos x="27" y="31"/>
                  </a:cxn>
                  <a:cxn ang="0">
                    <a:pos x="38" y="27"/>
                  </a:cxn>
                  <a:cxn ang="0">
                    <a:pos x="47" y="24"/>
                  </a:cxn>
                  <a:cxn ang="0">
                    <a:pos x="59" y="20"/>
                  </a:cxn>
                  <a:cxn ang="0">
                    <a:pos x="72" y="18"/>
                  </a:cxn>
                  <a:cxn ang="0">
                    <a:pos x="82" y="14"/>
                  </a:cxn>
                  <a:cxn ang="0">
                    <a:pos x="223" y="0"/>
                  </a:cxn>
                  <a:cxn ang="0">
                    <a:pos x="160" y="105"/>
                  </a:cxn>
                  <a:cxn ang="0">
                    <a:pos x="55" y="80"/>
                  </a:cxn>
                  <a:cxn ang="0">
                    <a:pos x="87" y="153"/>
                  </a:cxn>
                  <a:cxn ang="0">
                    <a:pos x="100" y="322"/>
                  </a:cxn>
                  <a:cxn ang="0">
                    <a:pos x="109" y="332"/>
                  </a:cxn>
                  <a:cxn ang="0">
                    <a:pos x="114" y="339"/>
                  </a:cxn>
                  <a:cxn ang="0">
                    <a:pos x="118" y="349"/>
                  </a:cxn>
                  <a:cxn ang="0">
                    <a:pos x="118" y="362"/>
                  </a:cxn>
                  <a:cxn ang="0">
                    <a:pos x="114" y="375"/>
                  </a:cxn>
                  <a:cxn ang="0">
                    <a:pos x="107" y="381"/>
                  </a:cxn>
                  <a:cxn ang="0">
                    <a:pos x="103" y="381"/>
                  </a:cxn>
                  <a:cxn ang="0">
                    <a:pos x="57" y="428"/>
                  </a:cxn>
                  <a:cxn ang="0">
                    <a:pos x="2" y="427"/>
                  </a:cxn>
                  <a:cxn ang="0">
                    <a:pos x="2" y="426"/>
                  </a:cxn>
                  <a:cxn ang="0">
                    <a:pos x="1" y="424"/>
                  </a:cxn>
                  <a:cxn ang="0">
                    <a:pos x="0" y="422"/>
                  </a:cxn>
                  <a:cxn ang="0">
                    <a:pos x="2" y="421"/>
                  </a:cxn>
                </a:cxnLst>
                <a:rect l="0" t="0" r="r" b="b"/>
                <a:pathLst>
                  <a:path w="269" h="428">
                    <a:moveTo>
                      <a:pt x="2" y="421"/>
                    </a:moveTo>
                    <a:cubicBezTo>
                      <a:pt x="26" y="410"/>
                      <a:pt x="41" y="408"/>
                      <a:pt x="51" y="381"/>
                    </a:cubicBezTo>
                    <a:cubicBezTo>
                      <a:pt x="64" y="365"/>
                      <a:pt x="67" y="358"/>
                      <a:pt x="75" y="340"/>
                    </a:cubicBezTo>
                    <a:cubicBezTo>
                      <a:pt x="72" y="271"/>
                      <a:pt x="40" y="178"/>
                      <a:pt x="26" y="109"/>
                    </a:cubicBezTo>
                    <a:lnTo>
                      <a:pt x="17" y="73"/>
                    </a:lnTo>
                    <a:lnTo>
                      <a:pt x="13" y="52"/>
                    </a:lnTo>
                    <a:lnTo>
                      <a:pt x="15" y="48"/>
                    </a:lnTo>
                    <a:lnTo>
                      <a:pt x="19" y="42"/>
                    </a:lnTo>
                    <a:lnTo>
                      <a:pt x="25" y="34"/>
                    </a:lnTo>
                    <a:lnTo>
                      <a:pt x="27" y="31"/>
                    </a:lnTo>
                    <a:lnTo>
                      <a:pt x="38" y="27"/>
                    </a:lnTo>
                    <a:lnTo>
                      <a:pt x="47" y="24"/>
                    </a:lnTo>
                    <a:lnTo>
                      <a:pt x="59" y="20"/>
                    </a:lnTo>
                    <a:lnTo>
                      <a:pt x="72" y="18"/>
                    </a:lnTo>
                    <a:lnTo>
                      <a:pt x="82" y="14"/>
                    </a:lnTo>
                    <a:cubicBezTo>
                      <a:pt x="125" y="6"/>
                      <a:pt x="179" y="0"/>
                      <a:pt x="223" y="0"/>
                    </a:cubicBezTo>
                    <a:cubicBezTo>
                      <a:pt x="269" y="77"/>
                      <a:pt x="258" y="123"/>
                      <a:pt x="160" y="105"/>
                    </a:cubicBezTo>
                    <a:cubicBezTo>
                      <a:pt x="127" y="99"/>
                      <a:pt x="88" y="85"/>
                      <a:pt x="55" y="80"/>
                    </a:cubicBezTo>
                    <a:cubicBezTo>
                      <a:pt x="64" y="107"/>
                      <a:pt x="79" y="119"/>
                      <a:pt x="87" y="153"/>
                    </a:cubicBezTo>
                    <a:cubicBezTo>
                      <a:pt x="89" y="209"/>
                      <a:pt x="76" y="270"/>
                      <a:pt x="100" y="322"/>
                    </a:cubicBezTo>
                    <a:lnTo>
                      <a:pt x="109" y="332"/>
                    </a:lnTo>
                    <a:lnTo>
                      <a:pt x="114" y="339"/>
                    </a:lnTo>
                    <a:lnTo>
                      <a:pt x="118" y="349"/>
                    </a:lnTo>
                    <a:lnTo>
                      <a:pt x="118" y="362"/>
                    </a:lnTo>
                    <a:lnTo>
                      <a:pt x="114" y="375"/>
                    </a:lnTo>
                    <a:lnTo>
                      <a:pt x="107" y="381"/>
                    </a:lnTo>
                    <a:lnTo>
                      <a:pt x="103" y="381"/>
                    </a:lnTo>
                    <a:cubicBezTo>
                      <a:pt x="83" y="382"/>
                      <a:pt x="62" y="412"/>
                      <a:pt x="57" y="428"/>
                    </a:cubicBezTo>
                    <a:lnTo>
                      <a:pt x="2" y="427"/>
                    </a:lnTo>
                    <a:lnTo>
                      <a:pt x="2" y="426"/>
                    </a:lnTo>
                    <a:lnTo>
                      <a:pt x="1" y="424"/>
                    </a:lnTo>
                    <a:lnTo>
                      <a:pt x="0" y="422"/>
                    </a:lnTo>
                    <a:lnTo>
                      <a:pt x="2" y="421"/>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71" name="Freeform 46">
                <a:extLst>
                  <a:ext uri="{FF2B5EF4-FFF2-40B4-BE49-F238E27FC236}">
                    <a16:creationId xmlns:a16="http://schemas.microsoft.com/office/drawing/2014/main" id="{9F7CD0D4-5728-4FFE-9B21-50C085E86CD2}"/>
                  </a:ext>
                </a:extLst>
              </p:cNvPr>
              <p:cNvSpPr>
                <a:spLocks noChangeArrowheads="1"/>
              </p:cNvSpPr>
              <p:nvPr/>
            </p:nvSpPr>
            <p:spPr bwMode="auto">
              <a:xfrm>
                <a:off x="1603375" y="2806700"/>
                <a:ext cx="84138" cy="46038"/>
              </a:xfrm>
              <a:custGeom>
                <a:avLst/>
                <a:gdLst/>
                <a:ahLst/>
                <a:cxnLst>
                  <a:cxn ang="0">
                    <a:pos x="3" y="58"/>
                  </a:cxn>
                  <a:cxn ang="0">
                    <a:pos x="7" y="57"/>
                  </a:cxn>
                  <a:cxn ang="0">
                    <a:pos x="13" y="53"/>
                  </a:cxn>
                  <a:cxn ang="0">
                    <a:pos x="21" y="51"/>
                  </a:cxn>
                  <a:cxn ang="0">
                    <a:pos x="29" y="47"/>
                  </a:cxn>
                  <a:cxn ang="0">
                    <a:pos x="38" y="43"/>
                  </a:cxn>
                  <a:cxn ang="0">
                    <a:pos x="45" y="40"/>
                  </a:cxn>
                  <a:cxn ang="0">
                    <a:pos x="50" y="38"/>
                  </a:cxn>
                  <a:cxn ang="0">
                    <a:pos x="51" y="37"/>
                  </a:cxn>
                  <a:cxn ang="0">
                    <a:pos x="65" y="58"/>
                  </a:cxn>
                  <a:cxn ang="0">
                    <a:pos x="100" y="17"/>
                  </a:cxn>
                  <a:cxn ang="0">
                    <a:pos x="105" y="13"/>
                  </a:cxn>
                  <a:cxn ang="0">
                    <a:pos x="111" y="9"/>
                  </a:cxn>
                  <a:cxn ang="0">
                    <a:pos x="119" y="6"/>
                  </a:cxn>
                  <a:cxn ang="0">
                    <a:pos x="124" y="3"/>
                  </a:cxn>
                  <a:cxn ang="0">
                    <a:pos x="128" y="1"/>
                  </a:cxn>
                  <a:cxn ang="0">
                    <a:pos x="130" y="0"/>
                  </a:cxn>
                  <a:cxn ang="0">
                    <a:pos x="131" y="0"/>
                  </a:cxn>
                  <a:cxn ang="0">
                    <a:pos x="118" y="23"/>
                  </a:cxn>
                  <a:cxn ang="0">
                    <a:pos x="118" y="70"/>
                  </a:cxn>
                  <a:cxn ang="0">
                    <a:pos x="111" y="70"/>
                  </a:cxn>
                  <a:cxn ang="0">
                    <a:pos x="111" y="26"/>
                  </a:cxn>
                  <a:cxn ang="0">
                    <a:pos x="103" y="28"/>
                  </a:cxn>
                  <a:cxn ang="0">
                    <a:pos x="94" y="33"/>
                  </a:cxn>
                  <a:cxn ang="0">
                    <a:pos x="87" y="40"/>
                  </a:cxn>
                  <a:cxn ang="0">
                    <a:pos x="81" y="49"/>
                  </a:cxn>
                  <a:cxn ang="0">
                    <a:pos x="76" y="56"/>
                  </a:cxn>
                  <a:cxn ang="0">
                    <a:pos x="73" y="62"/>
                  </a:cxn>
                  <a:cxn ang="0">
                    <a:pos x="70" y="68"/>
                  </a:cxn>
                  <a:cxn ang="0">
                    <a:pos x="69" y="69"/>
                  </a:cxn>
                  <a:cxn ang="0">
                    <a:pos x="0" y="69"/>
                  </a:cxn>
                  <a:cxn ang="0">
                    <a:pos x="0" y="61"/>
                  </a:cxn>
                  <a:cxn ang="0">
                    <a:pos x="3" y="58"/>
                  </a:cxn>
                </a:cxnLst>
                <a:rect l="0" t="0" r="r" b="b"/>
                <a:pathLst>
                  <a:path w="131" h="70">
                    <a:moveTo>
                      <a:pt x="3" y="58"/>
                    </a:moveTo>
                    <a:lnTo>
                      <a:pt x="7" y="57"/>
                    </a:lnTo>
                    <a:lnTo>
                      <a:pt x="13" y="53"/>
                    </a:lnTo>
                    <a:lnTo>
                      <a:pt x="21" y="51"/>
                    </a:lnTo>
                    <a:lnTo>
                      <a:pt x="29" y="47"/>
                    </a:lnTo>
                    <a:lnTo>
                      <a:pt x="38" y="43"/>
                    </a:lnTo>
                    <a:lnTo>
                      <a:pt x="45" y="40"/>
                    </a:lnTo>
                    <a:lnTo>
                      <a:pt x="50" y="38"/>
                    </a:lnTo>
                    <a:lnTo>
                      <a:pt x="51" y="37"/>
                    </a:lnTo>
                    <a:lnTo>
                      <a:pt x="65" y="58"/>
                    </a:lnTo>
                    <a:cubicBezTo>
                      <a:pt x="81" y="34"/>
                      <a:pt x="79" y="37"/>
                      <a:pt x="100" y="17"/>
                    </a:cubicBezTo>
                    <a:lnTo>
                      <a:pt x="105" y="13"/>
                    </a:lnTo>
                    <a:lnTo>
                      <a:pt x="111" y="9"/>
                    </a:lnTo>
                    <a:lnTo>
                      <a:pt x="119" y="6"/>
                    </a:lnTo>
                    <a:lnTo>
                      <a:pt x="124" y="3"/>
                    </a:lnTo>
                    <a:lnTo>
                      <a:pt x="128" y="1"/>
                    </a:lnTo>
                    <a:lnTo>
                      <a:pt x="130" y="0"/>
                    </a:lnTo>
                    <a:lnTo>
                      <a:pt x="131" y="0"/>
                    </a:lnTo>
                    <a:lnTo>
                      <a:pt x="118" y="23"/>
                    </a:lnTo>
                    <a:lnTo>
                      <a:pt x="118" y="70"/>
                    </a:lnTo>
                    <a:lnTo>
                      <a:pt x="111" y="70"/>
                    </a:lnTo>
                    <a:lnTo>
                      <a:pt x="111" y="26"/>
                    </a:lnTo>
                    <a:lnTo>
                      <a:pt x="103" y="28"/>
                    </a:lnTo>
                    <a:lnTo>
                      <a:pt x="94" y="33"/>
                    </a:lnTo>
                    <a:lnTo>
                      <a:pt x="87" y="40"/>
                    </a:lnTo>
                    <a:lnTo>
                      <a:pt x="81" y="49"/>
                    </a:lnTo>
                    <a:lnTo>
                      <a:pt x="76" y="56"/>
                    </a:lnTo>
                    <a:lnTo>
                      <a:pt x="73" y="62"/>
                    </a:lnTo>
                    <a:lnTo>
                      <a:pt x="70" y="68"/>
                    </a:lnTo>
                    <a:lnTo>
                      <a:pt x="69" y="69"/>
                    </a:lnTo>
                    <a:lnTo>
                      <a:pt x="0" y="69"/>
                    </a:lnTo>
                    <a:lnTo>
                      <a:pt x="0" y="61"/>
                    </a:lnTo>
                    <a:lnTo>
                      <a:pt x="3" y="58"/>
                    </a:lnTo>
                    <a:close/>
                  </a:path>
                </a:pathLst>
              </a:custGeom>
              <a:solidFill>
                <a:srgbClr val="005377"/>
              </a:solidFill>
              <a:ln w="12700" cmpd="sng">
                <a:solidFill>
                  <a:srgbClr val="005377"/>
                </a:solidFill>
                <a:prstDash val="solid"/>
                <a:round/>
                <a:headEnd/>
                <a:tailEnd/>
              </a:ln>
            </p:spPr>
            <p:txBody>
              <a:bodyPr/>
              <a:lstStyle/>
              <a:p>
                <a:endParaRPr lang="es-PE"/>
              </a:p>
            </p:txBody>
          </p:sp>
          <p:sp>
            <p:nvSpPr>
              <p:cNvPr id="72" name="Freeform 47">
                <a:extLst>
                  <a:ext uri="{FF2B5EF4-FFF2-40B4-BE49-F238E27FC236}">
                    <a16:creationId xmlns:a16="http://schemas.microsoft.com/office/drawing/2014/main" id="{85E18DFE-6BC6-4F3E-9334-5538B9BDFB79}"/>
                  </a:ext>
                </a:extLst>
              </p:cNvPr>
              <p:cNvSpPr>
                <a:spLocks noChangeArrowheads="1"/>
              </p:cNvSpPr>
              <p:nvPr/>
            </p:nvSpPr>
            <p:spPr bwMode="auto">
              <a:xfrm>
                <a:off x="1671638" y="2554288"/>
                <a:ext cx="241300" cy="103188"/>
              </a:xfrm>
              <a:custGeom>
                <a:avLst/>
                <a:gdLst/>
                <a:ahLst/>
                <a:cxnLst>
                  <a:cxn ang="0">
                    <a:pos x="191" y="0"/>
                  </a:cxn>
                  <a:cxn ang="0">
                    <a:pos x="193" y="10"/>
                  </a:cxn>
                  <a:cxn ang="0">
                    <a:pos x="0" y="16"/>
                  </a:cxn>
                  <a:cxn ang="0">
                    <a:pos x="28" y="62"/>
                  </a:cxn>
                  <a:cxn ang="0">
                    <a:pos x="39" y="86"/>
                  </a:cxn>
                  <a:cxn ang="0">
                    <a:pos x="49" y="107"/>
                  </a:cxn>
                  <a:cxn ang="0">
                    <a:pos x="57" y="127"/>
                  </a:cxn>
                  <a:cxn ang="0">
                    <a:pos x="62" y="141"/>
                  </a:cxn>
                  <a:cxn ang="0">
                    <a:pos x="67" y="152"/>
                  </a:cxn>
                  <a:cxn ang="0">
                    <a:pos x="67" y="156"/>
                  </a:cxn>
                  <a:cxn ang="0">
                    <a:pos x="225" y="157"/>
                  </a:cxn>
                  <a:cxn ang="0">
                    <a:pos x="337" y="14"/>
                  </a:cxn>
                  <a:cxn ang="0">
                    <a:pos x="191" y="0"/>
                  </a:cxn>
                </a:cxnLst>
                <a:rect l="0" t="0" r="r" b="b"/>
                <a:pathLst>
                  <a:path w="379" h="162">
                    <a:moveTo>
                      <a:pt x="191" y="0"/>
                    </a:moveTo>
                    <a:lnTo>
                      <a:pt x="193" y="10"/>
                    </a:lnTo>
                    <a:lnTo>
                      <a:pt x="0" y="16"/>
                    </a:lnTo>
                    <a:lnTo>
                      <a:pt x="28" y="62"/>
                    </a:lnTo>
                    <a:lnTo>
                      <a:pt x="39" y="86"/>
                    </a:lnTo>
                    <a:lnTo>
                      <a:pt x="49" y="107"/>
                    </a:lnTo>
                    <a:lnTo>
                      <a:pt x="57" y="127"/>
                    </a:lnTo>
                    <a:lnTo>
                      <a:pt x="62" y="141"/>
                    </a:lnTo>
                    <a:lnTo>
                      <a:pt x="67" y="152"/>
                    </a:lnTo>
                    <a:lnTo>
                      <a:pt x="67" y="156"/>
                    </a:lnTo>
                    <a:cubicBezTo>
                      <a:pt x="120" y="155"/>
                      <a:pt x="172" y="158"/>
                      <a:pt x="225" y="157"/>
                    </a:cubicBezTo>
                    <a:cubicBezTo>
                      <a:pt x="311" y="162"/>
                      <a:pt x="379" y="104"/>
                      <a:pt x="337" y="14"/>
                    </a:cubicBezTo>
                    <a:cubicBezTo>
                      <a:pt x="290" y="30"/>
                      <a:pt x="231" y="37"/>
                      <a:pt x="191" y="0"/>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73" name="Freeform 48">
                <a:extLst>
                  <a:ext uri="{FF2B5EF4-FFF2-40B4-BE49-F238E27FC236}">
                    <a16:creationId xmlns:a16="http://schemas.microsoft.com/office/drawing/2014/main" id="{F0A7F48E-63B4-4B9A-B6D9-92FEA8ECA680}"/>
                  </a:ext>
                </a:extLst>
              </p:cNvPr>
              <p:cNvSpPr>
                <a:spLocks noChangeArrowheads="1"/>
              </p:cNvSpPr>
              <p:nvPr/>
            </p:nvSpPr>
            <p:spPr bwMode="auto">
              <a:xfrm>
                <a:off x="1720850" y="2271713"/>
                <a:ext cx="136525" cy="111125"/>
              </a:xfrm>
              <a:custGeom>
                <a:avLst/>
                <a:gdLst/>
                <a:ahLst/>
                <a:cxnLst>
                  <a:cxn ang="0">
                    <a:pos x="22" y="113"/>
                  </a:cxn>
                  <a:cxn ang="0">
                    <a:pos x="121" y="7"/>
                  </a:cxn>
                  <a:cxn ang="0">
                    <a:pos x="193" y="159"/>
                  </a:cxn>
                  <a:cxn ang="0">
                    <a:pos x="0" y="146"/>
                  </a:cxn>
                  <a:cxn ang="0">
                    <a:pos x="3" y="143"/>
                  </a:cxn>
                  <a:cxn ang="0">
                    <a:pos x="9" y="135"/>
                  </a:cxn>
                  <a:cxn ang="0">
                    <a:pos x="16" y="126"/>
                  </a:cxn>
                  <a:cxn ang="0">
                    <a:pos x="22" y="113"/>
                  </a:cxn>
                </a:cxnLst>
                <a:rect l="0" t="0" r="r" b="b"/>
                <a:pathLst>
                  <a:path w="215" h="175">
                    <a:moveTo>
                      <a:pt x="22" y="113"/>
                    </a:moveTo>
                    <a:cubicBezTo>
                      <a:pt x="40" y="54"/>
                      <a:pt x="47" y="6"/>
                      <a:pt x="121" y="7"/>
                    </a:cubicBezTo>
                    <a:cubicBezTo>
                      <a:pt x="197" y="0"/>
                      <a:pt x="215" y="105"/>
                      <a:pt x="193" y="159"/>
                    </a:cubicBezTo>
                    <a:cubicBezTo>
                      <a:pt x="130" y="168"/>
                      <a:pt x="58" y="175"/>
                      <a:pt x="0" y="146"/>
                    </a:cubicBezTo>
                    <a:lnTo>
                      <a:pt x="3" y="143"/>
                    </a:lnTo>
                    <a:lnTo>
                      <a:pt x="9" y="135"/>
                    </a:lnTo>
                    <a:lnTo>
                      <a:pt x="16" y="126"/>
                    </a:lnTo>
                    <a:lnTo>
                      <a:pt x="22" y="113"/>
                    </a:lnTo>
                    <a:close/>
                  </a:path>
                </a:pathLst>
              </a:custGeom>
              <a:solidFill>
                <a:srgbClr val="3E0000"/>
              </a:solidFill>
              <a:ln w="12700" cmpd="sng">
                <a:solidFill>
                  <a:srgbClr val="3E0000"/>
                </a:solidFill>
                <a:prstDash val="solid"/>
                <a:round/>
                <a:headEnd/>
                <a:tailEnd/>
              </a:ln>
            </p:spPr>
            <p:txBody>
              <a:bodyPr/>
              <a:lstStyle/>
              <a:p>
                <a:endParaRPr lang="es-PE"/>
              </a:p>
            </p:txBody>
          </p:sp>
          <p:sp>
            <p:nvSpPr>
              <p:cNvPr id="74" name="Freeform 49">
                <a:extLst>
                  <a:ext uri="{FF2B5EF4-FFF2-40B4-BE49-F238E27FC236}">
                    <a16:creationId xmlns:a16="http://schemas.microsoft.com/office/drawing/2014/main" id="{E9CEBB0F-20A5-492D-A2A0-C8167F424340}"/>
                  </a:ext>
                </a:extLst>
              </p:cNvPr>
              <p:cNvSpPr>
                <a:spLocks noChangeArrowheads="1"/>
              </p:cNvSpPr>
              <p:nvPr/>
            </p:nvSpPr>
            <p:spPr bwMode="auto">
              <a:xfrm>
                <a:off x="1743075" y="2273300"/>
                <a:ext cx="77788" cy="101600"/>
              </a:xfrm>
              <a:custGeom>
                <a:avLst/>
                <a:gdLst/>
                <a:ahLst/>
                <a:cxnLst>
                  <a:cxn ang="0">
                    <a:pos x="36" y="40"/>
                  </a:cxn>
                  <a:cxn ang="0">
                    <a:pos x="43" y="33"/>
                  </a:cxn>
                  <a:cxn ang="0">
                    <a:pos x="52" y="27"/>
                  </a:cxn>
                  <a:cxn ang="0">
                    <a:pos x="60" y="22"/>
                  </a:cxn>
                  <a:cxn ang="0">
                    <a:pos x="71" y="18"/>
                  </a:cxn>
                  <a:cxn ang="0">
                    <a:pos x="83" y="17"/>
                  </a:cxn>
                  <a:cxn ang="0">
                    <a:pos x="94" y="15"/>
                  </a:cxn>
                  <a:cxn ang="0">
                    <a:pos x="108" y="15"/>
                  </a:cxn>
                  <a:cxn ang="0">
                    <a:pos x="121" y="17"/>
                  </a:cxn>
                  <a:cxn ang="0">
                    <a:pos x="122" y="17"/>
                  </a:cxn>
                  <a:cxn ang="0">
                    <a:pos x="122" y="16"/>
                  </a:cxn>
                  <a:cxn ang="0">
                    <a:pos x="124" y="15"/>
                  </a:cxn>
                  <a:cxn ang="0">
                    <a:pos x="18" y="160"/>
                  </a:cxn>
                  <a:cxn ang="0">
                    <a:pos x="19" y="160"/>
                  </a:cxn>
                  <a:cxn ang="0">
                    <a:pos x="36" y="40"/>
                  </a:cxn>
                </a:cxnLst>
                <a:rect l="0" t="0" r="r" b="b"/>
                <a:pathLst>
                  <a:path w="124" h="160">
                    <a:moveTo>
                      <a:pt x="36" y="40"/>
                    </a:moveTo>
                    <a:lnTo>
                      <a:pt x="43" y="33"/>
                    </a:lnTo>
                    <a:lnTo>
                      <a:pt x="52" y="27"/>
                    </a:lnTo>
                    <a:lnTo>
                      <a:pt x="60" y="22"/>
                    </a:lnTo>
                    <a:lnTo>
                      <a:pt x="71" y="18"/>
                    </a:lnTo>
                    <a:lnTo>
                      <a:pt x="83" y="17"/>
                    </a:lnTo>
                    <a:lnTo>
                      <a:pt x="94" y="15"/>
                    </a:lnTo>
                    <a:lnTo>
                      <a:pt x="108" y="15"/>
                    </a:lnTo>
                    <a:lnTo>
                      <a:pt x="121" y="17"/>
                    </a:lnTo>
                    <a:lnTo>
                      <a:pt x="122" y="17"/>
                    </a:lnTo>
                    <a:lnTo>
                      <a:pt x="122" y="16"/>
                    </a:lnTo>
                    <a:lnTo>
                      <a:pt x="124" y="15"/>
                    </a:lnTo>
                    <a:cubicBezTo>
                      <a:pt x="22" y="0"/>
                      <a:pt x="0" y="72"/>
                      <a:pt x="18" y="160"/>
                    </a:cubicBezTo>
                    <a:lnTo>
                      <a:pt x="19" y="160"/>
                    </a:lnTo>
                    <a:cubicBezTo>
                      <a:pt x="11" y="127"/>
                      <a:pt x="10" y="64"/>
                      <a:pt x="36" y="40"/>
                    </a:cubicBezTo>
                    <a:close/>
                  </a:path>
                </a:pathLst>
              </a:custGeom>
              <a:solidFill>
                <a:srgbClr val="581800"/>
              </a:solidFill>
              <a:ln w="12700" cmpd="sng">
                <a:solidFill>
                  <a:srgbClr val="581800"/>
                </a:solidFill>
                <a:prstDash val="solid"/>
                <a:round/>
                <a:headEnd/>
                <a:tailEnd/>
              </a:ln>
            </p:spPr>
            <p:txBody>
              <a:bodyPr/>
              <a:lstStyle/>
              <a:p>
                <a:endParaRPr lang="es-PE"/>
              </a:p>
            </p:txBody>
          </p:sp>
          <p:sp>
            <p:nvSpPr>
              <p:cNvPr id="75" name="Freeform 50">
                <a:extLst>
                  <a:ext uri="{FF2B5EF4-FFF2-40B4-BE49-F238E27FC236}">
                    <a16:creationId xmlns:a16="http://schemas.microsoft.com/office/drawing/2014/main" id="{DE9B073F-4C84-4DD8-8EA8-3F56DAEDB040}"/>
                  </a:ext>
                </a:extLst>
              </p:cNvPr>
              <p:cNvSpPr>
                <a:spLocks noChangeArrowheads="1"/>
              </p:cNvSpPr>
              <p:nvPr/>
            </p:nvSpPr>
            <p:spPr bwMode="auto">
              <a:xfrm>
                <a:off x="1741488" y="2271713"/>
                <a:ext cx="80963" cy="101600"/>
              </a:xfrm>
              <a:custGeom>
                <a:avLst/>
                <a:gdLst/>
                <a:ahLst/>
                <a:cxnLst>
                  <a:cxn ang="0">
                    <a:pos x="40" y="37"/>
                  </a:cxn>
                  <a:cxn ang="0">
                    <a:pos x="128" y="18"/>
                  </a:cxn>
                  <a:cxn ang="0">
                    <a:pos x="128" y="16"/>
                  </a:cxn>
                  <a:cxn ang="0">
                    <a:pos x="5" y="160"/>
                  </a:cxn>
                  <a:cxn ang="0">
                    <a:pos x="8" y="160"/>
                  </a:cxn>
                  <a:cxn ang="0">
                    <a:pos x="40" y="37"/>
                  </a:cxn>
                </a:cxnLst>
                <a:rect l="0" t="0" r="r" b="b"/>
                <a:pathLst>
                  <a:path w="128" h="160">
                    <a:moveTo>
                      <a:pt x="40" y="37"/>
                    </a:moveTo>
                    <a:cubicBezTo>
                      <a:pt x="70" y="14"/>
                      <a:pt x="91" y="12"/>
                      <a:pt x="128" y="18"/>
                    </a:cubicBezTo>
                    <a:lnTo>
                      <a:pt x="128" y="16"/>
                    </a:lnTo>
                    <a:cubicBezTo>
                      <a:pt x="29" y="0"/>
                      <a:pt x="0" y="73"/>
                      <a:pt x="5" y="160"/>
                    </a:cubicBezTo>
                    <a:lnTo>
                      <a:pt x="8" y="160"/>
                    </a:lnTo>
                    <a:cubicBezTo>
                      <a:pt x="3" y="117"/>
                      <a:pt x="10" y="70"/>
                      <a:pt x="40" y="37"/>
                    </a:cubicBezTo>
                    <a:close/>
                  </a:path>
                </a:pathLst>
              </a:custGeom>
              <a:solidFill>
                <a:srgbClr val="581800"/>
              </a:solidFill>
              <a:ln w="12700" cmpd="sng">
                <a:solidFill>
                  <a:srgbClr val="581800"/>
                </a:solidFill>
                <a:prstDash val="solid"/>
                <a:round/>
                <a:headEnd/>
                <a:tailEnd/>
              </a:ln>
            </p:spPr>
            <p:txBody>
              <a:bodyPr/>
              <a:lstStyle/>
              <a:p>
                <a:endParaRPr lang="es-PE"/>
              </a:p>
            </p:txBody>
          </p:sp>
          <p:sp>
            <p:nvSpPr>
              <p:cNvPr id="76" name="Freeform 51">
                <a:extLst>
                  <a:ext uri="{FF2B5EF4-FFF2-40B4-BE49-F238E27FC236}">
                    <a16:creationId xmlns:a16="http://schemas.microsoft.com/office/drawing/2014/main" id="{328F1315-85C4-46A7-8B86-B279C7A3817D}"/>
                  </a:ext>
                </a:extLst>
              </p:cNvPr>
              <p:cNvSpPr>
                <a:spLocks noChangeArrowheads="1"/>
              </p:cNvSpPr>
              <p:nvPr/>
            </p:nvSpPr>
            <p:spPr bwMode="auto">
              <a:xfrm>
                <a:off x="1727200" y="2274888"/>
                <a:ext cx="98425" cy="92075"/>
              </a:xfrm>
              <a:custGeom>
                <a:avLst/>
                <a:gdLst/>
                <a:ahLst/>
                <a:cxnLst>
                  <a:cxn ang="0">
                    <a:pos x="24" y="86"/>
                  </a:cxn>
                  <a:cxn ang="0">
                    <a:pos x="94" y="4"/>
                  </a:cxn>
                  <a:cxn ang="0">
                    <a:pos x="139" y="7"/>
                  </a:cxn>
                  <a:cxn ang="0">
                    <a:pos x="144" y="8"/>
                  </a:cxn>
                  <a:cxn ang="0">
                    <a:pos x="147" y="11"/>
                  </a:cxn>
                  <a:cxn ang="0">
                    <a:pos x="152" y="11"/>
                  </a:cxn>
                  <a:cxn ang="0">
                    <a:pos x="154" y="13"/>
                  </a:cxn>
                  <a:cxn ang="0">
                    <a:pos x="154" y="12"/>
                  </a:cxn>
                  <a:cxn ang="0">
                    <a:pos x="152" y="10"/>
                  </a:cxn>
                  <a:cxn ang="0">
                    <a:pos x="152" y="8"/>
                  </a:cxn>
                  <a:cxn ang="0">
                    <a:pos x="151" y="8"/>
                  </a:cxn>
                  <a:cxn ang="0">
                    <a:pos x="148" y="7"/>
                  </a:cxn>
                  <a:cxn ang="0">
                    <a:pos x="145" y="6"/>
                  </a:cxn>
                  <a:cxn ang="0">
                    <a:pos x="140" y="5"/>
                  </a:cxn>
                  <a:cxn ang="0">
                    <a:pos x="133" y="4"/>
                  </a:cxn>
                  <a:cxn ang="0">
                    <a:pos x="127" y="2"/>
                  </a:cxn>
                  <a:cxn ang="0">
                    <a:pos x="118" y="2"/>
                  </a:cxn>
                  <a:cxn ang="0">
                    <a:pos x="73" y="7"/>
                  </a:cxn>
                  <a:cxn ang="0">
                    <a:pos x="33" y="48"/>
                  </a:cxn>
                  <a:cxn ang="0">
                    <a:pos x="30" y="58"/>
                  </a:cxn>
                  <a:cxn ang="0">
                    <a:pos x="27" y="67"/>
                  </a:cxn>
                  <a:cxn ang="0">
                    <a:pos x="21" y="85"/>
                  </a:cxn>
                  <a:cxn ang="0">
                    <a:pos x="19" y="102"/>
                  </a:cxn>
                  <a:cxn ang="0">
                    <a:pos x="13" y="119"/>
                  </a:cxn>
                  <a:cxn ang="0">
                    <a:pos x="8" y="133"/>
                  </a:cxn>
                  <a:cxn ang="0">
                    <a:pos x="0" y="145"/>
                  </a:cxn>
                  <a:cxn ang="0">
                    <a:pos x="0" y="146"/>
                  </a:cxn>
                  <a:cxn ang="0">
                    <a:pos x="2" y="146"/>
                  </a:cxn>
                  <a:cxn ang="0">
                    <a:pos x="10" y="133"/>
                  </a:cxn>
                  <a:cxn ang="0">
                    <a:pos x="15" y="119"/>
                  </a:cxn>
                  <a:cxn ang="0">
                    <a:pos x="20" y="103"/>
                  </a:cxn>
                  <a:cxn ang="0">
                    <a:pos x="24" y="86"/>
                  </a:cxn>
                </a:cxnLst>
                <a:rect l="0" t="0" r="r" b="b"/>
                <a:pathLst>
                  <a:path w="154" h="146">
                    <a:moveTo>
                      <a:pt x="24" y="86"/>
                    </a:moveTo>
                    <a:cubicBezTo>
                      <a:pt x="32" y="45"/>
                      <a:pt x="49" y="9"/>
                      <a:pt x="94" y="4"/>
                    </a:cubicBezTo>
                    <a:cubicBezTo>
                      <a:pt x="106" y="0"/>
                      <a:pt x="126" y="5"/>
                      <a:pt x="139" y="7"/>
                    </a:cubicBezTo>
                    <a:lnTo>
                      <a:pt x="144" y="8"/>
                    </a:lnTo>
                    <a:lnTo>
                      <a:pt x="147" y="11"/>
                    </a:lnTo>
                    <a:lnTo>
                      <a:pt x="152" y="11"/>
                    </a:lnTo>
                    <a:lnTo>
                      <a:pt x="154" y="13"/>
                    </a:lnTo>
                    <a:lnTo>
                      <a:pt x="154" y="12"/>
                    </a:lnTo>
                    <a:lnTo>
                      <a:pt x="152" y="10"/>
                    </a:lnTo>
                    <a:lnTo>
                      <a:pt x="152" y="8"/>
                    </a:lnTo>
                    <a:lnTo>
                      <a:pt x="151" y="8"/>
                    </a:lnTo>
                    <a:lnTo>
                      <a:pt x="148" y="7"/>
                    </a:lnTo>
                    <a:lnTo>
                      <a:pt x="145" y="6"/>
                    </a:lnTo>
                    <a:lnTo>
                      <a:pt x="140" y="5"/>
                    </a:lnTo>
                    <a:lnTo>
                      <a:pt x="133" y="4"/>
                    </a:lnTo>
                    <a:lnTo>
                      <a:pt x="127" y="2"/>
                    </a:lnTo>
                    <a:lnTo>
                      <a:pt x="118" y="2"/>
                    </a:lnTo>
                    <a:cubicBezTo>
                      <a:pt x="108" y="0"/>
                      <a:pt x="82" y="2"/>
                      <a:pt x="73" y="7"/>
                    </a:cubicBezTo>
                    <a:cubicBezTo>
                      <a:pt x="51" y="17"/>
                      <a:pt x="43" y="27"/>
                      <a:pt x="33" y="48"/>
                    </a:cubicBezTo>
                    <a:lnTo>
                      <a:pt x="30" y="58"/>
                    </a:lnTo>
                    <a:lnTo>
                      <a:pt x="27" y="67"/>
                    </a:lnTo>
                    <a:lnTo>
                      <a:pt x="21" y="85"/>
                    </a:lnTo>
                    <a:lnTo>
                      <a:pt x="19" y="102"/>
                    </a:lnTo>
                    <a:lnTo>
                      <a:pt x="13" y="119"/>
                    </a:lnTo>
                    <a:lnTo>
                      <a:pt x="8" y="133"/>
                    </a:lnTo>
                    <a:lnTo>
                      <a:pt x="0" y="145"/>
                    </a:lnTo>
                    <a:lnTo>
                      <a:pt x="0" y="146"/>
                    </a:lnTo>
                    <a:lnTo>
                      <a:pt x="2" y="146"/>
                    </a:lnTo>
                    <a:lnTo>
                      <a:pt x="10" y="133"/>
                    </a:lnTo>
                    <a:lnTo>
                      <a:pt x="15" y="119"/>
                    </a:lnTo>
                    <a:lnTo>
                      <a:pt x="20" y="103"/>
                    </a:lnTo>
                    <a:lnTo>
                      <a:pt x="24" y="86"/>
                    </a:lnTo>
                    <a:close/>
                  </a:path>
                </a:pathLst>
              </a:custGeom>
              <a:solidFill>
                <a:srgbClr val="581800"/>
              </a:solidFill>
              <a:ln w="12700" cmpd="sng">
                <a:solidFill>
                  <a:srgbClr val="581800"/>
                </a:solidFill>
                <a:prstDash val="solid"/>
                <a:round/>
                <a:headEnd/>
                <a:tailEnd/>
              </a:ln>
            </p:spPr>
            <p:txBody>
              <a:bodyPr/>
              <a:lstStyle/>
              <a:p>
                <a:endParaRPr lang="es-PE"/>
              </a:p>
            </p:txBody>
          </p:sp>
          <p:sp>
            <p:nvSpPr>
              <p:cNvPr id="77" name="Freeform 52">
                <a:extLst>
                  <a:ext uri="{FF2B5EF4-FFF2-40B4-BE49-F238E27FC236}">
                    <a16:creationId xmlns:a16="http://schemas.microsoft.com/office/drawing/2014/main" id="{88E0FA51-533E-41DE-9FE6-5D5AFAA89D1C}"/>
                  </a:ext>
                </a:extLst>
              </p:cNvPr>
              <p:cNvSpPr>
                <a:spLocks noChangeArrowheads="1"/>
              </p:cNvSpPr>
              <p:nvPr/>
            </p:nvSpPr>
            <p:spPr bwMode="auto">
              <a:xfrm>
                <a:off x="1793875" y="2355850"/>
                <a:ext cx="28575" cy="65088"/>
              </a:xfrm>
              <a:custGeom>
                <a:avLst/>
                <a:gdLst/>
                <a:ahLst/>
                <a:cxnLst>
                  <a:cxn ang="0">
                    <a:pos x="15" y="0"/>
                  </a:cxn>
                  <a:cxn ang="0">
                    <a:pos x="15" y="2"/>
                  </a:cxn>
                  <a:cxn ang="0">
                    <a:pos x="18" y="6"/>
                  </a:cxn>
                  <a:cxn ang="0">
                    <a:pos x="20" y="13"/>
                  </a:cxn>
                  <a:cxn ang="0">
                    <a:pos x="24" y="22"/>
                  </a:cxn>
                  <a:cxn ang="0">
                    <a:pos x="27" y="34"/>
                  </a:cxn>
                  <a:cxn ang="0">
                    <a:pos x="32" y="50"/>
                  </a:cxn>
                  <a:cxn ang="0">
                    <a:pos x="38" y="67"/>
                  </a:cxn>
                  <a:cxn ang="0">
                    <a:pos x="44" y="87"/>
                  </a:cxn>
                  <a:cxn ang="0">
                    <a:pos x="44" y="88"/>
                  </a:cxn>
                  <a:cxn ang="0">
                    <a:pos x="41" y="91"/>
                  </a:cxn>
                  <a:cxn ang="0">
                    <a:pos x="40" y="94"/>
                  </a:cxn>
                  <a:cxn ang="0">
                    <a:pos x="37" y="97"/>
                  </a:cxn>
                  <a:cxn ang="0">
                    <a:pos x="32" y="100"/>
                  </a:cxn>
                  <a:cxn ang="0">
                    <a:pos x="27" y="103"/>
                  </a:cxn>
                  <a:cxn ang="0">
                    <a:pos x="19" y="102"/>
                  </a:cxn>
                  <a:cxn ang="0">
                    <a:pos x="10" y="99"/>
                  </a:cxn>
                  <a:cxn ang="0">
                    <a:pos x="11" y="92"/>
                  </a:cxn>
                  <a:cxn ang="0">
                    <a:pos x="11" y="72"/>
                  </a:cxn>
                  <a:cxn ang="0">
                    <a:pos x="8" y="44"/>
                  </a:cxn>
                  <a:cxn ang="0">
                    <a:pos x="0" y="14"/>
                  </a:cxn>
                  <a:cxn ang="0">
                    <a:pos x="15" y="0"/>
                  </a:cxn>
                </a:cxnLst>
                <a:rect l="0" t="0" r="r" b="b"/>
                <a:pathLst>
                  <a:path w="44" h="103">
                    <a:moveTo>
                      <a:pt x="15" y="0"/>
                    </a:moveTo>
                    <a:lnTo>
                      <a:pt x="15" y="2"/>
                    </a:lnTo>
                    <a:lnTo>
                      <a:pt x="18" y="6"/>
                    </a:lnTo>
                    <a:lnTo>
                      <a:pt x="20" y="13"/>
                    </a:lnTo>
                    <a:lnTo>
                      <a:pt x="24" y="22"/>
                    </a:lnTo>
                    <a:lnTo>
                      <a:pt x="27" y="34"/>
                    </a:lnTo>
                    <a:lnTo>
                      <a:pt x="32" y="50"/>
                    </a:lnTo>
                    <a:lnTo>
                      <a:pt x="38" y="67"/>
                    </a:lnTo>
                    <a:lnTo>
                      <a:pt x="44" y="87"/>
                    </a:lnTo>
                    <a:lnTo>
                      <a:pt x="44" y="88"/>
                    </a:lnTo>
                    <a:lnTo>
                      <a:pt x="41" y="91"/>
                    </a:lnTo>
                    <a:lnTo>
                      <a:pt x="40" y="94"/>
                    </a:lnTo>
                    <a:lnTo>
                      <a:pt x="37" y="97"/>
                    </a:lnTo>
                    <a:lnTo>
                      <a:pt x="32" y="100"/>
                    </a:lnTo>
                    <a:lnTo>
                      <a:pt x="27" y="103"/>
                    </a:lnTo>
                    <a:lnTo>
                      <a:pt x="19" y="102"/>
                    </a:lnTo>
                    <a:lnTo>
                      <a:pt x="10" y="99"/>
                    </a:lnTo>
                    <a:lnTo>
                      <a:pt x="11" y="92"/>
                    </a:lnTo>
                    <a:lnTo>
                      <a:pt x="11" y="72"/>
                    </a:lnTo>
                    <a:lnTo>
                      <a:pt x="8" y="44"/>
                    </a:lnTo>
                    <a:lnTo>
                      <a:pt x="0" y="14"/>
                    </a:lnTo>
                    <a:lnTo>
                      <a:pt x="15" y="0"/>
                    </a:lnTo>
                    <a:close/>
                  </a:path>
                </a:pathLst>
              </a:custGeom>
              <a:solidFill>
                <a:srgbClr val="FFA892"/>
              </a:solidFill>
              <a:ln w="12700" cmpd="sng">
                <a:solidFill>
                  <a:srgbClr val="FFA892"/>
                </a:solidFill>
                <a:prstDash val="solid"/>
                <a:round/>
                <a:headEnd/>
                <a:tailEnd/>
              </a:ln>
            </p:spPr>
            <p:txBody>
              <a:bodyPr/>
              <a:lstStyle/>
              <a:p>
                <a:endParaRPr lang="es-PE"/>
              </a:p>
            </p:txBody>
          </p:sp>
          <p:sp>
            <p:nvSpPr>
              <p:cNvPr id="78" name="Freeform 53">
                <a:extLst>
                  <a:ext uri="{FF2B5EF4-FFF2-40B4-BE49-F238E27FC236}">
                    <a16:creationId xmlns:a16="http://schemas.microsoft.com/office/drawing/2014/main" id="{A43286F9-AA75-4EC4-8C51-F2E98CB45B4D}"/>
                  </a:ext>
                </a:extLst>
              </p:cNvPr>
              <p:cNvSpPr>
                <a:spLocks noChangeArrowheads="1"/>
              </p:cNvSpPr>
              <p:nvPr/>
            </p:nvSpPr>
            <p:spPr bwMode="auto">
              <a:xfrm>
                <a:off x="1727200" y="2400300"/>
                <a:ext cx="114300" cy="207963"/>
              </a:xfrm>
              <a:custGeom>
                <a:avLst/>
                <a:gdLst/>
                <a:ahLst/>
                <a:cxnLst>
                  <a:cxn ang="0">
                    <a:pos x="86" y="215"/>
                  </a:cxn>
                  <a:cxn ang="0">
                    <a:pos x="74" y="22"/>
                  </a:cxn>
                  <a:cxn ang="0">
                    <a:pos x="75" y="22"/>
                  </a:cxn>
                  <a:cxn ang="0">
                    <a:pos x="79" y="21"/>
                  </a:cxn>
                  <a:cxn ang="0">
                    <a:pos x="87" y="21"/>
                  </a:cxn>
                  <a:cxn ang="0">
                    <a:pos x="115" y="17"/>
                  </a:cxn>
                  <a:cxn ang="0">
                    <a:pos x="153" y="7"/>
                  </a:cxn>
                  <a:cxn ang="0">
                    <a:pos x="161" y="4"/>
                  </a:cxn>
                  <a:cxn ang="0">
                    <a:pos x="168" y="2"/>
                  </a:cxn>
                  <a:cxn ang="0">
                    <a:pos x="172" y="1"/>
                  </a:cxn>
                  <a:cxn ang="0">
                    <a:pos x="176" y="1"/>
                  </a:cxn>
                  <a:cxn ang="0">
                    <a:pos x="178" y="0"/>
                  </a:cxn>
                  <a:cxn ang="0">
                    <a:pos x="134" y="220"/>
                  </a:cxn>
                  <a:cxn ang="0">
                    <a:pos x="130" y="233"/>
                  </a:cxn>
                  <a:cxn ang="0">
                    <a:pos x="128" y="238"/>
                  </a:cxn>
                  <a:cxn ang="0">
                    <a:pos x="131" y="247"/>
                  </a:cxn>
                  <a:cxn ang="0">
                    <a:pos x="140" y="268"/>
                  </a:cxn>
                  <a:cxn ang="0">
                    <a:pos x="146" y="298"/>
                  </a:cxn>
                  <a:cxn ang="0">
                    <a:pos x="146" y="327"/>
                  </a:cxn>
                  <a:cxn ang="0">
                    <a:pos x="70" y="314"/>
                  </a:cxn>
                  <a:cxn ang="0">
                    <a:pos x="0" y="296"/>
                  </a:cxn>
                  <a:cxn ang="0">
                    <a:pos x="86" y="215"/>
                  </a:cxn>
                </a:cxnLst>
                <a:rect l="0" t="0" r="r" b="b"/>
                <a:pathLst>
                  <a:path w="178" h="327">
                    <a:moveTo>
                      <a:pt x="86" y="215"/>
                    </a:moveTo>
                    <a:lnTo>
                      <a:pt x="74" y="22"/>
                    </a:lnTo>
                    <a:lnTo>
                      <a:pt x="75" y="22"/>
                    </a:lnTo>
                    <a:lnTo>
                      <a:pt x="79" y="21"/>
                    </a:lnTo>
                    <a:lnTo>
                      <a:pt x="87" y="21"/>
                    </a:lnTo>
                    <a:cubicBezTo>
                      <a:pt x="96" y="20"/>
                      <a:pt x="106" y="20"/>
                      <a:pt x="115" y="17"/>
                    </a:cubicBezTo>
                    <a:cubicBezTo>
                      <a:pt x="129" y="16"/>
                      <a:pt x="139" y="10"/>
                      <a:pt x="153" y="7"/>
                    </a:cubicBezTo>
                    <a:lnTo>
                      <a:pt x="161" y="4"/>
                    </a:lnTo>
                    <a:lnTo>
                      <a:pt x="168" y="2"/>
                    </a:lnTo>
                    <a:lnTo>
                      <a:pt x="172" y="1"/>
                    </a:lnTo>
                    <a:lnTo>
                      <a:pt x="176" y="1"/>
                    </a:lnTo>
                    <a:lnTo>
                      <a:pt x="178" y="0"/>
                    </a:lnTo>
                    <a:cubicBezTo>
                      <a:pt x="170" y="74"/>
                      <a:pt x="156" y="148"/>
                      <a:pt x="134" y="220"/>
                    </a:cubicBezTo>
                    <a:lnTo>
                      <a:pt x="130" y="233"/>
                    </a:lnTo>
                    <a:lnTo>
                      <a:pt x="128" y="238"/>
                    </a:lnTo>
                    <a:lnTo>
                      <a:pt x="131" y="247"/>
                    </a:lnTo>
                    <a:lnTo>
                      <a:pt x="140" y="268"/>
                    </a:lnTo>
                    <a:lnTo>
                      <a:pt x="146" y="298"/>
                    </a:lnTo>
                    <a:lnTo>
                      <a:pt x="146" y="327"/>
                    </a:lnTo>
                    <a:cubicBezTo>
                      <a:pt x="125" y="314"/>
                      <a:pt x="94" y="318"/>
                      <a:pt x="70" y="314"/>
                    </a:cubicBezTo>
                    <a:cubicBezTo>
                      <a:pt x="47" y="312"/>
                      <a:pt x="19" y="312"/>
                      <a:pt x="0" y="296"/>
                    </a:cubicBezTo>
                    <a:cubicBezTo>
                      <a:pt x="9" y="261"/>
                      <a:pt x="47" y="216"/>
                      <a:pt x="86" y="215"/>
                    </a:cubicBezTo>
                    <a:close/>
                  </a:path>
                </a:pathLst>
              </a:custGeom>
              <a:solidFill>
                <a:srgbClr val="4B4B4B"/>
              </a:solidFill>
              <a:ln w="12700" cmpd="sng">
                <a:solidFill>
                  <a:srgbClr val="4B4B4B"/>
                </a:solidFill>
                <a:prstDash val="solid"/>
                <a:round/>
                <a:headEnd/>
                <a:tailEnd/>
              </a:ln>
            </p:spPr>
            <p:txBody>
              <a:bodyPr/>
              <a:lstStyle/>
              <a:p>
                <a:endParaRPr lang="es-PE"/>
              </a:p>
            </p:txBody>
          </p:sp>
          <p:sp>
            <p:nvSpPr>
              <p:cNvPr id="79" name="Freeform 54">
                <a:extLst>
                  <a:ext uri="{FF2B5EF4-FFF2-40B4-BE49-F238E27FC236}">
                    <a16:creationId xmlns:a16="http://schemas.microsoft.com/office/drawing/2014/main" id="{C56B34B9-9FD9-4220-9653-69BCEB8F89BC}"/>
                  </a:ext>
                </a:extLst>
              </p:cNvPr>
              <p:cNvSpPr>
                <a:spLocks noChangeArrowheads="1"/>
              </p:cNvSpPr>
              <p:nvPr/>
            </p:nvSpPr>
            <p:spPr bwMode="auto">
              <a:xfrm>
                <a:off x="1763713" y="2449513"/>
                <a:ext cx="33338" cy="30163"/>
              </a:xfrm>
              <a:custGeom>
                <a:avLst/>
                <a:gdLst/>
                <a:ahLst/>
                <a:cxnLst>
                  <a:cxn ang="0">
                    <a:pos x="20" y="2"/>
                  </a:cxn>
                  <a:cxn ang="0">
                    <a:pos x="27" y="46"/>
                  </a:cxn>
                  <a:cxn ang="0">
                    <a:pos x="41" y="47"/>
                  </a:cxn>
                  <a:cxn ang="0">
                    <a:pos x="49" y="41"/>
                  </a:cxn>
                  <a:cxn ang="0">
                    <a:pos x="52" y="33"/>
                  </a:cxn>
                  <a:cxn ang="0">
                    <a:pos x="52" y="22"/>
                  </a:cxn>
                  <a:cxn ang="0">
                    <a:pos x="49" y="11"/>
                  </a:cxn>
                  <a:cxn ang="0">
                    <a:pos x="41" y="3"/>
                  </a:cxn>
                  <a:cxn ang="0">
                    <a:pos x="32" y="0"/>
                  </a:cxn>
                  <a:cxn ang="0">
                    <a:pos x="20" y="2"/>
                  </a:cxn>
                </a:cxnLst>
                <a:rect l="0" t="0" r="r" b="b"/>
                <a:pathLst>
                  <a:path w="52" h="47">
                    <a:moveTo>
                      <a:pt x="20" y="2"/>
                    </a:moveTo>
                    <a:cubicBezTo>
                      <a:pt x="2" y="18"/>
                      <a:pt x="0" y="37"/>
                      <a:pt x="27" y="46"/>
                    </a:cubicBezTo>
                    <a:lnTo>
                      <a:pt x="41" y="47"/>
                    </a:lnTo>
                    <a:lnTo>
                      <a:pt x="49" y="41"/>
                    </a:lnTo>
                    <a:lnTo>
                      <a:pt x="52" y="33"/>
                    </a:lnTo>
                    <a:lnTo>
                      <a:pt x="52" y="22"/>
                    </a:lnTo>
                    <a:lnTo>
                      <a:pt x="49" y="11"/>
                    </a:lnTo>
                    <a:lnTo>
                      <a:pt x="41" y="3"/>
                    </a:lnTo>
                    <a:lnTo>
                      <a:pt x="32" y="0"/>
                    </a:lnTo>
                    <a:lnTo>
                      <a:pt x="20" y="2"/>
                    </a:lnTo>
                    <a:close/>
                  </a:path>
                </a:pathLst>
              </a:custGeom>
              <a:solidFill>
                <a:srgbClr val="4B4B4B"/>
              </a:solidFill>
              <a:ln w="12700" cmpd="sng">
                <a:solidFill>
                  <a:srgbClr val="4B4B4B"/>
                </a:solidFill>
                <a:prstDash val="solid"/>
                <a:round/>
                <a:headEnd/>
                <a:tailEnd/>
              </a:ln>
            </p:spPr>
            <p:txBody>
              <a:bodyPr/>
              <a:lstStyle/>
              <a:p>
                <a:endParaRPr lang="es-PE"/>
              </a:p>
            </p:txBody>
          </p:sp>
          <p:sp>
            <p:nvSpPr>
              <p:cNvPr id="80" name="Freeform 55">
                <a:extLst>
                  <a:ext uri="{FF2B5EF4-FFF2-40B4-BE49-F238E27FC236}">
                    <a16:creationId xmlns:a16="http://schemas.microsoft.com/office/drawing/2014/main" id="{EE2D3E5A-ED60-4D6B-87FF-FCA9136B255C}"/>
                  </a:ext>
                </a:extLst>
              </p:cNvPr>
              <p:cNvSpPr>
                <a:spLocks noChangeArrowheads="1"/>
              </p:cNvSpPr>
              <p:nvPr/>
            </p:nvSpPr>
            <p:spPr bwMode="auto">
              <a:xfrm>
                <a:off x="1757363" y="2279650"/>
                <a:ext cx="76200" cy="112713"/>
              </a:xfrm>
              <a:custGeom>
                <a:avLst/>
                <a:gdLst/>
                <a:ahLst/>
                <a:cxnLst>
                  <a:cxn ang="0">
                    <a:pos x="9" y="63"/>
                  </a:cxn>
                  <a:cxn ang="0">
                    <a:pos x="112" y="42"/>
                  </a:cxn>
                  <a:cxn ang="0">
                    <a:pos x="116" y="51"/>
                  </a:cxn>
                  <a:cxn ang="0">
                    <a:pos x="118" y="60"/>
                  </a:cxn>
                  <a:cxn ang="0">
                    <a:pos x="118" y="71"/>
                  </a:cxn>
                  <a:cxn ang="0">
                    <a:pos x="117" y="83"/>
                  </a:cxn>
                  <a:cxn ang="0">
                    <a:pos x="112" y="109"/>
                  </a:cxn>
                  <a:cxn ang="0">
                    <a:pos x="104" y="132"/>
                  </a:cxn>
                  <a:cxn ang="0">
                    <a:pos x="52" y="175"/>
                  </a:cxn>
                  <a:cxn ang="0">
                    <a:pos x="9" y="63"/>
                  </a:cxn>
                </a:cxnLst>
                <a:rect l="0" t="0" r="r" b="b"/>
                <a:pathLst>
                  <a:path w="118" h="175">
                    <a:moveTo>
                      <a:pt x="9" y="63"/>
                    </a:moveTo>
                    <a:cubicBezTo>
                      <a:pt x="20" y="16"/>
                      <a:pt x="86" y="0"/>
                      <a:pt x="112" y="42"/>
                    </a:cubicBezTo>
                    <a:lnTo>
                      <a:pt x="116" y="51"/>
                    </a:lnTo>
                    <a:lnTo>
                      <a:pt x="118" y="60"/>
                    </a:lnTo>
                    <a:lnTo>
                      <a:pt x="118" y="71"/>
                    </a:lnTo>
                    <a:lnTo>
                      <a:pt x="117" y="83"/>
                    </a:lnTo>
                    <a:lnTo>
                      <a:pt x="112" y="109"/>
                    </a:lnTo>
                    <a:lnTo>
                      <a:pt x="104" y="132"/>
                    </a:lnTo>
                    <a:cubicBezTo>
                      <a:pt x="90" y="154"/>
                      <a:pt x="77" y="168"/>
                      <a:pt x="52" y="175"/>
                    </a:cubicBezTo>
                    <a:cubicBezTo>
                      <a:pt x="18" y="146"/>
                      <a:pt x="0" y="109"/>
                      <a:pt x="9" y="63"/>
                    </a:cubicBezTo>
                    <a:close/>
                  </a:path>
                </a:pathLst>
              </a:custGeom>
              <a:solidFill>
                <a:srgbClr val="FFBEA4"/>
              </a:solidFill>
              <a:ln w="12700" cmpd="sng">
                <a:solidFill>
                  <a:srgbClr val="FFBEA4"/>
                </a:solidFill>
                <a:prstDash val="solid"/>
                <a:round/>
                <a:headEnd/>
                <a:tailEnd/>
              </a:ln>
            </p:spPr>
            <p:txBody>
              <a:bodyPr/>
              <a:lstStyle/>
              <a:p>
                <a:endParaRPr lang="es-PE"/>
              </a:p>
            </p:txBody>
          </p:sp>
          <p:sp>
            <p:nvSpPr>
              <p:cNvPr id="81" name="Freeform 56">
                <a:extLst>
                  <a:ext uri="{FF2B5EF4-FFF2-40B4-BE49-F238E27FC236}">
                    <a16:creationId xmlns:a16="http://schemas.microsoft.com/office/drawing/2014/main" id="{5B05422E-5044-4F7E-9663-349F2C546F0D}"/>
                  </a:ext>
                </a:extLst>
              </p:cNvPr>
              <p:cNvSpPr>
                <a:spLocks noChangeArrowheads="1"/>
              </p:cNvSpPr>
              <p:nvPr/>
            </p:nvSpPr>
            <p:spPr bwMode="auto">
              <a:xfrm>
                <a:off x="1778000" y="2366963"/>
                <a:ext cx="26988" cy="9525"/>
              </a:xfrm>
              <a:custGeom>
                <a:avLst/>
                <a:gdLst/>
                <a:ahLst/>
                <a:cxnLst>
                  <a:cxn ang="0">
                    <a:pos x="41" y="6"/>
                  </a:cxn>
                  <a:cxn ang="0">
                    <a:pos x="40" y="6"/>
                  </a:cxn>
                  <a:cxn ang="0">
                    <a:pos x="38" y="8"/>
                  </a:cxn>
                  <a:cxn ang="0">
                    <a:pos x="35" y="12"/>
                  </a:cxn>
                  <a:cxn ang="0">
                    <a:pos x="30" y="15"/>
                  </a:cxn>
                  <a:cxn ang="0">
                    <a:pos x="23" y="16"/>
                  </a:cxn>
                  <a:cxn ang="0">
                    <a:pos x="16" y="16"/>
                  </a:cxn>
                  <a:cxn ang="0">
                    <a:pos x="9" y="14"/>
                  </a:cxn>
                  <a:cxn ang="0">
                    <a:pos x="1" y="8"/>
                  </a:cxn>
                  <a:cxn ang="0">
                    <a:pos x="0" y="6"/>
                  </a:cxn>
                  <a:cxn ang="0">
                    <a:pos x="0" y="3"/>
                  </a:cxn>
                  <a:cxn ang="0">
                    <a:pos x="7" y="0"/>
                  </a:cxn>
                  <a:cxn ang="0">
                    <a:pos x="14" y="0"/>
                  </a:cxn>
                  <a:cxn ang="0">
                    <a:pos x="25" y="1"/>
                  </a:cxn>
                  <a:cxn ang="0">
                    <a:pos x="41" y="6"/>
                  </a:cxn>
                </a:cxnLst>
                <a:rect l="0" t="0" r="r" b="b"/>
                <a:pathLst>
                  <a:path w="41" h="16">
                    <a:moveTo>
                      <a:pt x="41" y="6"/>
                    </a:moveTo>
                    <a:lnTo>
                      <a:pt x="40" y="6"/>
                    </a:lnTo>
                    <a:lnTo>
                      <a:pt x="38" y="8"/>
                    </a:lnTo>
                    <a:lnTo>
                      <a:pt x="35" y="12"/>
                    </a:lnTo>
                    <a:lnTo>
                      <a:pt x="30" y="15"/>
                    </a:lnTo>
                    <a:lnTo>
                      <a:pt x="23" y="16"/>
                    </a:lnTo>
                    <a:lnTo>
                      <a:pt x="16" y="16"/>
                    </a:lnTo>
                    <a:lnTo>
                      <a:pt x="9" y="14"/>
                    </a:lnTo>
                    <a:lnTo>
                      <a:pt x="1" y="8"/>
                    </a:lnTo>
                    <a:lnTo>
                      <a:pt x="0" y="6"/>
                    </a:lnTo>
                    <a:lnTo>
                      <a:pt x="0" y="3"/>
                    </a:lnTo>
                    <a:lnTo>
                      <a:pt x="7" y="0"/>
                    </a:lnTo>
                    <a:lnTo>
                      <a:pt x="14" y="0"/>
                    </a:lnTo>
                    <a:lnTo>
                      <a:pt x="25" y="1"/>
                    </a:lnTo>
                    <a:lnTo>
                      <a:pt x="41" y="6"/>
                    </a:lnTo>
                    <a:close/>
                  </a:path>
                </a:pathLst>
              </a:custGeom>
              <a:solidFill>
                <a:srgbClr val="FF5888"/>
              </a:solidFill>
              <a:ln w="12700" cmpd="sng">
                <a:solidFill>
                  <a:srgbClr val="FF5888"/>
                </a:solidFill>
                <a:prstDash val="solid"/>
                <a:round/>
                <a:headEnd/>
                <a:tailEnd/>
              </a:ln>
            </p:spPr>
            <p:txBody>
              <a:bodyPr/>
              <a:lstStyle/>
              <a:p>
                <a:endParaRPr lang="es-PE"/>
              </a:p>
            </p:txBody>
          </p:sp>
          <p:sp>
            <p:nvSpPr>
              <p:cNvPr id="82" name="Freeform 57">
                <a:extLst>
                  <a:ext uri="{FF2B5EF4-FFF2-40B4-BE49-F238E27FC236}">
                    <a16:creationId xmlns:a16="http://schemas.microsoft.com/office/drawing/2014/main" id="{9E922443-0A58-49C9-A7D2-7208FFB78F61}"/>
                  </a:ext>
                </a:extLst>
              </p:cNvPr>
              <p:cNvSpPr>
                <a:spLocks noChangeArrowheads="1"/>
              </p:cNvSpPr>
              <p:nvPr/>
            </p:nvSpPr>
            <p:spPr bwMode="auto">
              <a:xfrm>
                <a:off x="1765300" y="2312988"/>
                <a:ext cx="34925" cy="49213"/>
              </a:xfrm>
              <a:custGeom>
                <a:avLst/>
                <a:gdLst/>
                <a:ahLst/>
                <a:cxnLst>
                  <a:cxn ang="0">
                    <a:pos x="37" y="9"/>
                  </a:cxn>
                  <a:cxn ang="0">
                    <a:pos x="0" y="8"/>
                  </a:cxn>
                  <a:cxn ang="0">
                    <a:pos x="36" y="12"/>
                  </a:cxn>
                  <a:cxn ang="0">
                    <a:pos x="25" y="71"/>
                  </a:cxn>
                  <a:cxn ang="0">
                    <a:pos x="41" y="77"/>
                  </a:cxn>
                  <a:cxn ang="0">
                    <a:pos x="28" y="70"/>
                  </a:cxn>
                  <a:cxn ang="0">
                    <a:pos x="31" y="69"/>
                  </a:cxn>
                  <a:cxn ang="0">
                    <a:pos x="33" y="65"/>
                  </a:cxn>
                  <a:cxn ang="0">
                    <a:pos x="39" y="60"/>
                  </a:cxn>
                  <a:cxn ang="0">
                    <a:pos x="43" y="53"/>
                  </a:cxn>
                  <a:cxn ang="0">
                    <a:pos x="46" y="45"/>
                  </a:cxn>
                  <a:cxn ang="0">
                    <a:pos x="48" y="33"/>
                  </a:cxn>
                  <a:cxn ang="0">
                    <a:pos x="45" y="22"/>
                  </a:cxn>
                  <a:cxn ang="0">
                    <a:pos x="37" y="9"/>
                  </a:cxn>
                </a:cxnLst>
                <a:rect l="0" t="0" r="r" b="b"/>
                <a:pathLst>
                  <a:path w="54" h="77">
                    <a:moveTo>
                      <a:pt x="37" y="9"/>
                    </a:moveTo>
                    <a:cubicBezTo>
                      <a:pt x="29" y="0"/>
                      <a:pt x="9" y="2"/>
                      <a:pt x="0" y="8"/>
                    </a:cubicBezTo>
                    <a:cubicBezTo>
                      <a:pt x="11" y="6"/>
                      <a:pt x="27" y="1"/>
                      <a:pt x="36" y="12"/>
                    </a:cubicBezTo>
                    <a:cubicBezTo>
                      <a:pt x="54" y="35"/>
                      <a:pt x="42" y="52"/>
                      <a:pt x="25" y="71"/>
                    </a:cubicBezTo>
                    <a:lnTo>
                      <a:pt x="41" y="77"/>
                    </a:lnTo>
                    <a:lnTo>
                      <a:pt x="28" y="70"/>
                    </a:lnTo>
                    <a:lnTo>
                      <a:pt x="31" y="69"/>
                    </a:lnTo>
                    <a:lnTo>
                      <a:pt x="33" y="65"/>
                    </a:lnTo>
                    <a:lnTo>
                      <a:pt x="39" y="60"/>
                    </a:lnTo>
                    <a:lnTo>
                      <a:pt x="43" y="53"/>
                    </a:lnTo>
                    <a:lnTo>
                      <a:pt x="46" y="45"/>
                    </a:lnTo>
                    <a:lnTo>
                      <a:pt x="48" y="33"/>
                    </a:lnTo>
                    <a:lnTo>
                      <a:pt x="45" y="22"/>
                    </a:lnTo>
                    <a:lnTo>
                      <a:pt x="37" y="9"/>
                    </a:lnTo>
                    <a:close/>
                  </a:path>
                </a:pathLst>
              </a:custGeom>
              <a:solidFill>
                <a:srgbClr val="FFA892"/>
              </a:solidFill>
              <a:ln w="12700" cmpd="sng">
                <a:solidFill>
                  <a:srgbClr val="FFA892"/>
                </a:solidFill>
                <a:prstDash val="solid"/>
                <a:round/>
                <a:headEnd/>
                <a:tailEnd/>
              </a:ln>
            </p:spPr>
            <p:txBody>
              <a:bodyPr/>
              <a:lstStyle/>
              <a:p>
                <a:endParaRPr lang="es-PE"/>
              </a:p>
            </p:txBody>
          </p:sp>
          <p:sp>
            <p:nvSpPr>
              <p:cNvPr id="83" name="Freeform 58">
                <a:extLst>
                  <a:ext uri="{FF2B5EF4-FFF2-40B4-BE49-F238E27FC236}">
                    <a16:creationId xmlns:a16="http://schemas.microsoft.com/office/drawing/2014/main" id="{AFD89FA2-22E9-4F22-B059-29AD6640D898}"/>
                  </a:ext>
                </a:extLst>
              </p:cNvPr>
              <p:cNvSpPr>
                <a:spLocks noChangeArrowheads="1"/>
              </p:cNvSpPr>
              <p:nvPr/>
            </p:nvSpPr>
            <p:spPr bwMode="auto">
              <a:xfrm>
                <a:off x="1765300" y="2314575"/>
                <a:ext cx="28575" cy="12700"/>
              </a:xfrm>
              <a:custGeom>
                <a:avLst/>
                <a:gdLst/>
                <a:ahLst/>
                <a:cxnLst>
                  <a:cxn ang="0">
                    <a:pos x="37" y="5"/>
                  </a:cxn>
                  <a:cxn ang="0">
                    <a:pos x="36" y="4"/>
                  </a:cxn>
                  <a:cxn ang="0">
                    <a:pos x="28" y="2"/>
                  </a:cxn>
                  <a:cxn ang="0">
                    <a:pos x="24" y="0"/>
                  </a:cxn>
                  <a:cxn ang="0">
                    <a:pos x="11" y="0"/>
                  </a:cxn>
                  <a:cxn ang="0">
                    <a:pos x="0" y="4"/>
                  </a:cxn>
                  <a:cxn ang="0">
                    <a:pos x="24" y="2"/>
                  </a:cxn>
                  <a:cxn ang="0">
                    <a:pos x="30" y="4"/>
                  </a:cxn>
                  <a:cxn ang="0">
                    <a:pos x="34" y="8"/>
                  </a:cxn>
                  <a:cxn ang="0">
                    <a:pos x="37" y="10"/>
                  </a:cxn>
                  <a:cxn ang="0">
                    <a:pos x="39" y="15"/>
                  </a:cxn>
                  <a:cxn ang="0">
                    <a:pos x="41" y="17"/>
                  </a:cxn>
                  <a:cxn ang="0">
                    <a:pos x="41" y="19"/>
                  </a:cxn>
                  <a:cxn ang="0">
                    <a:pos x="45" y="19"/>
                  </a:cxn>
                  <a:cxn ang="0">
                    <a:pos x="45" y="16"/>
                  </a:cxn>
                  <a:cxn ang="0">
                    <a:pos x="43" y="13"/>
                  </a:cxn>
                  <a:cxn ang="0">
                    <a:pos x="41" y="10"/>
                  </a:cxn>
                  <a:cxn ang="0">
                    <a:pos x="37" y="5"/>
                  </a:cxn>
                </a:cxnLst>
                <a:rect l="0" t="0" r="r" b="b"/>
                <a:pathLst>
                  <a:path w="45" h="19">
                    <a:moveTo>
                      <a:pt x="37" y="5"/>
                    </a:moveTo>
                    <a:lnTo>
                      <a:pt x="36" y="4"/>
                    </a:lnTo>
                    <a:lnTo>
                      <a:pt x="28" y="2"/>
                    </a:lnTo>
                    <a:lnTo>
                      <a:pt x="24" y="0"/>
                    </a:lnTo>
                    <a:lnTo>
                      <a:pt x="11" y="0"/>
                    </a:lnTo>
                    <a:lnTo>
                      <a:pt x="0" y="4"/>
                    </a:lnTo>
                    <a:cubicBezTo>
                      <a:pt x="10" y="4"/>
                      <a:pt x="8" y="1"/>
                      <a:pt x="24" y="2"/>
                    </a:cubicBezTo>
                    <a:lnTo>
                      <a:pt x="30" y="4"/>
                    </a:lnTo>
                    <a:lnTo>
                      <a:pt x="34" y="8"/>
                    </a:lnTo>
                    <a:lnTo>
                      <a:pt x="37" y="10"/>
                    </a:lnTo>
                    <a:lnTo>
                      <a:pt x="39" y="15"/>
                    </a:lnTo>
                    <a:lnTo>
                      <a:pt x="41" y="17"/>
                    </a:lnTo>
                    <a:lnTo>
                      <a:pt x="41" y="19"/>
                    </a:lnTo>
                    <a:lnTo>
                      <a:pt x="45" y="19"/>
                    </a:lnTo>
                    <a:lnTo>
                      <a:pt x="45" y="16"/>
                    </a:lnTo>
                    <a:lnTo>
                      <a:pt x="43" y="13"/>
                    </a:lnTo>
                    <a:lnTo>
                      <a:pt x="41" y="10"/>
                    </a:lnTo>
                    <a:lnTo>
                      <a:pt x="37" y="5"/>
                    </a:lnTo>
                    <a:close/>
                  </a:path>
                </a:pathLst>
              </a:custGeom>
              <a:solidFill>
                <a:srgbClr val="581800"/>
              </a:solidFill>
              <a:ln w="12700" cmpd="sng">
                <a:solidFill>
                  <a:srgbClr val="581800"/>
                </a:solidFill>
                <a:prstDash val="solid"/>
                <a:round/>
                <a:headEnd/>
                <a:tailEnd/>
              </a:ln>
            </p:spPr>
            <p:txBody>
              <a:bodyPr/>
              <a:lstStyle/>
              <a:p>
                <a:endParaRPr lang="es-PE"/>
              </a:p>
            </p:txBody>
          </p:sp>
          <p:sp>
            <p:nvSpPr>
              <p:cNvPr id="84" name="Freeform 59">
                <a:extLst>
                  <a:ext uri="{FF2B5EF4-FFF2-40B4-BE49-F238E27FC236}">
                    <a16:creationId xmlns:a16="http://schemas.microsoft.com/office/drawing/2014/main" id="{EAA11121-FD90-4C33-8B78-235006C6E9FE}"/>
                  </a:ext>
                </a:extLst>
              </p:cNvPr>
              <p:cNvSpPr>
                <a:spLocks noChangeArrowheads="1"/>
              </p:cNvSpPr>
              <p:nvPr/>
            </p:nvSpPr>
            <p:spPr bwMode="auto">
              <a:xfrm>
                <a:off x="1804988" y="2317750"/>
                <a:ext cx="30163" cy="12700"/>
              </a:xfrm>
              <a:custGeom>
                <a:avLst/>
                <a:gdLst/>
                <a:ahLst/>
                <a:cxnLst>
                  <a:cxn ang="0">
                    <a:pos x="11" y="5"/>
                  </a:cxn>
                  <a:cxn ang="0">
                    <a:pos x="13" y="4"/>
                  </a:cxn>
                  <a:cxn ang="0">
                    <a:pos x="26" y="4"/>
                  </a:cxn>
                  <a:cxn ang="0">
                    <a:pos x="36" y="9"/>
                  </a:cxn>
                  <a:cxn ang="0">
                    <a:pos x="46" y="19"/>
                  </a:cxn>
                  <a:cxn ang="0">
                    <a:pos x="3" y="15"/>
                  </a:cxn>
                  <a:cxn ang="0">
                    <a:pos x="1" y="15"/>
                  </a:cxn>
                  <a:cxn ang="0">
                    <a:pos x="0" y="13"/>
                  </a:cxn>
                  <a:cxn ang="0">
                    <a:pos x="0" y="12"/>
                  </a:cxn>
                  <a:cxn ang="0">
                    <a:pos x="2" y="9"/>
                  </a:cxn>
                  <a:cxn ang="0">
                    <a:pos x="4" y="7"/>
                  </a:cxn>
                  <a:cxn ang="0">
                    <a:pos x="8" y="6"/>
                  </a:cxn>
                  <a:cxn ang="0">
                    <a:pos x="11" y="5"/>
                  </a:cxn>
                </a:cxnLst>
                <a:rect l="0" t="0" r="r" b="b"/>
                <a:pathLst>
                  <a:path w="46" h="19">
                    <a:moveTo>
                      <a:pt x="11" y="5"/>
                    </a:moveTo>
                    <a:lnTo>
                      <a:pt x="13" y="4"/>
                    </a:lnTo>
                    <a:lnTo>
                      <a:pt x="26" y="4"/>
                    </a:lnTo>
                    <a:lnTo>
                      <a:pt x="36" y="9"/>
                    </a:lnTo>
                    <a:lnTo>
                      <a:pt x="46" y="19"/>
                    </a:lnTo>
                    <a:cubicBezTo>
                      <a:pt x="35" y="9"/>
                      <a:pt x="14" y="0"/>
                      <a:pt x="3" y="15"/>
                    </a:cubicBezTo>
                    <a:lnTo>
                      <a:pt x="1" y="15"/>
                    </a:lnTo>
                    <a:lnTo>
                      <a:pt x="0" y="13"/>
                    </a:lnTo>
                    <a:lnTo>
                      <a:pt x="0" y="12"/>
                    </a:lnTo>
                    <a:lnTo>
                      <a:pt x="2" y="9"/>
                    </a:lnTo>
                    <a:lnTo>
                      <a:pt x="4" y="7"/>
                    </a:lnTo>
                    <a:lnTo>
                      <a:pt x="8" y="6"/>
                    </a:lnTo>
                    <a:lnTo>
                      <a:pt x="11" y="5"/>
                    </a:lnTo>
                    <a:close/>
                  </a:path>
                </a:pathLst>
              </a:custGeom>
              <a:solidFill>
                <a:srgbClr val="581800"/>
              </a:solidFill>
              <a:ln w="12700" cmpd="sng">
                <a:solidFill>
                  <a:srgbClr val="581800"/>
                </a:solidFill>
                <a:prstDash val="solid"/>
                <a:round/>
                <a:headEnd/>
                <a:tailEnd/>
              </a:ln>
            </p:spPr>
            <p:txBody>
              <a:bodyPr/>
              <a:lstStyle/>
              <a:p>
                <a:endParaRPr lang="es-PE"/>
              </a:p>
            </p:txBody>
          </p:sp>
          <p:sp>
            <p:nvSpPr>
              <p:cNvPr id="85" name="Freeform 60">
                <a:extLst>
                  <a:ext uri="{FF2B5EF4-FFF2-40B4-BE49-F238E27FC236}">
                    <a16:creationId xmlns:a16="http://schemas.microsoft.com/office/drawing/2014/main" id="{E0AC9A91-B35F-4319-BEEE-181F3F1F3C55}"/>
                  </a:ext>
                </a:extLst>
              </p:cNvPr>
              <p:cNvSpPr>
                <a:spLocks noChangeArrowheads="1"/>
              </p:cNvSpPr>
              <p:nvPr/>
            </p:nvSpPr>
            <p:spPr bwMode="auto">
              <a:xfrm>
                <a:off x="1763713" y="2324100"/>
                <a:ext cx="26988" cy="17463"/>
              </a:xfrm>
              <a:custGeom>
                <a:avLst/>
                <a:gdLst/>
                <a:ahLst/>
                <a:cxnLst>
                  <a:cxn ang="0">
                    <a:pos x="9" y="21"/>
                  </a:cxn>
                  <a:cxn ang="0">
                    <a:pos x="40" y="22"/>
                  </a:cxn>
                  <a:cxn ang="0">
                    <a:pos x="0" y="13"/>
                  </a:cxn>
                  <a:cxn ang="0">
                    <a:pos x="1" y="14"/>
                  </a:cxn>
                  <a:cxn ang="0">
                    <a:pos x="3" y="18"/>
                  </a:cxn>
                  <a:cxn ang="0">
                    <a:pos x="9" y="21"/>
                  </a:cxn>
                </a:cxnLst>
                <a:rect l="0" t="0" r="r" b="b"/>
                <a:pathLst>
                  <a:path w="40" h="28">
                    <a:moveTo>
                      <a:pt x="9" y="21"/>
                    </a:moveTo>
                    <a:cubicBezTo>
                      <a:pt x="31" y="28"/>
                      <a:pt x="22" y="24"/>
                      <a:pt x="40" y="22"/>
                    </a:cubicBezTo>
                    <a:cubicBezTo>
                      <a:pt x="30" y="14"/>
                      <a:pt x="12" y="0"/>
                      <a:pt x="0" y="13"/>
                    </a:cubicBezTo>
                    <a:lnTo>
                      <a:pt x="1" y="14"/>
                    </a:lnTo>
                    <a:lnTo>
                      <a:pt x="3" y="18"/>
                    </a:lnTo>
                    <a:lnTo>
                      <a:pt x="9" y="21"/>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86" name="Freeform 61">
                <a:extLst>
                  <a:ext uri="{FF2B5EF4-FFF2-40B4-BE49-F238E27FC236}">
                    <a16:creationId xmlns:a16="http://schemas.microsoft.com/office/drawing/2014/main" id="{0807BE71-9647-4F13-8BE3-9BEB4097B160}"/>
                  </a:ext>
                </a:extLst>
              </p:cNvPr>
              <p:cNvSpPr>
                <a:spLocks noChangeArrowheads="1"/>
              </p:cNvSpPr>
              <p:nvPr/>
            </p:nvSpPr>
            <p:spPr bwMode="auto">
              <a:xfrm>
                <a:off x="1763713" y="2325688"/>
                <a:ext cx="26988" cy="12700"/>
              </a:xfrm>
              <a:custGeom>
                <a:avLst/>
                <a:gdLst/>
                <a:ahLst/>
                <a:cxnLst>
                  <a:cxn ang="0">
                    <a:pos x="22" y="10"/>
                  </a:cxn>
                  <a:cxn ang="0">
                    <a:pos x="32" y="13"/>
                  </a:cxn>
                  <a:cxn ang="0">
                    <a:pos x="38" y="16"/>
                  </a:cxn>
                  <a:cxn ang="0">
                    <a:pos x="40" y="17"/>
                  </a:cxn>
                  <a:cxn ang="0">
                    <a:pos x="40" y="19"/>
                  </a:cxn>
                  <a:cxn ang="0">
                    <a:pos x="40" y="16"/>
                  </a:cxn>
                  <a:cxn ang="0">
                    <a:pos x="38" y="13"/>
                  </a:cxn>
                  <a:cxn ang="0">
                    <a:pos x="34" y="9"/>
                  </a:cxn>
                  <a:cxn ang="0">
                    <a:pos x="31" y="4"/>
                  </a:cxn>
                  <a:cxn ang="0">
                    <a:pos x="25" y="2"/>
                  </a:cxn>
                  <a:cxn ang="0">
                    <a:pos x="18" y="0"/>
                  </a:cxn>
                  <a:cxn ang="0">
                    <a:pos x="9" y="2"/>
                  </a:cxn>
                  <a:cxn ang="0">
                    <a:pos x="0" y="7"/>
                  </a:cxn>
                  <a:cxn ang="0">
                    <a:pos x="2" y="7"/>
                  </a:cxn>
                  <a:cxn ang="0">
                    <a:pos x="4" y="8"/>
                  </a:cxn>
                  <a:cxn ang="0">
                    <a:pos x="13" y="9"/>
                  </a:cxn>
                  <a:cxn ang="0">
                    <a:pos x="22" y="10"/>
                  </a:cxn>
                </a:cxnLst>
                <a:rect l="0" t="0" r="r" b="b"/>
                <a:pathLst>
                  <a:path w="40" h="19">
                    <a:moveTo>
                      <a:pt x="22" y="10"/>
                    </a:moveTo>
                    <a:lnTo>
                      <a:pt x="32" y="13"/>
                    </a:lnTo>
                    <a:lnTo>
                      <a:pt x="38" y="16"/>
                    </a:lnTo>
                    <a:lnTo>
                      <a:pt x="40" y="17"/>
                    </a:lnTo>
                    <a:lnTo>
                      <a:pt x="40" y="19"/>
                    </a:lnTo>
                    <a:lnTo>
                      <a:pt x="40" y="16"/>
                    </a:lnTo>
                    <a:lnTo>
                      <a:pt x="38" y="13"/>
                    </a:lnTo>
                    <a:lnTo>
                      <a:pt x="34" y="9"/>
                    </a:lnTo>
                    <a:lnTo>
                      <a:pt x="31" y="4"/>
                    </a:lnTo>
                    <a:lnTo>
                      <a:pt x="25" y="2"/>
                    </a:lnTo>
                    <a:lnTo>
                      <a:pt x="18" y="0"/>
                    </a:lnTo>
                    <a:lnTo>
                      <a:pt x="9" y="2"/>
                    </a:lnTo>
                    <a:lnTo>
                      <a:pt x="0" y="7"/>
                    </a:lnTo>
                    <a:lnTo>
                      <a:pt x="2" y="7"/>
                    </a:lnTo>
                    <a:lnTo>
                      <a:pt x="4" y="8"/>
                    </a:lnTo>
                    <a:lnTo>
                      <a:pt x="13" y="9"/>
                    </a:lnTo>
                    <a:lnTo>
                      <a:pt x="22" y="10"/>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87" name="Freeform 62">
                <a:extLst>
                  <a:ext uri="{FF2B5EF4-FFF2-40B4-BE49-F238E27FC236}">
                    <a16:creationId xmlns:a16="http://schemas.microsoft.com/office/drawing/2014/main" id="{F812B364-C410-41DE-B0B8-7B2EEB384A1A}"/>
                  </a:ext>
                </a:extLst>
              </p:cNvPr>
              <p:cNvSpPr>
                <a:spLocks noChangeArrowheads="1"/>
              </p:cNvSpPr>
              <p:nvPr/>
            </p:nvSpPr>
            <p:spPr bwMode="auto">
              <a:xfrm>
                <a:off x="1766888" y="2330450"/>
                <a:ext cx="7938" cy="6350"/>
              </a:xfrm>
              <a:custGeom>
                <a:avLst/>
                <a:gdLst/>
                <a:ahLst/>
                <a:cxnLst>
                  <a:cxn ang="0">
                    <a:pos x="0" y="2"/>
                  </a:cxn>
                  <a:cxn ang="0">
                    <a:pos x="0" y="4"/>
                  </a:cxn>
                  <a:cxn ang="0">
                    <a:pos x="1" y="7"/>
                  </a:cxn>
                  <a:cxn ang="0">
                    <a:pos x="2" y="8"/>
                  </a:cxn>
                  <a:cxn ang="0">
                    <a:pos x="7" y="8"/>
                  </a:cxn>
                  <a:cxn ang="0">
                    <a:pos x="8" y="7"/>
                  </a:cxn>
                  <a:cxn ang="0">
                    <a:pos x="10" y="6"/>
                  </a:cxn>
                  <a:cxn ang="0">
                    <a:pos x="10" y="2"/>
                  </a:cxn>
                  <a:cxn ang="0">
                    <a:pos x="8" y="0"/>
                  </a:cxn>
                  <a:cxn ang="0">
                    <a:pos x="1" y="0"/>
                  </a:cxn>
                  <a:cxn ang="0">
                    <a:pos x="0" y="1"/>
                  </a:cxn>
                  <a:cxn ang="0">
                    <a:pos x="0" y="2"/>
                  </a:cxn>
                </a:cxnLst>
                <a:rect l="0" t="0" r="r" b="b"/>
                <a:pathLst>
                  <a:path w="10" h="8">
                    <a:moveTo>
                      <a:pt x="0" y="2"/>
                    </a:moveTo>
                    <a:lnTo>
                      <a:pt x="0" y="4"/>
                    </a:lnTo>
                    <a:lnTo>
                      <a:pt x="1" y="7"/>
                    </a:lnTo>
                    <a:lnTo>
                      <a:pt x="2" y="8"/>
                    </a:lnTo>
                    <a:lnTo>
                      <a:pt x="7" y="8"/>
                    </a:lnTo>
                    <a:lnTo>
                      <a:pt x="8" y="7"/>
                    </a:lnTo>
                    <a:lnTo>
                      <a:pt x="10" y="6"/>
                    </a:lnTo>
                    <a:lnTo>
                      <a:pt x="10" y="2"/>
                    </a:lnTo>
                    <a:lnTo>
                      <a:pt x="8" y="0"/>
                    </a:lnTo>
                    <a:lnTo>
                      <a:pt x="1" y="0"/>
                    </a:lnTo>
                    <a:lnTo>
                      <a:pt x="0" y="1"/>
                    </a:lnTo>
                    <a:lnTo>
                      <a:pt x="0" y="2"/>
                    </a:lnTo>
                    <a:close/>
                  </a:path>
                </a:pathLst>
              </a:custGeom>
              <a:solidFill>
                <a:srgbClr val="6B1100"/>
              </a:solidFill>
              <a:ln w="12700" cmpd="sng">
                <a:solidFill>
                  <a:srgbClr val="6B1100"/>
                </a:solidFill>
                <a:prstDash val="solid"/>
                <a:round/>
                <a:headEnd/>
                <a:tailEnd/>
              </a:ln>
            </p:spPr>
            <p:txBody>
              <a:bodyPr/>
              <a:lstStyle/>
              <a:p>
                <a:endParaRPr lang="es-PE"/>
              </a:p>
            </p:txBody>
          </p:sp>
          <p:sp>
            <p:nvSpPr>
              <p:cNvPr id="88" name="Freeform 63">
                <a:extLst>
                  <a:ext uri="{FF2B5EF4-FFF2-40B4-BE49-F238E27FC236}">
                    <a16:creationId xmlns:a16="http://schemas.microsoft.com/office/drawing/2014/main" id="{4A8B1542-6097-436B-8D4E-CA811EA82E33}"/>
                  </a:ext>
                </a:extLst>
              </p:cNvPr>
              <p:cNvSpPr>
                <a:spLocks noChangeArrowheads="1"/>
              </p:cNvSpPr>
              <p:nvPr/>
            </p:nvSpPr>
            <p:spPr bwMode="auto">
              <a:xfrm>
                <a:off x="1768475" y="2332038"/>
                <a:ext cx="1588" cy="1588"/>
              </a:xfrm>
              <a:custGeom>
                <a:avLst/>
                <a:gdLst/>
                <a:ahLst/>
                <a:cxnLst>
                  <a:cxn ang="0">
                    <a:pos x="2" y="1"/>
                  </a:cxn>
                  <a:cxn ang="0">
                    <a:pos x="1" y="1"/>
                  </a:cxn>
                  <a:cxn ang="0">
                    <a:pos x="1" y="2"/>
                  </a:cxn>
                  <a:cxn ang="0">
                    <a:pos x="0" y="2"/>
                  </a:cxn>
                  <a:cxn ang="0">
                    <a:pos x="0" y="0"/>
                  </a:cxn>
                  <a:cxn ang="0">
                    <a:pos x="2" y="0"/>
                  </a:cxn>
                  <a:cxn ang="0">
                    <a:pos x="2" y="1"/>
                  </a:cxn>
                </a:cxnLst>
                <a:rect l="0" t="0" r="r" b="b"/>
                <a:pathLst>
                  <a:path w="2" h="2">
                    <a:moveTo>
                      <a:pt x="2" y="1"/>
                    </a:moveTo>
                    <a:lnTo>
                      <a:pt x="1" y="1"/>
                    </a:lnTo>
                    <a:lnTo>
                      <a:pt x="1" y="2"/>
                    </a:lnTo>
                    <a:lnTo>
                      <a:pt x="0" y="2"/>
                    </a:lnTo>
                    <a:lnTo>
                      <a:pt x="0" y="0"/>
                    </a:lnTo>
                    <a:lnTo>
                      <a:pt x="2" y="0"/>
                    </a:lnTo>
                    <a:lnTo>
                      <a:pt x="2" y="1"/>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89" name="Freeform 64">
                <a:extLst>
                  <a:ext uri="{FF2B5EF4-FFF2-40B4-BE49-F238E27FC236}">
                    <a16:creationId xmlns:a16="http://schemas.microsoft.com/office/drawing/2014/main" id="{DE366E82-E987-4687-A654-66B758E5315D}"/>
                  </a:ext>
                </a:extLst>
              </p:cNvPr>
              <p:cNvSpPr>
                <a:spLocks noChangeArrowheads="1"/>
              </p:cNvSpPr>
              <p:nvPr/>
            </p:nvSpPr>
            <p:spPr bwMode="auto">
              <a:xfrm>
                <a:off x="1763713" y="2325688"/>
                <a:ext cx="26988" cy="11113"/>
              </a:xfrm>
              <a:custGeom>
                <a:avLst/>
                <a:gdLst/>
                <a:ahLst/>
                <a:cxnLst>
                  <a:cxn ang="0">
                    <a:pos x="0" y="5"/>
                  </a:cxn>
                  <a:cxn ang="0">
                    <a:pos x="1" y="4"/>
                  </a:cxn>
                  <a:cxn ang="0">
                    <a:pos x="4" y="3"/>
                  </a:cxn>
                  <a:cxn ang="0">
                    <a:pos x="9" y="1"/>
                  </a:cxn>
                  <a:cxn ang="0">
                    <a:pos x="15" y="0"/>
                  </a:cxn>
                  <a:cxn ang="0">
                    <a:pos x="22" y="0"/>
                  </a:cxn>
                  <a:cxn ang="0">
                    <a:pos x="28" y="2"/>
                  </a:cxn>
                  <a:cxn ang="0">
                    <a:pos x="36" y="8"/>
                  </a:cxn>
                  <a:cxn ang="0">
                    <a:pos x="43" y="16"/>
                  </a:cxn>
                  <a:cxn ang="0">
                    <a:pos x="42" y="16"/>
                  </a:cxn>
                  <a:cxn ang="0">
                    <a:pos x="39" y="13"/>
                  </a:cxn>
                  <a:cxn ang="0">
                    <a:pos x="32" y="5"/>
                  </a:cxn>
                  <a:cxn ang="0">
                    <a:pos x="26" y="2"/>
                  </a:cxn>
                  <a:cxn ang="0">
                    <a:pos x="12" y="2"/>
                  </a:cxn>
                  <a:cxn ang="0">
                    <a:pos x="3" y="7"/>
                  </a:cxn>
                  <a:cxn ang="0">
                    <a:pos x="0" y="5"/>
                  </a:cxn>
                </a:cxnLst>
                <a:rect l="0" t="0" r="r" b="b"/>
                <a:pathLst>
                  <a:path w="43" h="16">
                    <a:moveTo>
                      <a:pt x="0" y="5"/>
                    </a:moveTo>
                    <a:lnTo>
                      <a:pt x="1" y="4"/>
                    </a:lnTo>
                    <a:lnTo>
                      <a:pt x="4" y="3"/>
                    </a:lnTo>
                    <a:lnTo>
                      <a:pt x="9" y="1"/>
                    </a:lnTo>
                    <a:lnTo>
                      <a:pt x="15" y="0"/>
                    </a:lnTo>
                    <a:lnTo>
                      <a:pt x="22" y="0"/>
                    </a:lnTo>
                    <a:lnTo>
                      <a:pt x="28" y="2"/>
                    </a:lnTo>
                    <a:lnTo>
                      <a:pt x="36" y="8"/>
                    </a:lnTo>
                    <a:lnTo>
                      <a:pt x="43" y="16"/>
                    </a:lnTo>
                    <a:lnTo>
                      <a:pt x="42" y="16"/>
                    </a:lnTo>
                    <a:lnTo>
                      <a:pt x="39" y="13"/>
                    </a:lnTo>
                    <a:lnTo>
                      <a:pt x="32" y="5"/>
                    </a:lnTo>
                    <a:lnTo>
                      <a:pt x="26" y="2"/>
                    </a:lnTo>
                    <a:lnTo>
                      <a:pt x="12" y="2"/>
                    </a:lnTo>
                    <a:lnTo>
                      <a:pt x="3" y="7"/>
                    </a:lnTo>
                    <a:lnTo>
                      <a:pt x="0" y="5"/>
                    </a:lnTo>
                    <a:close/>
                  </a:path>
                </a:pathLst>
              </a:custGeom>
              <a:solidFill>
                <a:srgbClr val="FFA892"/>
              </a:solidFill>
              <a:ln w="12700" cmpd="sng">
                <a:solidFill>
                  <a:srgbClr val="FFA892"/>
                </a:solidFill>
                <a:prstDash val="solid"/>
                <a:round/>
                <a:headEnd/>
                <a:tailEnd/>
              </a:ln>
            </p:spPr>
            <p:txBody>
              <a:bodyPr/>
              <a:lstStyle/>
              <a:p>
                <a:endParaRPr lang="es-PE"/>
              </a:p>
            </p:txBody>
          </p:sp>
          <p:sp>
            <p:nvSpPr>
              <p:cNvPr id="90" name="Freeform 65">
                <a:extLst>
                  <a:ext uri="{FF2B5EF4-FFF2-40B4-BE49-F238E27FC236}">
                    <a16:creationId xmlns:a16="http://schemas.microsoft.com/office/drawing/2014/main" id="{35E05B44-3505-4B8B-ACD6-052C88C0EF9F}"/>
                  </a:ext>
                </a:extLst>
              </p:cNvPr>
              <p:cNvSpPr>
                <a:spLocks noChangeArrowheads="1"/>
              </p:cNvSpPr>
              <p:nvPr/>
            </p:nvSpPr>
            <p:spPr bwMode="auto">
              <a:xfrm>
                <a:off x="1762125" y="2328863"/>
                <a:ext cx="14288" cy="9525"/>
              </a:xfrm>
              <a:custGeom>
                <a:avLst/>
                <a:gdLst/>
                <a:ahLst/>
                <a:cxnLst>
                  <a:cxn ang="0">
                    <a:pos x="5" y="2"/>
                  </a:cxn>
                  <a:cxn ang="0">
                    <a:pos x="5" y="6"/>
                  </a:cxn>
                  <a:cxn ang="0">
                    <a:pos x="10" y="10"/>
                  </a:cxn>
                  <a:cxn ang="0">
                    <a:pos x="21" y="14"/>
                  </a:cxn>
                  <a:cxn ang="0">
                    <a:pos x="19" y="13"/>
                  </a:cxn>
                  <a:cxn ang="0">
                    <a:pos x="11" y="12"/>
                  </a:cxn>
                  <a:cxn ang="0">
                    <a:pos x="4" y="7"/>
                  </a:cxn>
                  <a:cxn ang="0">
                    <a:pos x="0" y="0"/>
                  </a:cxn>
                  <a:cxn ang="0">
                    <a:pos x="5" y="2"/>
                  </a:cxn>
                </a:cxnLst>
                <a:rect l="0" t="0" r="r" b="b"/>
                <a:pathLst>
                  <a:path w="21" h="14">
                    <a:moveTo>
                      <a:pt x="5" y="2"/>
                    </a:moveTo>
                    <a:lnTo>
                      <a:pt x="5" y="6"/>
                    </a:lnTo>
                    <a:lnTo>
                      <a:pt x="10" y="10"/>
                    </a:lnTo>
                    <a:lnTo>
                      <a:pt x="21" y="14"/>
                    </a:lnTo>
                    <a:lnTo>
                      <a:pt x="19" y="13"/>
                    </a:lnTo>
                    <a:lnTo>
                      <a:pt x="11" y="12"/>
                    </a:lnTo>
                    <a:lnTo>
                      <a:pt x="4" y="7"/>
                    </a:lnTo>
                    <a:lnTo>
                      <a:pt x="0" y="0"/>
                    </a:lnTo>
                    <a:lnTo>
                      <a:pt x="5" y="2"/>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91" name="Freeform 66">
                <a:extLst>
                  <a:ext uri="{FF2B5EF4-FFF2-40B4-BE49-F238E27FC236}">
                    <a16:creationId xmlns:a16="http://schemas.microsoft.com/office/drawing/2014/main" id="{A37685EA-5C29-4984-B935-EF725A8576FA}"/>
                  </a:ext>
                </a:extLst>
              </p:cNvPr>
              <p:cNvSpPr>
                <a:spLocks noChangeArrowheads="1"/>
              </p:cNvSpPr>
              <p:nvPr/>
            </p:nvSpPr>
            <p:spPr bwMode="auto">
              <a:xfrm>
                <a:off x="1760538" y="2325688"/>
                <a:ext cx="30163" cy="12700"/>
              </a:xfrm>
              <a:custGeom>
                <a:avLst/>
                <a:gdLst/>
                <a:ahLst/>
                <a:cxnLst>
                  <a:cxn ang="0">
                    <a:pos x="46" y="19"/>
                  </a:cxn>
                  <a:cxn ang="0">
                    <a:pos x="46" y="17"/>
                  </a:cxn>
                  <a:cxn ang="0">
                    <a:pos x="43" y="14"/>
                  </a:cxn>
                  <a:cxn ang="0">
                    <a:pos x="39" y="11"/>
                  </a:cxn>
                  <a:cxn ang="0">
                    <a:pos x="34" y="10"/>
                  </a:cxn>
                  <a:cxn ang="0">
                    <a:pos x="28" y="8"/>
                  </a:cxn>
                  <a:cxn ang="0">
                    <a:pos x="0" y="0"/>
                  </a:cxn>
                  <a:cxn ang="0">
                    <a:pos x="0" y="1"/>
                  </a:cxn>
                  <a:cxn ang="0">
                    <a:pos x="1" y="4"/>
                  </a:cxn>
                  <a:cxn ang="0">
                    <a:pos x="4" y="7"/>
                  </a:cxn>
                  <a:cxn ang="0">
                    <a:pos x="13" y="8"/>
                  </a:cxn>
                  <a:cxn ang="0">
                    <a:pos x="20" y="9"/>
                  </a:cxn>
                  <a:cxn ang="0">
                    <a:pos x="46" y="19"/>
                  </a:cxn>
                </a:cxnLst>
                <a:rect l="0" t="0" r="r" b="b"/>
                <a:pathLst>
                  <a:path w="46" h="19">
                    <a:moveTo>
                      <a:pt x="46" y="19"/>
                    </a:moveTo>
                    <a:lnTo>
                      <a:pt x="46" y="17"/>
                    </a:lnTo>
                    <a:lnTo>
                      <a:pt x="43" y="14"/>
                    </a:lnTo>
                    <a:lnTo>
                      <a:pt x="39" y="11"/>
                    </a:lnTo>
                    <a:lnTo>
                      <a:pt x="34" y="10"/>
                    </a:lnTo>
                    <a:lnTo>
                      <a:pt x="28" y="8"/>
                    </a:lnTo>
                    <a:cubicBezTo>
                      <a:pt x="10" y="0"/>
                      <a:pt x="8" y="10"/>
                      <a:pt x="0" y="0"/>
                    </a:cubicBezTo>
                    <a:lnTo>
                      <a:pt x="0" y="1"/>
                    </a:lnTo>
                    <a:lnTo>
                      <a:pt x="1" y="4"/>
                    </a:lnTo>
                    <a:lnTo>
                      <a:pt x="4" y="7"/>
                    </a:lnTo>
                    <a:lnTo>
                      <a:pt x="13" y="8"/>
                    </a:lnTo>
                    <a:lnTo>
                      <a:pt x="20" y="9"/>
                    </a:lnTo>
                    <a:cubicBezTo>
                      <a:pt x="28" y="10"/>
                      <a:pt x="39" y="15"/>
                      <a:pt x="46" y="19"/>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92" name="Freeform 67">
                <a:extLst>
                  <a:ext uri="{FF2B5EF4-FFF2-40B4-BE49-F238E27FC236}">
                    <a16:creationId xmlns:a16="http://schemas.microsoft.com/office/drawing/2014/main" id="{687150EF-4B3A-4A2B-955F-DD7E7C53F933}"/>
                  </a:ext>
                </a:extLst>
              </p:cNvPr>
              <p:cNvSpPr>
                <a:spLocks noChangeArrowheads="1"/>
              </p:cNvSpPr>
              <p:nvPr/>
            </p:nvSpPr>
            <p:spPr bwMode="auto">
              <a:xfrm>
                <a:off x="1803400" y="2327275"/>
                <a:ext cx="28575" cy="12700"/>
              </a:xfrm>
              <a:custGeom>
                <a:avLst/>
                <a:gdLst/>
                <a:ahLst/>
                <a:cxnLst>
                  <a:cxn ang="0">
                    <a:pos x="20" y="13"/>
                  </a:cxn>
                  <a:cxn ang="0">
                    <a:pos x="9" y="15"/>
                  </a:cxn>
                  <a:cxn ang="0">
                    <a:pos x="3" y="16"/>
                  </a:cxn>
                  <a:cxn ang="0">
                    <a:pos x="1" y="17"/>
                  </a:cxn>
                  <a:cxn ang="0">
                    <a:pos x="0" y="18"/>
                  </a:cxn>
                  <a:cxn ang="0">
                    <a:pos x="43" y="13"/>
                  </a:cxn>
                  <a:cxn ang="0">
                    <a:pos x="20" y="13"/>
                  </a:cxn>
                </a:cxnLst>
                <a:rect l="0" t="0" r="r" b="b"/>
                <a:pathLst>
                  <a:path w="43" h="18">
                    <a:moveTo>
                      <a:pt x="20" y="13"/>
                    </a:moveTo>
                    <a:lnTo>
                      <a:pt x="9" y="15"/>
                    </a:lnTo>
                    <a:lnTo>
                      <a:pt x="3" y="16"/>
                    </a:lnTo>
                    <a:lnTo>
                      <a:pt x="1" y="17"/>
                    </a:lnTo>
                    <a:lnTo>
                      <a:pt x="0" y="18"/>
                    </a:lnTo>
                    <a:cubicBezTo>
                      <a:pt x="13" y="0"/>
                      <a:pt x="25" y="0"/>
                      <a:pt x="43" y="13"/>
                    </a:cubicBezTo>
                    <a:lnTo>
                      <a:pt x="20" y="13"/>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93" name="Freeform 68">
                <a:extLst>
                  <a:ext uri="{FF2B5EF4-FFF2-40B4-BE49-F238E27FC236}">
                    <a16:creationId xmlns:a16="http://schemas.microsoft.com/office/drawing/2014/main" id="{16B881AC-7D5D-4308-B624-2D9977EC2C16}"/>
                  </a:ext>
                </a:extLst>
              </p:cNvPr>
              <p:cNvSpPr>
                <a:spLocks noChangeArrowheads="1"/>
              </p:cNvSpPr>
              <p:nvPr/>
            </p:nvSpPr>
            <p:spPr bwMode="auto">
              <a:xfrm>
                <a:off x="1804988" y="2328863"/>
                <a:ext cx="28575" cy="9525"/>
              </a:xfrm>
              <a:custGeom>
                <a:avLst/>
                <a:gdLst/>
                <a:ahLst/>
                <a:cxnLst>
                  <a:cxn ang="0">
                    <a:pos x="43" y="10"/>
                  </a:cxn>
                  <a:cxn ang="0">
                    <a:pos x="39" y="7"/>
                  </a:cxn>
                  <a:cxn ang="0">
                    <a:pos x="34" y="3"/>
                  </a:cxn>
                  <a:cxn ang="0">
                    <a:pos x="28" y="1"/>
                  </a:cxn>
                  <a:cxn ang="0">
                    <a:pos x="22" y="0"/>
                  </a:cxn>
                  <a:cxn ang="0">
                    <a:pos x="15" y="1"/>
                  </a:cxn>
                  <a:cxn ang="0">
                    <a:pos x="7" y="4"/>
                  </a:cxn>
                  <a:cxn ang="0">
                    <a:pos x="0" y="13"/>
                  </a:cxn>
                  <a:cxn ang="0">
                    <a:pos x="1" y="13"/>
                  </a:cxn>
                  <a:cxn ang="0">
                    <a:pos x="7" y="7"/>
                  </a:cxn>
                  <a:cxn ang="0">
                    <a:pos x="11" y="4"/>
                  </a:cxn>
                  <a:cxn ang="0">
                    <a:pos x="18" y="2"/>
                  </a:cxn>
                  <a:cxn ang="0">
                    <a:pos x="25" y="2"/>
                  </a:cxn>
                  <a:cxn ang="0">
                    <a:pos x="32" y="4"/>
                  </a:cxn>
                  <a:cxn ang="0">
                    <a:pos x="39" y="10"/>
                  </a:cxn>
                  <a:cxn ang="0">
                    <a:pos x="43" y="10"/>
                  </a:cxn>
                </a:cxnLst>
                <a:rect l="0" t="0" r="r" b="b"/>
                <a:pathLst>
                  <a:path w="43" h="13">
                    <a:moveTo>
                      <a:pt x="43" y="10"/>
                    </a:moveTo>
                    <a:lnTo>
                      <a:pt x="39" y="7"/>
                    </a:lnTo>
                    <a:lnTo>
                      <a:pt x="34" y="3"/>
                    </a:lnTo>
                    <a:lnTo>
                      <a:pt x="28" y="1"/>
                    </a:lnTo>
                    <a:lnTo>
                      <a:pt x="22" y="0"/>
                    </a:lnTo>
                    <a:lnTo>
                      <a:pt x="15" y="1"/>
                    </a:lnTo>
                    <a:lnTo>
                      <a:pt x="7" y="4"/>
                    </a:lnTo>
                    <a:lnTo>
                      <a:pt x="0" y="13"/>
                    </a:lnTo>
                    <a:lnTo>
                      <a:pt x="1" y="13"/>
                    </a:lnTo>
                    <a:lnTo>
                      <a:pt x="7" y="7"/>
                    </a:lnTo>
                    <a:lnTo>
                      <a:pt x="11" y="4"/>
                    </a:lnTo>
                    <a:lnTo>
                      <a:pt x="18" y="2"/>
                    </a:lnTo>
                    <a:lnTo>
                      <a:pt x="25" y="2"/>
                    </a:lnTo>
                    <a:lnTo>
                      <a:pt x="32" y="4"/>
                    </a:lnTo>
                    <a:lnTo>
                      <a:pt x="39" y="10"/>
                    </a:lnTo>
                    <a:lnTo>
                      <a:pt x="43" y="10"/>
                    </a:lnTo>
                    <a:close/>
                  </a:path>
                </a:pathLst>
              </a:custGeom>
              <a:solidFill>
                <a:srgbClr val="FFA892"/>
              </a:solidFill>
              <a:ln w="12700" cmpd="sng">
                <a:solidFill>
                  <a:srgbClr val="FFA892"/>
                </a:solidFill>
                <a:prstDash val="solid"/>
                <a:round/>
                <a:headEnd/>
                <a:tailEnd/>
              </a:ln>
            </p:spPr>
            <p:txBody>
              <a:bodyPr/>
              <a:lstStyle/>
              <a:p>
                <a:endParaRPr lang="es-PE"/>
              </a:p>
            </p:txBody>
          </p:sp>
          <p:sp>
            <p:nvSpPr>
              <p:cNvPr id="94" name="Freeform 69">
                <a:extLst>
                  <a:ext uri="{FF2B5EF4-FFF2-40B4-BE49-F238E27FC236}">
                    <a16:creationId xmlns:a16="http://schemas.microsoft.com/office/drawing/2014/main" id="{209FBAE8-8AE8-4E12-85D0-D3D0333EE38F}"/>
                  </a:ext>
                </a:extLst>
              </p:cNvPr>
              <p:cNvSpPr>
                <a:spLocks noChangeArrowheads="1"/>
              </p:cNvSpPr>
              <p:nvPr/>
            </p:nvSpPr>
            <p:spPr bwMode="auto">
              <a:xfrm>
                <a:off x="1803400" y="2335213"/>
                <a:ext cx="26988" cy="9525"/>
              </a:xfrm>
              <a:custGeom>
                <a:avLst/>
                <a:gdLst/>
                <a:ahLst/>
                <a:cxnLst>
                  <a:cxn ang="0">
                    <a:pos x="31" y="10"/>
                  </a:cxn>
                  <a:cxn ang="0">
                    <a:pos x="0" y="7"/>
                  </a:cxn>
                  <a:cxn ang="0">
                    <a:pos x="2" y="6"/>
                  </a:cxn>
                  <a:cxn ang="0">
                    <a:pos x="6" y="4"/>
                  </a:cxn>
                  <a:cxn ang="0">
                    <a:pos x="10" y="3"/>
                  </a:cxn>
                  <a:cxn ang="0">
                    <a:pos x="16" y="2"/>
                  </a:cxn>
                  <a:cxn ang="0">
                    <a:pos x="31" y="0"/>
                  </a:cxn>
                  <a:cxn ang="0">
                    <a:pos x="37" y="2"/>
                  </a:cxn>
                  <a:cxn ang="0">
                    <a:pos x="41" y="4"/>
                  </a:cxn>
                  <a:cxn ang="0">
                    <a:pos x="41" y="7"/>
                  </a:cxn>
                  <a:cxn ang="0">
                    <a:pos x="39" y="8"/>
                  </a:cxn>
                  <a:cxn ang="0">
                    <a:pos x="31" y="10"/>
                  </a:cxn>
                </a:cxnLst>
                <a:rect l="0" t="0" r="r" b="b"/>
                <a:pathLst>
                  <a:path w="41" h="14">
                    <a:moveTo>
                      <a:pt x="31" y="10"/>
                    </a:moveTo>
                    <a:cubicBezTo>
                      <a:pt x="22" y="14"/>
                      <a:pt x="8" y="9"/>
                      <a:pt x="0" y="7"/>
                    </a:cubicBezTo>
                    <a:lnTo>
                      <a:pt x="2" y="6"/>
                    </a:lnTo>
                    <a:lnTo>
                      <a:pt x="6" y="4"/>
                    </a:lnTo>
                    <a:lnTo>
                      <a:pt x="10" y="3"/>
                    </a:lnTo>
                    <a:lnTo>
                      <a:pt x="16" y="2"/>
                    </a:lnTo>
                    <a:lnTo>
                      <a:pt x="31" y="0"/>
                    </a:lnTo>
                    <a:lnTo>
                      <a:pt x="37" y="2"/>
                    </a:lnTo>
                    <a:lnTo>
                      <a:pt x="41" y="4"/>
                    </a:lnTo>
                    <a:lnTo>
                      <a:pt x="41" y="7"/>
                    </a:lnTo>
                    <a:lnTo>
                      <a:pt x="39" y="8"/>
                    </a:lnTo>
                    <a:lnTo>
                      <a:pt x="31" y="1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95" name="Freeform 70">
                <a:extLst>
                  <a:ext uri="{FF2B5EF4-FFF2-40B4-BE49-F238E27FC236}">
                    <a16:creationId xmlns:a16="http://schemas.microsoft.com/office/drawing/2014/main" id="{6D05EC68-DF4B-438C-98CF-FBD07BCC78B3}"/>
                  </a:ext>
                </a:extLst>
              </p:cNvPr>
              <p:cNvSpPr>
                <a:spLocks noChangeArrowheads="1"/>
              </p:cNvSpPr>
              <p:nvPr/>
            </p:nvSpPr>
            <p:spPr bwMode="auto">
              <a:xfrm>
                <a:off x="1809750" y="2336800"/>
                <a:ext cx="7938" cy="4763"/>
              </a:xfrm>
              <a:custGeom>
                <a:avLst/>
                <a:gdLst/>
                <a:ahLst/>
                <a:cxnLst>
                  <a:cxn ang="0">
                    <a:pos x="10" y="3"/>
                  </a:cxn>
                  <a:cxn ang="0">
                    <a:pos x="10" y="6"/>
                  </a:cxn>
                  <a:cxn ang="0">
                    <a:pos x="9" y="8"/>
                  </a:cxn>
                  <a:cxn ang="0">
                    <a:pos x="2" y="8"/>
                  </a:cxn>
                  <a:cxn ang="0">
                    <a:pos x="2" y="7"/>
                  </a:cxn>
                  <a:cxn ang="0">
                    <a:pos x="0" y="4"/>
                  </a:cxn>
                  <a:cxn ang="0">
                    <a:pos x="0" y="2"/>
                  </a:cxn>
                  <a:cxn ang="0">
                    <a:pos x="1" y="2"/>
                  </a:cxn>
                  <a:cxn ang="0">
                    <a:pos x="2" y="1"/>
                  </a:cxn>
                  <a:cxn ang="0">
                    <a:pos x="4" y="0"/>
                  </a:cxn>
                  <a:cxn ang="0">
                    <a:pos x="8" y="0"/>
                  </a:cxn>
                  <a:cxn ang="0">
                    <a:pos x="10" y="1"/>
                  </a:cxn>
                  <a:cxn ang="0">
                    <a:pos x="10" y="3"/>
                  </a:cxn>
                </a:cxnLst>
                <a:rect l="0" t="0" r="r" b="b"/>
                <a:pathLst>
                  <a:path w="10" h="8">
                    <a:moveTo>
                      <a:pt x="10" y="3"/>
                    </a:moveTo>
                    <a:lnTo>
                      <a:pt x="10" y="6"/>
                    </a:lnTo>
                    <a:lnTo>
                      <a:pt x="9" y="8"/>
                    </a:lnTo>
                    <a:lnTo>
                      <a:pt x="2" y="8"/>
                    </a:lnTo>
                    <a:lnTo>
                      <a:pt x="2" y="7"/>
                    </a:lnTo>
                    <a:lnTo>
                      <a:pt x="0" y="4"/>
                    </a:lnTo>
                    <a:lnTo>
                      <a:pt x="0" y="2"/>
                    </a:lnTo>
                    <a:lnTo>
                      <a:pt x="1" y="2"/>
                    </a:lnTo>
                    <a:lnTo>
                      <a:pt x="2" y="1"/>
                    </a:lnTo>
                    <a:lnTo>
                      <a:pt x="4" y="0"/>
                    </a:lnTo>
                    <a:lnTo>
                      <a:pt x="8" y="0"/>
                    </a:lnTo>
                    <a:lnTo>
                      <a:pt x="10" y="1"/>
                    </a:lnTo>
                    <a:lnTo>
                      <a:pt x="10" y="3"/>
                    </a:lnTo>
                    <a:close/>
                  </a:path>
                </a:pathLst>
              </a:custGeom>
              <a:solidFill>
                <a:srgbClr val="6B1100"/>
              </a:solidFill>
              <a:ln w="12700" cmpd="sng">
                <a:solidFill>
                  <a:srgbClr val="6B1100"/>
                </a:solidFill>
                <a:prstDash val="solid"/>
                <a:round/>
                <a:headEnd/>
                <a:tailEnd/>
              </a:ln>
            </p:spPr>
            <p:txBody>
              <a:bodyPr/>
              <a:lstStyle/>
              <a:p>
                <a:endParaRPr lang="es-PE"/>
              </a:p>
            </p:txBody>
          </p:sp>
          <p:sp>
            <p:nvSpPr>
              <p:cNvPr id="96" name="Freeform 71">
                <a:extLst>
                  <a:ext uri="{FF2B5EF4-FFF2-40B4-BE49-F238E27FC236}">
                    <a16:creationId xmlns:a16="http://schemas.microsoft.com/office/drawing/2014/main" id="{F65769BF-F0FC-46BD-B311-A7FEC4C550BD}"/>
                  </a:ext>
                </a:extLst>
              </p:cNvPr>
              <p:cNvSpPr>
                <a:spLocks noChangeArrowheads="1"/>
              </p:cNvSpPr>
              <p:nvPr/>
            </p:nvSpPr>
            <p:spPr bwMode="auto">
              <a:xfrm>
                <a:off x="1811338" y="2338388"/>
                <a:ext cx="1588" cy="1588"/>
              </a:xfrm>
              <a:custGeom>
                <a:avLst/>
                <a:gdLst/>
                <a:ahLst/>
                <a:cxnLst>
                  <a:cxn ang="0">
                    <a:pos x="0" y="1"/>
                  </a:cxn>
                  <a:cxn ang="0">
                    <a:pos x="0" y="2"/>
                  </a:cxn>
                  <a:cxn ang="0">
                    <a:pos x="2" y="2"/>
                  </a:cxn>
                  <a:cxn ang="0">
                    <a:pos x="2" y="0"/>
                  </a:cxn>
                  <a:cxn ang="0">
                    <a:pos x="0" y="0"/>
                  </a:cxn>
                  <a:cxn ang="0">
                    <a:pos x="0" y="1"/>
                  </a:cxn>
                </a:cxnLst>
                <a:rect l="0" t="0" r="r" b="b"/>
                <a:pathLst>
                  <a:path w="2" h="2">
                    <a:moveTo>
                      <a:pt x="0" y="1"/>
                    </a:moveTo>
                    <a:lnTo>
                      <a:pt x="0" y="2"/>
                    </a:lnTo>
                    <a:lnTo>
                      <a:pt x="2" y="2"/>
                    </a:lnTo>
                    <a:lnTo>
                      <a:pt x="2" y="0"/>
                    </a:lnTo>
                    <a:lnTo>
                      <a:pt x="0" y="0"/>
                    </a:lnTo>
                    <a:lnTo>
                      <a:pt x="0" y="1"/>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97" name="Freeform 72">
                <a:extLst>
                  <a:ext uri="{FF2B5EF4-FFF2-40B4-BE49-F238E27FC236}">
                    <a16:creationId xmlns:a16="http://schemas.microsoft.com/office/drawing/2014/main" id="{DD3404D8-DEA9-4E2E-837C-E1CE2E5EAD9A}"/>
                  </a:ext>
                </a:extLst>
              </p:cNvPr>
              <p:cNvSpPr>
                <a:spLocks noChangeArrowheads="1"/>
              </p:cNvSpPr>
              <p:nvPr/>
            </p:nvSpPr>
            <p:spPr bwMode="auto">
              <a:xfrm>
                <a:off x="1820863" y="2282825"/>
                <a:ext cx="30163" cy="92075"/>
              </a:xfrm>
              <a:custGeom>
                <a:avLst/>
                <a:gdLst/>
                <a:ahLst/>
                <a:cxnLst>
                  <a:cxn ang="0">
                    <a:pos x="1" y="1"/>
                  </a:cxn>
                  <a:cxn ang="0">
                    <a:pos x="1" y="0"/>
                  </a:cxn>
                  <a:cxn ang="0">
                    <a:pos x="0" y="1"/>
                  </a:cxn>
                  <a:cxn ang="0">
                    <a:pos x="25" y="145"/>
                  </a:cxn>
                  <a:cxn ang="0">
                    <a:pos x="26" y="145"/>
                  </a:cxn>
                  <a:cxn ang="0">
                    <a:pos x="1" y="1"/>
                  </a:cxn>
                </a:cxnLst>
                <a:rect l="0" t="0" r="r" b="b"/>
                <a:pathLst>
                  <a:path w="45" h="145">
                    <a:moveTo>
                      <a:pt x="1" y="1"/>
                    </a:moveTo>
                    <a:lnTo>
                      <a:pt x="1" y="0"/>
                    </a:lnTo>
                    <a:lnTo>
                      <a:pt x="0" y="1"/>
                    </a:lnTo>
                    <a:cubicBezTo>
                      <a:pt x="42" y="34"/>
                      <a:pt x="34" y="98"/>
                      <a:pt x="25" y="145"/>
                    </a:cubicBezTo>
                    <a:lnTo>
                      <a:pt x="26" y="145"/>
                    </a:lnTo>
                    <a:cubicBezTo>
                      <a:pt x="37" y="97"/>
                      <a:pt x="45" y="35"/>
                      <a:pt x="1" y="1"/>
                    </a:cubicBezTo>
                    <a:close/>
                  </a:path>
                </a:pathLst>
              </a:custGeom>
              <a:solidFill>
                <a:srgbClr val="581800"/>
              </a:solidFill>
              <a:ln w="12700" cmpd="sng">
                <a:solidFill>
                  <a:srgbClr val="581800"/>
                </a:solidFill>
                <a:prstDash val="solid"/>
                <a:round/>
                <a:headEnd/>
                <a:tailEnd/>
              </a:ln>
            </p:spPr>
            <p:txBody>
              <a:bodyPr/>
              <a:lstStyle/>
              <a:p>
                <a:endParaRPr lang="es-PE"/>
              </a:p>
            </p:txBody>
          </p:sp>
          <p:sp>
            <p:nvSpPr>
              <p:cNvPr id="98" name="Freeform 73">
                <a:extLst>
                  <a:ext uri="{FF2B5EF4-FFF2-40B4-BE49-F238E27FC236}">
                    <a16:creationId xmlns:a16="http://schemas.microsoft.com/office/drawing/2014/main" id="{BC7C2FB0-7639-4B1A-BEC2-9DDA42D385C1}"/>
                  </a:ext>
                </a:extLst>
              </p:cNvPr>
              <p:cNvSpPr>
                <a:spLocks noChangeArrowheads="1"/>
              </p:cNvSpPr>
              <p:nvPr/>
            </p:nvSpPr>
            <p:spPr bwMode="auto">
              <a:xfrm>
                <a:off x="1809750" y="2292350"/>
                <a:ext cx="28575" cy="84138"/>
              </a:xfrm>
              <a:custGeom>
                <a:avLst/>
                <a:gdLst/>
                <a:ahLst/>
                <a:cxnLst>
                  <a:cxn ang="0">
                    <a:pos x="35" y="21"/>
                  </a:cxn>
                  <a:cxn ang="0">
                    <a:pos x="0" y="0"/>
                  </a:cxn>
                  <a:cxn ang="0">
                    <a:pos x="5" y="133"/>
                  </a:cxn>
                  <a:cxn ang="0">
                    <a:pos x="21" y="131"/>
                  </a:cxn>
                  <a:cxn ang="0">
                    <a:pos x="22" y="130"/>
                  </a:cxn>
                  <a:cxn ang="0">
                    <a:pos x="25" y="124"/>
                  </a:cxn>
                  <a:cxn ang="0">
                    <a:pos x="30" y="116"/>
                  </a:cxn>
                  <a:cxn ang="0">
                    <a:pos x="35" y="21"/>
                  </a:cxn>
                </a:cxnLst>
                <a:rect l="0" t="0" r="r" b="b"/>
                <a:pathLst>
                  <a:path w="43" h="133">
                    <a:moveTo>
                      <a:pt x="35" y="21"/>
                    </a:moveTo>
                    <a:cubicBezTo>
                      <a:pt x="31" y="1"/>
                      <a:pt x="18" y="0"/>
                      <a:pt x="0" y="0"/>
                    </a:cubicBezTo>
                    <a:cubicBezTo>
                      <a:pt x="9" y="33"/>
                      <a:pt x="34" y="103"/>
                      <a:pt x="5" y="133"/>
                    </a:cubicBezTo>
                    <a:lnTo>
                      <a:pt x="21" y="131"/>
                    </a:lnTo>
                    <a:lnTo>
                      <a:pt x="22" y="130"/>
                    </a:lnTo>
                    <a:lnTo>
                      <a:pt x="25" y="124"/>
                    </a:lnTo>
                    <a:lnTo>
                      <a:pt x="30" y="116"/>
                    </a:lnTo>
                    <a:cubicBezTo>
                      <a:pt x="43" y="81"/>
                      <a:pt x="42" y="57"/>
                      <a:pt x="35" y="21"/>
                    </a:cubicBezTo>
                    <a:close/>
                  </a:path>
                </a:pathLst>
              </a:custGeom>
              <a:solidFill>
                <a:srgbClr val="3E0000"/>
              </a:solidFill>
              <a:ln w="12700" cmpd="sng">
                <a:solidFill>
                  <a:srgbClr val="3E0000"/>
                </a:solidFill>
                <a:prstDash val="solid"/>
                <a:round/>
                <a:headEnd/>
                <a:tailEnd/>
              </a:ln>
            </p:spPr>
            <p:txBody>
              <a:bodyPr/>
              <a:lstStyle/>
              <a:p>
                <a:endParaRPr lang="es-PE"/>
              </a:p>
            </p:txBody>
          </p:sp>
          <p:sp>
            <p:nvSpPr>
              <p:cNvPr id="99" name="Freeform 74">
                <a:extLst>
                  <a:ext uri="{FF2B5EF4-FFF2-40B4-BE49-F238E27FC236}">
                    <a16:creationId xmlns:a16="http://schemas.microsoft.com/office/drawing/2014/main" id="{CA24DA4B-A8B4-463C-A3D4-5874B2790262}"/>
                  </a:ext>
                </a:extLst>
              </p:cNvPr>
              <p:cNvSpPr>
                <a:spLocks noChangeArrowheads="1"/>
              </p:cNvSpPr>
              <p:nvPr/>
            </p:nvSpPr>
            <p:spPr bwMode="auto">
              <a:xfrm>
                <a:off x="1820863" y="2284413"/>
                <a:ext cx="15875" cy="90488"/>
              </a:xfrm>
              <a:custGeom>
                <a:avLst/>
                <a:gdLst/>
                <a:ahLst/>
                <a:cxnLst>
                  <a:cxn ang="0">
                    <a:pos x="2" y="1"/>
                  </a:cxn>
                  <a:cxn ang="0">
                    <a:pos x="1" y="0"/>
                  </a:cxn>
                  <a:cxn ang="0">
                    <a:pos x="0" y="0"/>
                  </a:cxn>
                  <a:cxn ang="0">
                    <a:pos x="0" y="2"/>
                  </a:cxn>
                  <a:cxn ang="0">
                    <a:pos x="14" y="19"/>
                  </a:cxn>
                  <a:cxn ang="0">
                    <a:pos x="21" y="39"/>
                  </a:cxn>
                  <a:cxn ang="0">
                    <a:pos x="24" y="60"/>
                  </a:cxn>
                  <a:cxn ang="0">
                    <a:pos x="8" y="144"/>
                  </a:cxn>
                  <a:cxn ang="0">
                    <a:pos x="10" y="144"/>
                  </a:cxn>
                  <a:cxn ang="0">
                    <a:pos x="14" y="134"/>
                  </a:cxn>
                  <a:cxn ang="0">
                    <a:pos x="19" y="118"/>
                  </a:cxn>
                  <a:cxn ang="0">
                    <a:pos x="22" y="102"/>
                  </a:cxn>
                  <a:cxn ang="0">
                    <a:pos x="25" y="80"/>
                  </a:cxn>
                  <a:cxn ang="0">
                    <a:pos x="25" y="60"/>
                  </a:cxn>
                  <a:cxn ang="0">
                    <a:pos x="22" y="38"/>
                  </a:cxn>
                  <a:cxn ang="0">
                    <a:pos x="15" y="18"/>
                  </a:cxn>
                  <a:cxn ang="0">
                    <a:pos x="2" y="1"/>
                  </a:cxn>
                </a:cxnLst>
                <a:rect l="0" t="0" r="r" b="b"/>
                <a:pathLst>
                  <a:path w="25" h="144">
                    <a:moveTo>
                      <a:pt x="2" y="1"/>
                    </a:moveTo>
                    <a:lnTo>
                      <a:pt x="1" y="0"/>
                    </a:lnTo>
                    <a:lnTo>
                      <a:pt x="0" y="0"/>
                    </a:lnTo>
                    <a:lnTo>
                      <a:pt x="0" y="2"/>
                    </a:lnTo>
                    <a:lnTo>
                      <a:pt x="14" y="19"/>
                    </a:lnTo>
                    <a:lnTo>
                      <a:pt x="21" y="39"/>
                    </a:lnTo>
                    <a:lnTo>
                      <a:pt x="24" y="60"/>
                    </a:lnTo>
                    <a:cubicBezTo>
                      <a:pt x="23" y="90"/>
                      <a:pt x="20" y="115"/>
                      <a:pt x="8" y="144"/>
                    </a:cubicBezTo>
                    <a:lnTo>
                      <a:pt x="10" y="144"/>
                    </a:lnTo>
                    <a:lnTo>
                      <a:pt x="14" y="134"/>
                    </a:lnTo>
                    <a:lnTo>
                      <a:pt x="19" y="118"/>
                    </a:lnTo>
                    <a:lnTo>
                      <a:pt x="22" y="102"/>
                    </a:lnTo>
                    <a:lnTo>
                      <a:pt x="25" y="80"/>
                    </a:lnTo>
                    <a:lnTo>
                      <a:pt x="25" y="60"/>
                    </a:lnTo>
                    <a:lnTo>
                      <a:pt x="22" y="38"/>
                    </a:lnTo>
                    <a:lnTo>
                      <a:pt x="15" y="18"/>
                    </a:lnTo>
                    <a:lnTo>
                      <a:pt x="2" y="1"/>
                    </a:lnTo>
                    <a:close/>
                  </a:path>
                </a:pathLst>
              </a:custGeom>
              <a:solidFill>
                <a:srgbClr val="581800"/>
              </a:solidFill>
              <a:ln w="12700" cmpd="sng">
                <a:solidFill>
                  <a:srgbClr val="581800"/>
                </a:solidFill>
                <a:prstDash val="solid"/>
                <a:round/>
                <a:headEnd/>
                <a:tailEnd/>
              </a:ln>
            </p:spPr>
            <p:txBody>
              <a:bodyPr/>
              <a:lstStyle/>
              <a:p>
                <a:endParaRPr lang="es-PE"/>
              </a:p>
            </p:txBody>
          </p:sp>
          <p:sp>
            <p:nvSpPr>
              <p:cNvPr id="100" name="Freeform 75">
                <a:extLst>
                  <a:ext uri="{FF2B5EF4-FFF2-40B4-BE49-F238E27FC236}">
                    <a16:creationId xmlns:a16="http://schemas.microsoft.com/office/drawing/2014/main" id="{529202FA-63D8-4121-9C85-73003E41B5C1}"/>
                  </a:ext>
                </a:extLst>
              </p:cNvPr>
              <p:cNvSpPr>
                <a:spLocks noChangeArrowheads="1"/>
              </p:cNvSpPr>
              <p:nvPr/>
            </p:nvSpPr>
            <p:spPr bwMode="auto">
              <a:xfrm>
                <a:off x="1816100" y="2287588"/>
                <a:ext cx="15875" cy="88900"/>
              </a:xfrm>
              <a:custGeom>
                <a:avLst/>
                <a:gdLst/>
                <a:ahLst/>
                <a:cxnLst>
                  <a:cxn ang="0">
                    <a:pos x="1" y="1"/>
                  </a:cxn>
                  <a:cxn ang="0">
                    <a:pos x="1" y="0"/>
                  </a:cxn>
                  <a:cxn ang="0">
                    <a:pos x="0" y="1"/>
                  </a:cxn>
                  <a:cxn ang="0">
                    <a:pos x="0" y="2"/>
                  </a:cxn>
                  <a:cxn ang="0">
                    <a:pos x="11" y="17"/>
                  </a:cxn>
                  <a:cxn ang="0">
                    <a:pos x="20" y="35"/>
                  </a:cxn>
                  <a:cxn ang="0">
                    <a:pos x="22" y="55"/>
                  </a:cxn>
                  <a:cxn ang="0">
                    <a:pos x="9" y="139"/>
                  </a:cxn>
                  <a:cxn ang="0">
                    <a:pos x="10" y="139"/>
                  </a:cxn>
                  <a:cxn ang="0">
                    <a:pos x="11" y="137"/>
                  </a:cxn>
                  <a:cxn ang="0">
                    <a:pos x="16" y="125"/>
                  </a:cxn>
                  <a:cxn ang="0">
                    <a:pos x="20" y="111"/>
                  </a:cxn>
                  <a:cxn ang="0">
                    <a:pos x="22" y="93"/>
                  </a:cxn>
                  <a:cxn ang="0">
                    <a:pos x="25" y="74"/>
                  </a:cxn>
                  <a:cxn ang="0">
                    <a:pos x="25" y="53"/>
                  </a:cxn>
                  <a:cxn ang="0">
                    <a:pos x="21" y="34"/>
                  </a:cxn>
                  <a:cxn ang="0">
                    <a:pos x="14" y="16"/>
                  </a:cxn>
                  <a:cxn ang="0">
                    <a:pos x="1" y="1"/>
                  </a:cxn>
                </a:cxnLst>
                <a:rect l="0" t="0" r="r" b="b"/>
                <a:pathLst>
                  <a:path w="25" h="139">
                    <a:moveTo>
                      <a:pt x="1" y="1"/>
                    </a:moveTo>
                    <a:lnTo>
                      <a:pt x="1" y="0"/>
                    </a:lnTo>
                    <a:lnTo>
                      <a:pt x="0" y="1"/>
                    </a:lnTo>
                    <a:lnTo>
                      <a:pt x="0" y="2"/>
                    </a:lnTo>
                    <a:lnTo>
                      <a:pt x="11" y="17"/>
                    </a:lnTo>
                    <a:lnTo>
                      <a:pt x="20" y="35"/>
                    </a:lnTo>
                    <a:lnTo>
                      <a:pt x="22" y="55"/>
                    </a:lnTo>
                    <a:cubicBezTo>
                      <a:pt x="23" y="83"/>
                      <a:pt x="21" y="112"/>
                      <a:pt x="9" y="139"/>
                    </a:cubicBezTo>
                    <a:lnTo>
                      <a:pt x="10" y="139"/>
                    </a:lnTo>
                    <a:lnTo>
                      <a:pt x="11" y="137"/>
                    </a:lnTo>
                    <a:lnTo>
                      <a:pt x="16" y="125"/>
                    </a:lnTo>
                    <a:lnTo>
                      <a:pt x="20" y="111"/>
                    </a:lnTo>
                    <a:lnTo>
                      <a:pt x="22" y="93"/>
                    </a:lnTo>
                    <a:lnTo>
                      <a:pt x="25" y="74"/>
                    </a:lnTo>
                    <a:lnTo>
                      <a:pt x="25" y="53"/>
                    </a:lnTo>
                    <a:lnTo>
                      <a:pt x="21" y="34"/>
                    </a:lnTo>
                    <a:lnTo>
                      <a:pt x="14" y="16"/>
                    </a:lnTo>
                    <a:lnTo>
                      <a:pt x="1" y="1"/>
                    </a:lnTo>
                    <a:close/>
                  </a:path>
                </a:pathLst>
              </a:custGeom>
              <a:solidFill>
                <a:srgbClr val="581800"/>
              </a:solidFill>
              <a:ln w="12700" cmpd="sng">
                <a:solidFill>
                  <a:srgbClr val="581800"/>
                </a:solidFill>
                <a:prstDash val="solid"/>
                <a:round/>
                <a:headEnd/>
                <a:tailEnd/>
              </a:ln>
            </p:spPr>
            <p:txBody>
              <a:bodyPr/>
              <a:lstStyle/>
              <a:p>
                <a:endParaRPr lang="es-PE"/>
              </a:p>
            </p:txBody>
          </p:sp>
          <p:sp>
            <p:nvSpPr>
              <p:cNvPr id="101" name="Freeform 76">
                <a:extLst>
                  <a:ext uri="{FF2B5EF4-FFF2-40B4-BE49-F238E27FC236}">
                    <a16:creationId xmlns:a16="http://schemas.microsoft.com/office/drawing/2014/main" id="{E3BB5CF8-AA71-4DA6-8F37-DD65E372472B}"/>
                  </a:ext>
                </a:extLst>
              </p:cNvPr>
              <p:cNvSpPr>
                <a:spLocks noChangeArrowheads="1"/>
              </p:cNvSpPr>
              <p:nvPr/>
            </p:nvSpPr>
            <p:spPr bwMode="auto">
              <a:xfrm>
                <a:off x="1809750" y="2292350"/>
                <a:ext cx="20638" cy="84138"/>
              </a:xfrm>
              <a:custGeom>
                <a:avLst/>
                <a:gdLst/>
                <a:ahLst/>
                <a:cxnLst>
                  <a:cxn ang="0">
                    <a:pos x="2" y="1"/>
                  </a:cxn>
                  <a:cxn ang="0">
                    <a:pos x="2" y="0"/>
                  </a:cxn>
                  <a:cxn ang="0">
                    <a:pos x="1" y="0"/>
                  </a:cxn>
                  <a:cxn ang="0">
                    <a:pos x="0" y="1"/>
                  </a:cxn>
                  <a:cxn ang="0">
                    <a:pos x="0" y="2"/>
                  </a:cxn>
                  <a:cxn ang="0">
                    <a:pos x="9" y="31"/>
                  </a:cxn>
                  <a:cxn ang="0">
                    <a:pos x="15" y="56"/>
                  </a:cxn>
                  <a:cxn ang="0">
                    <a:pos x="5" y="133"/>
                  </a:cxn>
                  <a:cxn ang="0">
                    <a:pos x="8" y="133"/>
                  </a:cxn>
                  <a:cxn ang="0">
                    <a:pos x="2" y="1"/>
                  </a:cxn>
                </a:cxnLst>
                <a:rect l="0" t="0" r="r" b="b"/>
                <a:pathLst>
                  <a:path w="31" h="133">
                    <a:moveTo>
                      <a:pt x="2" y="1"/>
                    </a:moveTo>
                    <a:lnTo>
                      <a:pt x="2" y="0"/>
                    </a:lnTo>
                    <a:lnTo>
                      <a:pt x="1" y="0"/>
                    </a:lnTo>
                    <a:lnTo>
                      <a:pt x="0" y="1"/>
                    </a:lnTo>
                    <a:lnTo>
                      <a:pt x="0" y="2"/>
                    </a:lnTo>
                    <a:lnTo>
                      <a:pt x="9" y="31"/>
                    </a:lnTo>
                    <a:lnTo>
                      <a:pt x="15" y="56"/>
                    </a:lnTo>
                    <a:cubicBezTo>
                      <a:pt x="20" y="74"/>
                      <a:pt x="19" y="118"/>
                      <a:pt x="5" y="133"/>
                    </a:cubicBezTo>
                    <a:lnTo>
                      <a:pt x="8" y="133"/>
                    </a:lnTo>
                    <a:cubicBezTo>
                      <a:pt x="31" y="105"/>
                      <a:pt x="14" y="28"/>
                      <a:pt x="2" y="1"/>
                    </a:cubicBezTo>
                    <a:close/>
                  </a:path>
                </a:pathLst>
              </a:custGeom>
              <a:solidFill>
                <a:srgbClr val="581800"/>
              </a:solidFill>
              <a:ln w="12700" cmpd="sng">
                <a:solidFill>
                  <a:srgbClr val="581800"/>
                </a:solidFill>
                <a:prstDash val="solid"/>
                <a:round/>
                <a:headEnd/>
                <a:tailEnd/>
              </a:ln>
            </p:spPr>
            <p:txBody>
              <a:bodyPr/>
              <a:lstStyle/>
              <a:p>
                <a:endParaRPr lang="es-PE"/>
              </a:p>
            </p:txBody>
          </p:sp>
          <p:sp>
            <p:nvSpPr>
              <p:cNvPr id="102" name="Freeform 77">
                <a:extLst>
                  <a:ext uri="{FF2B5EF4-FFF2-40B4-BE49-F238E27FC236}">
                    <a16:creationId xmlns:a16="http://schemas.microsoft.com/office/drawing/2014/main" id="{4D67C2DE-233B-4AFC-835F-CD100E876B2A}"/>
                  </a:ext>
                </a:extLst>
              </p:cNvPr>
              <p:cNvSpPr>
                <a:spLocks noChangeArrowheads="1"/>
              </p:cNvSpPr>
              <p:nvPr/>
            </p:nvSpPr>
            <p:spPr bwMode="auto">
              <a:xfrm>
                <a:off x="1809750" y="2281238"/>
                <a:ext cx="14288" cy="12700"/>
              </a:xfrm>
              <a:custGeom>
                <a:avLst/>
                <a:gdLst/>
                <a:ahLst/>
                <a:cxnLst>
                  <a:cxn ang="0">
                    <a:pos x="21" y="0"/>
                  </a:cxn>
                  <a:cxn ang="0">
                    <a:pos x="21" y="1"/>
                  </a:cxn>
                  <a:cxn ang="0">
                    <a:pos x="2" y="20"/>
                  </a:cxn>
                  <a:cxn ang="0">
                    <a:pos x="0" y="20"/>
                  </a:cxn>
                  <a:cxn ang="0">
                    <a:pos x="0" y="18"/>
                  </a:cxn>
                  <a:cxn ang="0">
                    <a:pos x="20" y="0"/>
                  </a:cxn>
                  <a:cxn ang="0">
                    <a:pos x="21" y="0"/>
                  </a:cxn>
                </a:cxnLst>
                <a:rect l="0" t="0" r="r" b="b"/>
                <a:pathLst>
                  <a:path w="21" h="20">
                    <a:moveTo>
                      <a:pt x="21" y="0"/>
                    </a:moveTo>
                    <a:lnTo>
                      <a:pt x="21" y="1"/>
                    </a:lnTo>
                    <a:lnTo>
                      <a:pt x="2" y="20"/>
                    </a:lnTo>
                    <a:lnTo>
                      <a:pt x="0" y="20"/>
                    </a:lnTo>
                    <a:lnTo>
                      <a:pt x="0" y="18"/>
                    </a:lnTo>
                    <a:lnTo>
                      <a:pt x="20" y="0"/>
                    </a:lnTo>
                    <a:lnTo>
                      <a:pt x="21" y="0"/>
                    </a:lnTo>
                    <a:close/>
                  </a:path>
                </a:pathLst>
              </a:custGeom>
              <a:solidFill>
                <a:srgbClr val="581800"/>
              </a:solidFill>
              <a:ln w="12700" cmpd="sng">
                <a:solidFill>
                  <a:srgbClr val="581800"/>
                </a:solidFill>
                <a:prstDash val="solid"/>
                <a:round/>
                <a:headEnd/>
                <a:tailEnd/>
              </a:ln>
            </p:spPr>
            <p:txBody>
              <a:bodyPr/>
              <a:lstStyle/>
              <a:p>
                <a:endParaRPr lang="es-PE"/>
              </a:p>
            </p:txBody>
          </p:sp>
          <p:sp>
            <p:nvSpPr>
              <p:cNvPr id="103" name="Freeform 78">
                <a:extLst>
                  <a:ext uri="{FF2B5EF4-FFF2-40B4-BE49-F238E27FC236}">
                    <a16:creationId xmlns:a16="http://schemas.microsoft.com/office/drawing/2014/main" id="{5C390E98-6D1F-479D-839D-F24F6955399D}"/>
                  </a:ext>
                </a:extLst>
              </p:cNvPr>
              <p:cNvSpPr>
                <a:spLocks noChangeArrowheads="1"/>
              </p:cNvSpPr>
              <p:nvPr/>
            </p:nvSpPr>
            <p:spPr bwMode="auto">
              <a:xfrm>
                <a:off x="1754188" y="2286000"/>
                <a:ext cx="63500" cy="90488"/>
              </a:xfrm>
              <a:custGeom>
                <a:avLst/>
                <a:gdLst/>
                <a:ahLst/>
                <a:cxnLst>
                  <a:cxn ang="0">
                    <a:pos x="27" y="31"/>
                  </a:cxn>
                  <a:cxn ang="0">
                    <a:pos x="65" y="7"/>
                  </a:cxn>
                  <a:cxn ang="0">
                    <a:pos x="74" y="5"/>
                  </a:cxn>
                  <a:cxn ang="0">
                    <a:pos x="85" y="4"/>
                  </a:cxn>
                  <a:cxn ang="0">
                    <a:pos x="97" y="4"/>
                  </a:cxn>
                  <a:cxn ang="0">
                    <a:pos x="98" y="2"/>
                  </a:cxn>
                  <a:cxn ang="0">
                    <a:pos x="98" y="1"/>
                  </a:cxn>
                  <a:cxn ang="0">
                    <a:pos x="14" y="143"/>
                  </a:cxn>
                  <a:cxn ang="0">
                    <a:pos x="18" y="143"/>
                  </a:cxn>
                  <a:cxn ang="0">
                    <a:pos x="27" y="31"/>
                  </a:cxn>
                </a:cxnLst>
                <a:rect l="0" t="0" r="r" b="b"/>
                <a:pathLst>
                  <a:path w="98" h="143">
                    <a:moveTo>
                      <a:pt x="27" y="31"/>
                    </a:moveTo>
                    <a:cubicBezTo>
                      <a:pt x="44" y="14"/>
                      <a:pt x="43" y="17"/>
                      <a:pt x="65" y="7"/>
                    </a:cubicBezTo>
                    <a:lnTo>
                      <a:pt x="74" y="5"/>
                    </a:lnTo>
                    <a:lnTo>
                      <a:pt x="85" y="4"/>
                    </a:lnTo>
                    <a:lnTo>
                      <a:pt x="97" y="4"/>
                    </a:lnTo>
                    <a:lnTo>
                      <a:pt x="98" y="2"/>
                    </a:lnTo>
                    <a:lnTo>
                      <a:pt x="98" y="1"/>
                    </a:lnTo>
                    <a:cubicBezTo>
                      <a:pt x="11" y="0"/>
                      <a:pt x="0" y="71"/>
                      <a:pt x="14" y="143"/>
                    </a:cubicBezTo>
                    <a:lnTo>
                      <a:pt x="18" y="143"/>
                    </a:lnTo>
                    <a:cubicBezTo>
                      <a:pt x="8" y="113"/>
                      <a:pt x="7" y="56"/>
                      <a:pt x="27" y="31"/>
                    </a:cubicBezTo>
                    <a:close/>
                  </a:path>
                </a:pathLst>
              </a:custGeom>
              <a:solidFill>
                <a:srgbClr val="581800"/>
              </a:solidFill>
              <a:ln w="12700" cmpd="sng">
                <a:solidFill>
                  <a:srgbClr val="581800"/>
                </a:solidFill>
                <a:prstDash val="solid"/>
                <a:round/>
                <a:headEnd/>
                <a:tailEnd/>
              </a:ln>
            </p:spPr>
            <p:txBody>
              <a:bodyPr/>
              <a:lstStyle/>
              <a:p>
                <a:endParaRPr lang="es-PE"/>
              </a:p>
            </p:txBody>
          </p:sp>
          <p:sp>
            <p:nvSpPr>
              <p:cNvPr id="104" name="Freeform 79">
                <a:extLst>
                  <a:ext uri="{FF2B5EF4-FFF2-40B4-BE49-F238E27FC236}">
                    <a16:creationId xmlns:a16="http://schemas.microsoft.com/office/drawing/2014/main" id="{86755B36-B5A7-44F9-941C-2EB4DD515799}"/>
                  </a:ext>
                </a:extLst>
              </p:cNvPr>
              <p:cNvSpPr>
                <a:spLocks noChangeArrowheads="1"/>
              </p:cNvSpPr>
              <p:nvPr/>
            </p:nvSpPr>
            <p:spPr bwMode="auto">
              <a:xfrm>
                <a:off x="1803400" y="2328863"/>
                <a:ext cx="33338" cy="11113"/>
              </a:xfrm>
              <a:custGeom>
                <a:avLst/>
                <a:gdLst/>
                <a:ahLst/>
                <a:cxnLst>
                  <a:cxn ang="0">
                    <a:pos x="0" y="18"/>
                  </a:cxn>
                  <a:cxn ang="0">
                    <a:pos x="50" y="7"/>
                  </a:cxn>
                  <a:cxn ang="0">
                    <a:pos x="50" y="8"/>
                  </a:cxn>
                  <a:cxn ang="0">
                    <a:pos x="48" y="10"/>
                  </a:cxn>
                  <a:cxn ang="0">
                    <a:pos x="44" y="13"/>
                  </a:cxn>
                  <a:cxn ang="0">
                    <a:pos x="37" y="14"/>
                  </a:cxn>
                  <a:cxn ang="0">
                    <a:pos x="15" y="14"/>
                  </a:cxn>
                  <a:cxn ang="0">
                    <a:pos x="10" y="15"/>
                  </a:cxn>
                  <a:cxn ang="0">
                    <a:pos x="6" y="15"/>
                  </a:cxn>
                  <a:cxn ang="0">
                    <a:pos x="1" y="18"/>
                  </a:cxn>
                  <a:cxn ang="0">
                    <a:pos x="0" y="18"/>
                  </a:cxn>
                </a:cxnLst>
                <a:rect l="0" t="0" r="r" b="b"/>
                <a:pathLst>
                  <a:path w="50" h="18">
                    <a:moveTo>
                      <a:pt x="0" y="18"/>
                    </a:moveTo>
                    <a:cubicBezTo>
                      <a:pt x="24" y="0"/>
                      <a:pt x="40" y="18"/>
                      <a:pt x="50" y="7"/>
                    </a:cubicBezTo>
                    <a:lnTo>
                      <a:pt x="50" y="8"/>
                    </a:lnTo>
                    <a:lnTo>
                      <a:pt x="48" y="10"/>
                    </a:lnTo>
                    <a:lnTo>
                      <a:pt x="44" y="13"/>
                    </a:lnTo>
                    <a:lnTo>
                      <a:pt x="37" y="14"/>
                    </a:lnTo>
                    <a:lnTo>
                      <a:pt x="15" y="14"/>
                    </a:lnTo>
                    <a:lnTo>
                      <a:pt x="10" y="15"/>
                    </a:lnTo>
                    <a:lnTo>
                      <a:pt x="6" y="15"/>
                    </a:lnTo>
                    <a:lnTo>
                      <a:pt x="1" y="18"/>
                    </a:lnTo>
                    <a:lnTo>
                      <a:pt x="0" y="18"/>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05" name="Freeform 80">
                <a:extLst>
                  <a:ext uri="{FF2B5EF4-FFF2-40B4-BE49-F238E27FC236}">
                    <a16:creationId xmlns:a16="http://schemas.microsoft.com/office/drawing/2014/main" id="{6901C87B-2F9A-47F4-B887-99C89009CB97}"/>
                  </a:ext>
                </a:extLst>
              </p:cNvPr>
              <p:cNvSpPr>
                <a:spLocks noChangeArrowheads="1"/>
              </p:cNvSpPr>
              <p:nvPr/>
            </p:nvSpPr>
            <p:spPr bwMode="auto">
              <a:xfrm>
                <a:off x="1819275" y="2336800"/>
                <a:ext cx="14288" cy="6350"/>
              </a:xfrm>
              <a:custGeom>
                <a:avLst/>
                <a:gdLst/>
                <a:ahLst/>
                <a:cxnLst>
                  <a:cxn ang="0">
                    <a:pos x="19" y="0"/>
                  </a:cxn>
                  <a:cxn ang="0">
                    <a:pos x="19" y="1"/>
                  </a:cxn>
                  <a:cxn ang="0">
                    <a:pos x="16" y="4"/>
                  </a:cxn>
                  <a:cxn ang="0">
                    <a:pos x="11" y="8"/>
                  </a:cxn>
                  <a:cxn ang="0">
                    <a:pos x="0" y="10"/>
                  </a:cxn>
                  <a:cxn ang="0">
                    <a:pos x="3" y="10"/>
                  </a:cxn>
                  <a:cxn ang="0">
                    <a:pos x="10" y="9"/>
                  </a:cxn>
                  <a:cxn ang="0">
                    <a:pos x="19" y="6"/>
                  </a:cxn>
                  <a:cxn ang="0">
                    <a:pos x="23" y="0"/>
                  </a:cxn>
                  <a:cxn ang="0">
                    <a:pos x="19" y="0"/>
                  </a:cxn>
                </a:cxnLst>
                <a:rect l="0" t="0" r="r" b="b"/>
                <a:pathLst>
                  <a:path w="23" h="10">
                    <a:moveTo>
                      <a:pt x="19" y="0"/>
                    </a:moveTo>
                    <a:lnTo>
                      <a:pt x="19" y="1"/>
                    </a:lnTo>
                    <a:lnTo>
                      <a:pt x="16" y="4"/>
                    </a:lnTo>
                    <a:lnTo>
                      <a:pt x="11" y="8"/>
                    </a:lnTo>
                    <a:lnTo>
                      <a:pt x="0" y="10"/>
                    </a:lnTo>
                    <a:lnTo>
                      <a:pt x="3" y="10"/>
                    </a:lnTo>
                    <a:lnTo>
                      <a:pt x="10" y="9"/>
                    </a:lnTo>
                    <a:lnTo>
                      <a:pt x="19" y="6"/>
                    </a:lnTo>
                    <a:lnTo>
                      <a:pt x="23" y="0"/>
                    </a:lnTo>
                    <a:lnTo>
                      <a:pt x="19"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06" name="Freeform 81">
                <a:extLst>
                  <a:ext uri="{FF2B5EF4-FFF2-40B4-BE49-F238E27FC236}">
                    <a16:creationId xmlns:a16="http://schemas.microsoft.com/office/drawing/2014/main" id="{114EE494-E1F7-470B-A8D0-5D617B950C66}"/>
                  </a:ext>
                </a:extLst>
              </p:cNvPr>
              <p:cNvSpPr>
                <a:spLocks noChangeArrowheads="1"/>
              </p:cNvSpPr>
              <p:nvPr/>
            </p:nvSpPr>
            <p:spPr bwMode="auto">
              <a:xfrm>
                <a:off x="2112963" y="2501900"/>
                <a:ext cx="34925" cy="133350"/>
              </a:xfrm>
              <a:custGeom>
                <a:avLst/>
                <a:gdLst/>
                <a:ahLst/>
                <a:cxnLst>
                  <a:cxn ang="0">
                    <a:pos x="0" y="206"/>
                  </a:cxn>
                  <a:cxn ang="0">
                    <a:pos x="20" y="210"/>
                  </a:cxn>
                  <a:cxn ang="0">
                    <a:pos x="55" y="3"/>
                  </a:cxn>
                  <a:cxn ang="0">
                    <a:pos x="33" y="0"/>
                  </a:cxn>
                  <a:cxn ang="0">
                    <a:pos x="0" y="206"/>
                  </a:cxn>
                </a:cxnLst>
                <a:rect l="0" t="0" r="r" b="b"/>
                <a:pathLst>
                  <a:path w="55" h="210">
                    <a:moveTo>
                      <a:pt x="0" y="206"/>
                    </a:moveTo>
                    <a:lnTo>
                      <a:pt x="20" y="210"/>
                    </a:lnTo>
                    <a:lnTo>
                      <a:pt x="55" y="3"/>
                    </a:lnTo>
                    <a:lnTo>
                      <a:pt x="33" y="0"/>
                    </a:lnTo>
                    <a:lnTo>
                      <a:pt x="0" y="206"/>
                    </a:lnTo>
                    <a:close/>
                  </a:path>
                </a:pathLst>
              </a:custGeom>
              <a:solidFill>
                <a:srgbClr val="BEBEBE"/>
              </a:solidFill>
              <a:ln w="12700" cmpd="sng">
                <a:solidFill>
                  <a:srgbClr val="BEBEBE"/>
                </a:solidFill>
                <a:prstDash val="solid"/>
                <a:round/>
                <a:headEnd/>
                <a:tailEnd/>
              </a:ln>
            </p:spPr>
            <p:txBody>
              <a:bodyPr/>
              <a:lstStyle/>
              <a:p>
                <a:endParaRPr lang="es-PE"/>
              </a:p>
            </p:txBody>
          </p:sp>
          <p:sp>
            <p:nvSpPr>
              <p:cNvPr id="107" name="Freeform 82">
                <a:extLst>
                  <a:ext uri="{FF2B5EF4-FFF2-40B4-BE49-F238E27FC236}">
                    <a16:creationId xmlns:a16="http://schemas.microsoft.com/office/drawing/2014/main" id="{5E61140E-7156-4675-A993-CEE260AF7B61}"/>
                  </a:ext>
                </a:extLst>
              </p:cNvPr>
              <p:cNvSpPr>
                <a:spLocks noChangeArrowheads="1"/>
              </p:cNvSpPr>
              <p:nvPr/>
            </p:nvSpPr>
            <p:spPr bwMode="auto">
              <a:xfrm>
                <a:off x="2052638" y="2473325"/>
                <a:ext cx="107950" cy="71438"/>
              </a:xfrm>
              <a:custGeom>
                <a:avLst/>
                <a:gdLst/>
                <a:ahLst/>
                <a:cxnLst>
                  <a:cxn ang="0">
                    <a:pos x="66" y="4"/>
                  </a:cxn>
                  <a:cxn ang="0">
                    <a:pos x="142" y="4"/>
                  </a:cxn>
                  <a:cxn ang="0">
                    <a:pos x="146" y="5"/>
                  </a:cxn>
                  <a:cxn ang="0">
                    <a:pos x="150" y="6"/>
                  </a:cxn>
                  <a:cxn ang="0">
                    <a:pos x="152" y="6"/>
                  </a:cxn>
                  <a:cxn ang="0">
                    <a:pos x="156" y="9"/>
                  </a:cxn>
                  <a:cxn ang="0">
                    <a:pos x="158" y="11"/>
                  </a:cxn>
                  <a:cxn ang="0">
                    <a:pos x="160" y="12"/>
                  </a:cxn>
                  <a:cxn ang="0">
                    <a:pos x="143" y="93"/>
                  </a:cxn>
                  <a:cxn ang="0">
                    <a:pos x="135" y="99"/>
                  </a:cxn>
                  <a:cxn ang="0">
                    <a:pos x="116" y="106"/>
                  </a:cxn>
                  <a:cxn ang="0">
                    <a:pos x="105" y="107"/>
                  </a:cxn>
                  <a:cxn ang="0">
                    <a:pos x="28" y="112"/>
                  </a:cxn>
                  <a:cxn ang="0">
                    <a:pos x="23" y="111"/>
                  </a:cxn>
                  <a:cxn ang="0">
                    <a:pos x="19" y="107"/>
                  </a:cxn>
                  <a:cxn ang="0">
                    <a:pos x="15" y="103"/>
                  </a:cxn>
                  <a:cxn ang="0">
                    <a:pos x="13" y="99"/>
                  </a:cxn>
                  <a:cxn ang="0">
                    <a:pos x="9" y="93"/>
                  </a:cxn>
                  <a:cxn ang="0">
                    <a:pos x="7" y="88"/>
                  </a:cxn>
                  <a:cxn ang="0">
                    <a:pos x="4" y="82"/>
                  </a:cxn>
                  <a:cxn ang="0">
                    <a:pos x="1" y="78"/>
                  </a:cxn>
                  <a:cxn ang="0">
                    <a:pos x="0" y="73"/>
                  </a:cxn>
                  <a:cxn ang="0">
                    <a:pos x="0" y="65"/>
                  </a:cxn>
                  <a:cxn ang="0">
                    <a:pos x="66" y="4"/>
                  </a:cxn>
                </a:cxnLst>
                <a:rect l="0" t="0" r="r" b="b"/>
                <a:pathLst>
                  <a:path w="170" h="112">
                    <a:moveTo>
                      <a:pt x="66" y="4"/>
                    </a:moveTo>
                    <a:lnTo>
                      <a:pt x="142" y="4"/>
                    </a:lnTo>
                    <a:lnTo>
                      <a:pt x="146" y="5"/>
                    </a:lnTo>
                    <a:lnTo>
                      <a:pt x="150" y="6"/>
                    </a:lnTo>
                    <a:lnTo>
                      <a:pt x="152" y="6"/>
                    </a:lnTo>
                    <a:lnTo>
                      <a:pt x="156" y="9"/>
                    </a:lnTo>
                    <a:lnTo>
                      <a:pt x="158" y="11"/>
                    </a:lnTo>
                    <a:lnTo>
                      <a:pt x="160" y="12"/>
                    </a:lnTo>
                    <a:cubicBezTo>
                      <a:pt x="167" y="42"/>
                      <a:pt x="170" y="71"/>
                      <a:pt x="143" y="93"/>
                    </a:cubicBezTo>
                    <a:lnTo>
                      <a:pt x="135" y="99"/>
                    </a:lnTo>
                    <a:lnTo>
                      <a:pt x="116" y="106"/>
                    </a:lnTo>
                    <a:lnTo>
                      <a:pt x="105" y="107"/>
                    </a:lnTo>
                    <a:lnTo>
                      <a:pt x="28" y="112"/>
                    </a:lnTo>
                    <a:lnTo>
                      <a:pt x="23" y="111"/>
                    </a:lnTo>
                    <a:lnTo>
                      <a:pt x="19" y="107"/>
                    </a:lnTo>
                    <a:lnTo>
                      <a:pt x="15" y="103"/>
                    </a:lnTo>
                    <a:lnTo>
                      <a:pt x="13" y="99"/>
                    </a:lnTo>
                    <a:lnTo>
                      <a:pt x="9" y="93"/>
                    </a:lnTo>
                    <a:lnTo>
                      <a:pt x="7" y="88"/>
                    </a:lnTo>
                    <a:lnTo>
                      <a:pt x="4" y="82"/>
                    </a:lnTo>
                    <a:lnTo>
                      <a:pt x="1" y="78"/>
                    </a:lnTo>
                    <a:lnTo>
                      <a:pt x="0" y="73"/>
                    </a:lnTo>
                    <a:lnTo>
                      <a:pt x="0" y="65"/>
                    </a:lnTo>
                    <a:cubicBezTo>
                      <a:pt x="3" y="36"/>
                      <a:pt x="35" y="0"/>
                      <a:pt x="66" y="4"/>
                    </a:cubicBezTo>
                    <a:close/>
                  </a:path>
                </a:pathLst>
              </a:custGeom>
              <a:solidFill>
                <a:srgbClr val="0B92B7"/>
              </a:solidFill>
              <a:ln w="12700" cmpd="sng">
                <a:solidFill>
                  <a:srgbClr val="0B92B7"/>
                </a:solidFill>
                <a:prstDash val="solid"/>
                <a:round/>
                <a:headEnd/>
                <a:tailEnd/>
              </a:ln>
            </p:spPr>
            <p:txBody>
              <a:bodyPr/>
              <a:lstStyle/>
              <a:p>
                <a:endParaRPr lang="es-PE"/>
              </a:p>
            </p:txBody>
          </p:sp>
          <p:sp>
            <p:nvSpPr>
              <p:cNvPr id="108" name="Freeform 83">
                <a:extLst>
                  <a:ext uri="{FF2B5EF4-FFF2-40B4-BE49-F238E27FC236}">
                    <a16:creationId xmlns:a16="http://schemas.microsoft.com/office/drawing/2014/main" id="{7AB2D652-12DE-45E6-9EA3-2391F90417F8}"/>
                  </a:ext>
                </a:extLst>
              </p:cNvPr>
              <p:cNvSpPr>
                <a:spLocks noChangeArrowheads="1"/>
              </p:cNvSpPr>
              <p:nvPr/>
            </p:nvSpPr>
            <p:spPr bwMode="auto">
              <a:xfrm>
                <a:off x="2054225" y="2481263"/>
                <a:ext cx="114300" cy="77788"/>
              </a:xfrm>
              <a:custGeom>
                <a:avLst/>
                <a:gdLst/>
                <a:ahLst/>
                <a:cxnLst>
                  <a:cxn ang="0">
                    <a:pos x="103" y="82"/>
                  </a:cxn>
                  <a:cxn ang="0">
                    <a:pos x="159" y="0"/>
                  </a:cxn>
                  <a:cxn ang="0">
                    <a:pos x="134" y="101"/>
                  </a:cxn>
                  <a:cxn ang="0">
                    <a:pos x="0" y="66"/>
                  </a:cxn>
                  <a:cxn ang="0">
                    <a:pos x="3" y="69"/>
                  </a:cxn>
                  <a:cxn ang="0">
                    <a:pos x="7" y="71"/>
                  </a:cxn>
                  <a:cxn ang="0">
                    <a:pos x="10" y="75"/>
                  </a:cxn>
                  <a:cxn ang="0">
                    <a:pos x="15" y="78"/>
                  </a:cxn>
                  <a:cxn ang="0">
                    <a:pos x="103" y="82"/>
                  </a:cxn>
                </a:cxnLst>
                <a:rect l="0" t="0" r="r" b="b"/>
                <a:pathLst>
                  <a:path w="180" h="123">
                    <a:moveTo>
                      <a:pt x="103" y="82"/>
                    </a:moveTo>
                    <a:cubicBezTo>
                      <a:pt x="144" y="81"/>
                      <a:pt x="162" y="35"/>
                      <a:pt x="159" y="0"/>
                    </a:cubicBezTo>
                    <a:cubicBezTo>
                      <a:pt x="180" y="27"/>
                      <a:pt x="165" y="85"/>
                      <a:pt x="134" y="101"/>
                    </a:cubicBezTo>
                    <a:cubicBezTo>
                      <a:pt x="102" y="109"/>
                      <a:pt x="3" y="123"/>
                      <a:pt x="0" y="66"/>
                    </a:cubicBezTo>
                    <a:lnTo>
                      <a:pt x="3" y="69"/>
                    </a:lnTo>
                    <a:lnTo>
                      <a:pt x="7" y="71"/>
                    </a:lnTo>
                    <a:lnTo>
                      <a:pt x="10" y="75"/>
                    </a:lnTo>
                    <a:lnTo>
                      <a:pt x="15" y="78"/>
                    </a:lnTo>
                    <a:cubicBezTo>
                      <a:pt x="53" y="89"/>
                      <a:pt x="31" y="69"/>
                      <a:pt x="103" y="82"/>
                    </a:cubicBezTo>
                    <a:close/>
                  </a:path>
                </a:pathLst>
              </a:custGeom>
              <a:solidFill>
                <a:srgbClr val="005377"/>
              </a:solidFill>
              <a:ln w="12700" cmpd="sng">
                <a:solidFill>
                  <a:srgbClr val="005377"/>
                </a:solidFill>
                <a:prstDash val="solid"/>
                <a:round/>
                <a:headEnd/>
                <a:tailEnd/>
              </a:ln>
            </p:spPr>
            <p:txBody>
              <a:bodyPr/>
              <a:lstStyle/>
              <a:p>
                <a:endParaRPr lang="es-PE"/>
              </a:p>
            </p:txBody>
          </p:sp>
          <p:sp>
            <p:nvSpPr>
              <p:cNvPr id="109" name="Freeform 84">
                <a:extLst>
                  <a:ext uri="{FF2B5EF4-FFF2-40B4-BE49-F238E27FC236}">
                    <a16:creationId xmlns:a16="http://schemas.microsoft.com/office/drawing/2014/main" id="{44CC1FB8-97D8-4576-A87F-651BDC18921C}"/>
                  </a:ext>
                </a:extLst>
              </p:cNvPr>
              <p:cNvSpPr>
                <a:spLocks noChangeArrowheads="1"/>
              </p:cNvSpPr>
              <p:nvPr/>
            </p:nvSpPr>
            <p:spPr bwMode="auto">
              <a:xfrm>
                <a:off x="2116138" y="2633663"/>
                <a:ext cx="26988" cy="209550"/>
              </a:xfrm>
              <a:custGeom>
                <a:avLst/>
                <a:gdLst/>
                <a:ahLst/>
                <a:cxnLst>
                  <a:cxn ang="0">
                    <a:pos x="21" y="331"/>
                  </a:cxn>
                  <a:cxn ang="0">
                    <a:pos x="42" y="331"/>
                  </a:cxn>
                  <a:cxn ang="0">
                    <a:pos x="21" y="0"/>
                  </a:cxn>
                  <a:cxn ang="0">
                    <a:pos x="0" y="1"/>
                  </a:cxn>
                  <a:cxn ang="0">
                    <a:pos x="21" y="331"/>
                  </a:cxn>
                </a:cxnLst>
                <a:rect l="0" t="0" r="r" b="b"/>
                <a:pathLst>
                  <a:path w="42" h="331">
                    <a:moveTo>
                      <a:pt x="21" y="331"/>
                    </a:moveTo>
                    <a:lnTo>
                      <a:pt x="42" y="331"/>
                    </a:lnTo>
                    <a:lnTo>
                      <a:pt x="21" y="0"/>
                    </a:lnTo>
                    <a:lnTo>
                      <a:pt x="0" y="1"/>
                    </a:lnTo>
                    <a:lnTo>
                      <a:pt x="21" y="331"/>
                    </a:lnTo>
                    <a:close/>
                  </a:path>
                </a:pathLst>
              </a:custGeom>
              <a:solidFill>
                <a:srgbClr val="BEBEBE"/>
              </a:solidFill>
              <a:ln w="12700" cmpd="sng">
                <a:solidFill>
                  <a:srgbClr val="BEBEBE"/>
                </a:solidFill>
                <a:prstDash val="solid"/>
                <a:round/>
                <a:headEnd/>
                <a:tailEnd/>
              </a:ln>
            </p:spPr>
            <p:txBody>
              <a:bodyPr/>
              <a:lstStyle/>
              <a:p>
                <a:endParaRPr lang="es-PE"/>
              </a:p>
            </p:txBody>
          </p:sp>
          <p:sp>
            <p:nvSpPr>
              <p:cNvPr id="110" name="Freeform 85">
                <a:extLst>
                  <a:ext uri="{FF2B5EF4-FFF2-40B4-BE49-F238E27FC236}">
                    <a16:creationId xmlns:a16="http://schemas.microsoft.com/office/drawing/2014/main" id="{DFD137B8-F390-433F-AD74-F284880F927E}"/>
                  </a:ext>
                </a:extLst>
              </p:cNvPr>
              <p:cNvSpPr>
                <a:spLocks noChangeArrowheads="1"/>
              </p:cNvSpPr>
              <p:nvPr/>
            </p:nvSpPr>
            <p:spPr bwMode="auto">
              <a:xfrm>
                <a:off x="2055813" y="2655888"/>
                <a:ext cx="19050" cy="209550"/>
              </a:xfrm>
              <a:custGeom>
                <a:avLst/>
                <a:gdLst/>
                <a:ahLst/>
                <a:cxnLst>
                  <a:cxn ang="0">
                    <a:pos x="10" y="331"/>
                  </a:cxn>
                  <a:cxn ang="0">
                    <a:pos x="31" y="330"/>
                  </a:cxn>
                  <a:cxn ang="0">
                    <a:pos x="21" y="0"/>
                  </a:cxn>
                  <a:cxn ang="0">
                    <a:pos x="0" y="0"/>
                  </a:cxn>
                  <a:cxn ang="0">
                    <a:pos x="10" y="331"/>
                  </a:cxn>
                </a:cxnLst>
                <a:rect l="0" t="0" r="r" b="b"/>
                <a:pathLst>
                  <a:path w="31" h="331">
                    <a:moveTo>
                      <a:pt x="10" y="331"/>
                    </a:moveTo>
                    <a:lnTo>
                      <a:pt x="31" y="330"/>
                    </a:lnTo>
                    <a:lnTo>
                      <a:pt x="21" y="0"/>
                    </a:lnTo>
                    <a:lnTo>
                      <a:pt x="0" y="0"/>
                    </a:lnTo>
                    <a:lnTo>
                      <a:pt x="10" y="331"/>
                    </a:lnTo>
                    <a:close/>
                  </a:path>
                </a:pathLst>
              </a:custGeom>
              <a:solidFill>
                <a:srgbClr val="BEBEBE"/>
              </a:solidFill>
              <a:ln w="12700" cmpd="sng">
                <a:solidFill>
                  <a:srgbClr val="BEBEBE"/>
                </a:solidFill>
                <a:prstDash val="solid"/>
                <a:round/>
                <a:headEnd/>
                <a:tailEnd/>
              </a:ln>
            </p:spPr>
            <p:txBody>
              <a:bodyPr/>
              <a:lstStyle/>
              <a:p>
                <a:endParaRPr lang="es-PE"/>
              </a:p>
            </p:txBody>
          </p:sp>
          <p:sp>
            <p:nvSpPr>
              <p:cNvPr id="111" name="Freeform 86">
                <a:extLst>
                  <a:ext uri="{FF2B5EF4-FFF2-40B4-BE49-F238E27FC236}">
                    <a16:creationId xmlns:a16="http://schemas.microsoft.com/office/drawing/2014/main" id="{DE6F30FE-2394-4F71-BE06-E57310EB151E}"/>
                  </a:ext>
                </a:extLst>
              </p:cNvPr>
              <p:cNvSpPr>
                <a:spLocks noChangeArrowheads="1"/>
              </p:cNvSpPr>
              <p:nvPr/>
            </p:nvSpPr>
            <p:spPr bwMode="auto">
              <a:xfrm>
                <a:off x="2028825" y="2617788"/>
                <a:ext cx="20638" cy="209550"/>
              </a:xfrm>
              <a:custGeom>
                <a:avLst/>
                <a:gdLst/>
                <a:ahLst/>
                <a:cxnLst>
                  <a:cxn ang="0">
                    <a:pos x="21" y="331"/>
                  </a:cxn>
                  <a:cxn ang="0">
                    <a:pos x="0" y="330"/>
                  </a:cxn>
                  <a:cxn ang="0">
                    <a:pos x="10" y="0"/>
                  </a:cxn>
                  <a:cxn ang="0">
                    <a:pos x="31" y="0"/>
                  </a:cxn>
                  <a:cxn ang="0">
                    <a:pos x="21" y="331"/>
                  </a:cxn>
                </a:cxnLst>
                <a:rect l="0" t="0" r="r" b="b"/>
                <a:pathLst>
                  <a:path w="31" h="331">
                    <a:moveTo>
                      <a:pt x="21" y="331"/>
                    </a:moveTo>
                    <a:lnTo>
                      <a:pt x="0" y="330"/>
                    </a:lnTo>
                    <a:lnTo>
                      <a:pt x="10" y="0"/>
                    </a:lnTo>
                    <a:lnTo>
                      <a:pt x="31" y="0"/>
                    </a:lnTo>
                    <a:lnTo>
                      <a:pt x="21" y="331"/>
                    </a:lnTo>
                    <a:close/>
                  </a:path>
                </a:pathLst>
              </a:custGeom>
              <a:solidFill>
                <a:srgbClr val="7D7D7D"/>
              </a:solidFill>
              <a:ln w="12700" cmpd="sng">
                <a:solidFill>
                  <a:srgbClr val="7D7D7D"/>
                </a:solidFill>
                <a:prstDash val="solid"/>
                <a:round/>
                <a:headEnd/>
                <a:tailEnd/>
              </a:ln>
            </p:spPr>
            <p:txBody>
              <a:bodyPr/>
              <a:lstStyle/>
              <a:p>
                <a:endParaRPr lang="es-PE"/>
              </a:p>
            </p:txBody>
          </p:sp>
          <p:sp>
            <p:nvSpPr>
              <p:cNvPr id="112" name="Freeform 87">
                <a:extLst>
                  <a:ext uri="{FF2B5EF4-FFF2-40B4-BE49-F238E27FC236}">
                    <a16:creationId xmlns:a16="http://schemas.microsoft.com/office/drawing/2014/main" id="{8D4FCA1B-6E14-4956-B903-AD6B2C15055D}"/>
                  </a:ext>
                </a:extLst>
              </p:cNvPr>
              <p:cNvSpPr>
                <a:spLocks noChangeArrowheads="1"/>
              </p:cNvSpPr>
              <p:nvPr/>
            </p:nvSpPr>
            <p:spPr bwMode="auto">
              <a:xfrm>
                <a:off x="1951038" y="2633663"/>
                <a:ext cx="25400" cy="209550"/>
              </a:xfrm>
              <a:custGeom>
                <a:avLst/>
                <a:gdLst/>
                <a:ahLst/>
                <a:cxnLst>
                  <a:cxn ang="0">
                    <a:pos x="21" y="331"/>
                  </a:cxn>
                  <a:cxn ang="0">
                    <a:pos x="0" y="331"/>
                  </a:cxn>
                  <a:cxn ang="0">
                    <a:pos x="19" y="0"/>
                  </a:cxn>
                  <a:cxn ang="0">
                    <a:pos x="39" y="1"/>
                  </a:cxn>
                  <a:cxn ang="0">
                    <a:pos x="21" y="331"/>
                  </a:cxn>
                </a:cxnLst>
                <a:rect l="0" t="0" r="r" b="b"/>
                <a:pathLst>
                  <a:path w="39" h="331">
                    <a:moveTo>
                      <a:pt x="21" y="331"/>
                    </a:moveTo>
                    <a:lnTo>
                      <a:pt x="0" y="331"/>
                    </a:lnTo>
                    <a:lnTo>
                      <a:pt x="19" y="0"/>
                    </a:lnTo>
                    <a:lnTo>
                      <a:pt x="39" y="1"/>
                    </a:lnTo>
                    <a:lnTo>
                      <a:pt x="21" y="331"/>
                    </a:lnTo>
                    <a:close/>
                  </a:path>
                </a:pathLst>
              </a:custGeom>
              <a:solidFill>
                <a:srgbClr val="7D7D7D"/>
              </a:solidFill>
              <a:ln w="12700" cmpd="sng">
                <a:solidFill>
                  <a:srgbClr val="7D7D7D"/>
                </a:solidFill>
                <a:prstDash val="solid"/>
                <a:round/>
                <a:headEnd/>
                <a:tailEnd/>
              </a:ln>
            </p:spPr>
            <p:txBody>
              <a:bodyPr/>
              <a:lstStyle/>
              <a:p>
                <a:endParaRPr lang="es-PE"/>
              </a:p>
            </p:txBody>
          </p:sp>
          <p:sp>
            <p:nvSpPr>
              <p:cNvPr id="113" name="Freeform 88">
                <a:extLst>
                  <a:ext uri="{FF2B5EF4-FFF2-40B4-BE49-F238E27FC236}">
                    <a16:creationId xmlns:a16="http://schemas.microsoft.com/office/drawing/2014/main" id="{D90C13CC-2650-4AB8-8B1F-8A089E477543}"/>
                  </a:ext>
                </a:extLst>
              </p:cNvPr>
              <p:cNvSpPr>
                <a:spLocks noChangeArrowheads="1"/>
              </p:cNvSpPr>
              <p:nvPr/>
            </p:nvSpPr>
            <p:spPr bwMode="auto">
              <a:xfrm>
                <a:off x="1958975" y="2606675"/>
                <a:ext cx="176213" cy="53975"/>
              </a:xfrm>
              <a:custGeom>
                <a:avLst/>
                <a:gdLst/>
                <a:ahLst/>
                <a:cxnLst>
                  <a:cxn ang="0">
                    <a:pos x="145" y="86"/>
                  </a:cxn>
                  <a:cxn ang="0">
                    <a:pos x="0" y="33"/>
                  </a:cxn>
                  <a:cxn ang="0">
                    <a:pos x="139" y="0"/>
                  </a:cxn>
                  <a:cxn ang="0">
                    <a:pos x="277" y="33"/>
                  </a:cxn>
                  <a:cxn ang="0">
                    <a:pos x="145" y="86"/>
                  </a:cxn>
                </a:cxnLst>
                <a:rect l="0" t="0" r="r" b="b"/>
                <a:pathLst>
                  <a:path w="277" h="86">
                    <a:moveTo>
                      <a:pt x="145" y="86"/>
                    </a:moveTo>
                    <a:cubicBezTo>
                      <a:pt x="100" y="86"/>
                      <a:pt x="31" y="67"/>
                      <a:pt x="0" y="33"/>
                    </a:cubicBezTo>
                    <a:cubicBezTo>
                      <a:pt x="33" y="4"/>
                      <a:pt x="96" y="0"/>
                      <a:pt x="139" y="0"/>
                    </a:cubicBezTo>
                    <a:cubicBezTo>
                      <a:pt x="181" y="0"/>
                      <a:pt x="243" y="4"/>
                      <a:pt x="277" y="33"/>
                    </a:cubicBezTo>
                    <a:cubicBezTo>
                      <a:pt x="244" y="68"/>
                      <a:pt x="192" y="86"/>
                      <a:pt x="145" y="86"/>
                    </a:cubicBezTo>
                    <a:close/>
                  </a:path>
                </a:pathLst>
              </a:custGeom>
              <a:solidFill>
                <a:srgbClr val="0B92B7"/>
              </a:solidFill>
              <a:ln w="12700" cmpd="sng">
                <a:solidFill>
                  <a:srgbClr val="0B92B7"/>
                </a:solidFill>
                <a:prstDash val="solid"/>
                <a:round/>
                <a:headEnd/>
                <a:tailEnd/>
              </a:ln>
            </p:spPr>
            <p:txBody>
              <a:bodyPr/>
              <a:lstStyle/>
              <a:p>
                <a:endParaRPr lang="es-PE"/>
              </a:p>
            </p:txBody>
          </p:sp>
          <p:sp>
            <p:nvSpPr>
              <p:cNvPr id="114" name="Freeform 89">
                <a:extLst>
                  <a:ext uri="{FF2B5EF4-FFF2-40B4-BE49-F238E27FC236}">
                    <a16:creationId xmlns:a16="http://schemas.microsoft.com/office/drawing/2014/main" id="{7AFAA7E7-53A6-4C35-B5FB-EEDCCBFB8CA9}"/>
                  </a:ext>
                </a:extLst>
              </p:cNvPr>
              <p:cNvSpPr>
                <a:spLocks noChangeArrowheads="1"/>
              </p:cNvSpPr>
              <p:nvPr/>
            </p:nvSpPr>
            <p:spPr bwMode="auto">
              <a:xfrm>
                <a:off x="1928813" y="2627313"/>
                <a:ext cx="239713" cy="52388"/>
              </a:xfrm>
              <a:custGeom>
                <a:avLst/>
                <a:gdLst/>
                <a:ahLst/>
                <a:cxnLst>
                  <a:cxn ang="0">
                    <a:pos x="187" y="35"/>
                  </a:cxn>
                  <a:cxn ang="0">
                    <a:pos x="325" y="0"/>
                  </a:cxn>
                  <a:cxn ang="0">
                    <a:pos x="48" y="0"/>
                  </a:cxn>
                  <a:cxn ang="0">
                    <a:pos x="187" y="35"/>
                  </a:cxn>
                </a:cxnLst>
                <a:rect l="0" t="0" r="r" b="b"/>
                <a:pathLst>
                  <a:path w="377" h="82">
                    <a:moveTo>
                      <a:pt x="187" y="35"/>
                    </a:moveTo>
                    <a:cubicBezTo>
                      <a:pt x="223" y="35"/>
                      <a:pt x="300" y="29"/>
                      <a:pt x="325" y="0"/>
                    </a:cubicBezTo>
                    <a:cubicBezTo>
                      <a:pt x="377" y="80"/>
                      <a:pt x="0" y="82"/>
                      <a:pt x="48" y="0"/>
                    </a:cubicBezTo>
                    <a:cubicBezTo>
                      <a:pt x="74" y="29"/>
                      <a:pt x="151" y="35"/>
                      <a:pt x="187" y="35"/>
                    </a:cubicBezTo>
                    <a:close/>
                  </a:path>
                </a:pathLst>
              </a:custGeom>
              <a:solidFill>
                <a:srgbClr val="005377"/>
              </a:solidFill>
              <a:ln w="12700" cmpd="sng">
                <a:solidFill>
                  <a:srgbClr val="005377"/>
                </a:solidFill>
                <a:prstDash val="solid"/>
                <a:round/>
                <a:headEnd/>
                <a:tailEnd/>
              </a:ln>
            </p:spPr>
            <p:txBody>
              <a:bodyPr/>
              <a:lstStyle/>
              <a:p>
                <a:endParaRPr lang="es-PE"/>
              </a:p>
            </p:txBody>
          </p:sp>
          <p:sp>
            <p:nvSpPr>
              <p:cNvPr id="115" name="Freeform 90">
                <a:extLst>
                  <a:ext uri="{FF2B5EF4-FFF2-40B4-BE49-F238E27FC236}">
                    <a16:creationId xmlns:a16="http://schemas.microsoft.com/office/drawing/2014/main" id="{0539C4EE-7E5D-4C04-BBC2-50DB3A551B2E}"/>
                  </a:ext>
                </a:extLst>
              </p:cNvPr>
              <p:cNvSpPr>
                <a:spLocks noChangeArrowheads="1"/>
              </p:cNvSpPr>
              <p:nvPr/>
            </p:nvSpPr>
            <p:spPr bwMode="auto">
              <a:xfrm>
                <a:off x="1133475" y="2533650"/>
                <a:ext cx="34925" cy="133350"/>
              </a:xfrm>
              <a:custGeom>
                <a:avLst/>
                <a:gdLst/>
                <a:ahLst/>
                <a:cxnLst>
                  <a:cxn ang="0">
                    <a:pos x="55" y="207"/>
                  </a:cxn>
                  <a:cxn ang="0">
                    <a:pos x="34" y="211"/>
                  </a:cxn>
                  <a:cxn ang="0">
                    <a:pos x="0" y="3"/>
                  </a:cxn>
                  <a:cxn ang="0">
                    <a:pos x="20" y="0"/>
                  </a:cxn>
                  <a:cxn ang="0">
                    <a:pos x="55" y="207"/>
                  </a:cxn>
                </a:cxnLst>
                <a:rect l="0" t="0" r="r" b="b"/>
                <a:pathLst>
                  <a:path w="55" h="211">
                    <a:moveTo>
                      <a:pt x="55" y="207"/>
                    </a:moveTo>
                    <a:lnTo>
                      <a:pt x="34" y="211"/>
                    </a:lnTo>
                    <a:lnTo>
                      <a:pt x="0" y="3"/>
                    </a:lnTo>
                    <a:lnTo>
                      <a:pt x="20" y="0"/>
                    </a:lnTo>
                    <a:lnTo>
                      <a:pt x="55" y="207"/>
                    </a:lnTo>
                    <a:close/>
                  </a:path>
                </a:pathLst>
              </a:custGeom>
              <a:solidFill>
                <a:srgbClr val="BEBEBE"/>
              </a:solidFill>
              <a:ln w="12700" cmpd="sng">
                <a:solidFill>
                  <a:srgbClr val="BEBEBE"/>
                </a:solidFill>
                <a:prstDash val="solid"/>
                <a:round/>
                <a:headEnd/>
                <a:tailEnd/>
              </a:ln>
            </p:spPr>
            <p:txBody>
              <a:bodyPr/>
              <a:lstStyle/>
              <a:p>
                <a:endParaRPr lang="es-PE"/>
              </a:p>
            </p:txBody>
          </p:sp>
          <p:sp>
            <p:nvSpPr>
              <p:cNvPr id="116" name="Freeform 91">
                <a:extLst>
                  <a:ext uri="{FF2B5EF4-FFF2-40B4-BE49-F238E27FC236}">
                    <a16:creationId xmlns:a16="http://schemas.microsoft.com/office/drawing/2014/main" id="{7EDD9002-3A44-4CE1-AB58-0615B022E79E}"/>
                  </a:ext>
                </a:extLst>
              </p:cNvPr>
              <p:cNvSpPr>
                <a:spLocks noChangeArrowheads="1"/>
              </p:cNvSpPr>
              <p:nvPr/>
            </p:nvSpPr>
            <p:spPr bwMode="auto">
              <a:xfrm>
                <a:off x="1120775" y="2506663"/>
                <a:ext cx="106363" cy="66675"/>
              </a:xfrm>
              <a:custGeom>
                <a:avLst/>
                <a:gdLst/>
                <a:ahLst/>
                <a:cxnLst>
                  <a:cxn ang="0">
                    <a:pos x="101" y="1"/>
                  </a:cxn>
                  <a:cxn ang="0">
                    <a:pos x="33" y="2"/>
                  </a:cxn>
                  <a:cxn ang="0">
                    <a:pos x="25" y="2"/>
                  </a:cxn>
                  <a:cxn ang="0">
                    <a:pos x="18" y="5"/>
                  </a:cxn>
                  <a:cxn ang="0">
                    <a:pos x="16" y="5"/>
                  </a:cxn>
                  <a:cxn ang="0">
                    <a:pos x="13" y="7"/>
                  </a:cxn>
                  <a:cxn ang="0">
                    <a:pos x="10" y="10"/>
                  </a:cxn>
                  <a:cxn ang="0">
                    <a:pos x="7" y="11"/>
                  </a:cxn>
                  <a:cxn ang="0">
                    <a:pos x="21" y="90"/>
                  </a:cxn>
                  <a:cxn ang="0">
                    <a:pos x="27" y="96"/>
                  </a:cxn>
                  <a:cxn ang="0">
                    <a:pos x="35" y="101"/>
                  </a:cxn>
                  <a:cxn ang="0">
                    <a:pos x="43" y="103"/>
                  </a:cxn>
                  <a:cxn ang="0">
                    <a:pos x="54" y="104"/>
                  </a:cxn>
                  <a:cxn ang="0">
                    <a:pos x="136" y="104"/>
                  </a:cxn>
                  <a:cxn ang="0">
                    <a:pos x="141" y="103"/>
                  </a:cxn>
                  <a:cxn ang="0">
                    <a:pos x="147" y="101"/>
                  </a:cxn>
                  <a:cxn ang="0">
                    <a:pos x="154" y="94"/>
                  </a:cxn>
                  <a:cxn ang="0">
                    <a:pos x="157" y="89"/>
                  </a:cxn>
                  <a:cxn ang="0">
                    <a:pos x="160" y="85"/>
                  </a:cxn>
                  <a:cxn ang="0">
                    <a:pos x="163" y="80"/>
                  </a:cxn>
                  <a:cxn ang="0">
                    <a:pos x="166" y="77"/>
                  </a:cxn>
                  <a:cxn ang="0">
                    <a:pos x="167" y="72"/>
                  </a:cxn>
                  <a:cxn ang="0">
                    <a:pos x="167" y="64"/>
                  </a:cxn>
                  <a:cxn ang="0">
                    <a:pos x="101" y="1"/>
                  </a:cxn>
                </a:cxnLst>
                <a:rect l="0" t="0" r="r" b="b"/>
                <a:pathLst>
                  <a:path w="167" h="104">
                    <a:moveTo>
                      <a:pt x="101" y="1"/>
                    </a:moveTo>
                    <a:lnTo>
                      <a:pt x="33" y="2"/>
                    </a:lnTo>
                    <a:lnTo>
                      <a:pt x="25" y="2"/>
                    </a:lnTo>
                    <a:lnTo>
                      <a:pt x="18" y="5"/>
                    </a:lnTo>
                    <a:lnTo>
                      <a:pt x="16" y="5"/>
                    </a:lnTo>
                    <a:lnTo>
                      <a:pt x="13" y="7"/>
                    </a:lnTo>
                    <a:lnTo>
                      <a:pt x="10" y="10"/>
                    </a:lnTo>
                    <a:lnTo>
                      <a:pt x="7" y="11"/>
                    </a:lnTo>
                    <a:cubicBezTo>
                      <a:pt x="5" y="44"/>
                      <a:pt x="0" y="59"/>
                      <a:pt x="21" y="90"/>
                    </a:cubicBezTo>
                    <a:lnTo>
                      <a:pt x="27" y="96"/>
                    </a:lnTo>
                    <a:lnTo>
                      <a:pt x="35" y="101"/>
                    </a:lnTo>
                    <a:lnTo>
                      <a:pt x="43" y="103"/>
                    </a:lnTo>
                    <a:lnTo>
                      <a:pt x="54" y="104"/>
                    </a:lnTo>
                    <a:lnTo>
                      <a:pt x="136" y="104"/>
                    </a:lnTo>
                    <a:lnTo>
                      <a:pt x="141" y="103"/>
                    </a:lnTo>
                    <a:lnTo>
                      <a:pt x="147" y="101"/>
                    </a:lnTo>
                    <a:lnTo>
                      <a:pt x="154" y="94"/>
                    </a:lnTo>
                    <a:lnTo>
                      <a:pt x="157" y="89"/>
                    </a:lnTo>
                    <a:lnTo>
                      <a:pt x="160" y="85"/>
                    </a:lnTo>
                    <a:lnTo>
                      <a:pt x="163" y="80"/>
                    </a:lnTo>
                    <a:lnTo>
                      <a:pt x="166" y="77"/>
                    </a:lnTo>
                    <a:lnTo>
                      <a:pt x="167" y="72"/>
                    </a:lnTo>
                    <a:lnTo>
                      <a:pt x="167" y="64"/>
                    </a:lnTo>
                    <a:cubicBezTo>
                      <a:pt x="164" y="32"/>
                      <a:pt x="134" y="0"/>
                      <a:pt x="101" y="1"/>
                    </a:cubicBezTo>
                    <a:close/>
                  </a:path>
                </a:pathLst>
              </a:custGeom>
              <a:solidFill>
                <a:srgbClr val="0B92B7"/>
              </a:solidFill>
              <a:ln w="12700" cmpd="sng">
                <a:solidFill>
                  <a:srgbClr val="0B92B7"/>
                </a:solidFill>
                <a:prstDash val="solid"/>
                <a:round/>
                <a:headEnd/>
                <a:tailEnd/>
              </a:ln>
            </p:spPr>
            <p:txBody>
              <a:bodyPr/>
              <a:lstStyle/>
              <a:p>
                <a:endParaRPr lang="es-PE"/>
              </a:p>
            </p:txBody>
          </p:sp>
          <p:sp>
            <p:nvSpPr>
              <p:cNvPr id="117" name="Freeform 92">
                <a:extLst>
                  <a:ext uri="{FF2B5EF4-FFF2-40B4-BE49-F238E27FC236}">
                    <a16:creationId xmlns:a16="http://schemas.microsoft.com/office/drawing/2014/main" id="{0290F32B-49DF-4734-BDAF-BE54F83FCE9A}"/>
                  </a:ext>
                </a:extLst>
              </p:cNvPr>
              <p:cNvSpPr>
                <a:spLocks noChangeArrowheads="1"/>
              </p:cNvSpPr>
              <p:nvPr/>
            </p:nvSpPr>
            <p:spPr bwMode="auto">
              <a:xfrm>
                <a:off x="1111250" y="2513013"/>
                <a:ext cx="114300" cy="77788"/>
              </a:xfrm>
              <a:custGeom>
                <a:avLst/>
                <a:gdLst/>
                <a:ahLst/>
                <a:cxnLst>
                  <a:cxn ang="0">
                    <a:pos x="76" y="81"/>
                  </a:cxn>
                  <a:cxn ang="0">
                    <a:pos x="21" y="0"/>
                  </a:cxn>
                  <a:cxn ang="0">
                    <a:pos x="46" y="100"/>
                  </a:cxn>
                  <a:cxn ang="0">
                    <a:pos x="179" y="65"/>
                  </a:cxn>
                  <a:cxn ang="0">
                    <a:pos x="177" y="69"/>
                  </a:cxn>
                  <a:cxn ang="0">
                    <a:pos x="169" y="74"/>
                  </a:cxn>
                  <a:cxn ang="0">
                    <a:pos x="165" y="77"/>
                  </a:cxn>
                  <a:cxn ang="0">
                    <a:pos x="160" y="79"/>
                  </a:cxn>
                  <a:cxn ang="0">
                    <a:pos x="150" y="81"/>
                  </a:cxn>
                  <a:cxn ang="0">
                    <a:pos x="76" y="81"/>
                  </a:cxn>
                </a:cxnLst>
                <a:rect l="0" t="0" r="r" b="b"/>
                <a:pathLst>
                  <a:path w="179" h="122">
                    <a:moveTo>
                      <a:pt x="76" y="81"/>
                    </a:moveTo>
                    <a:cubicBezTo>
                      <a:pt x="36" y="82"/>
                      <a:pt x="17" y="33"/>
                      <a:pt x="21" y="0"/>
                    </a:cubicBezTo>
                    <a:cubicBezTo>
                      <a:pt x="0" y="27"/>
                      <a:pt x="13" y="86"/>
                      <a:pt x="46" y="100"/>
                    </a:cubicBezTo>
                    <a:cubicBezTo>
                      <a:pt x="72" y="110"/>
                      <a:pt x="179" y="122"/>
                      <a:pt x="179" y="65"/>
                    </a:cubicBezTo>
                    <a:lnTo>
                      <a:pt x="177" y="69"/>
                    </a:lnTo>
                    <a:lnTo>
                      <a:pt x="169" y="74"/>
                    </a:lnTo>
                    <a:lnTo>
                      <a:pt x="165" y="77"/>
                    </a:lnTo>
                    <a:lnTo>
                      <a:pt x="160" y="79"/>
                    </a:lnTo>
                    <a:lnTo>
                      <a:pt x="150" y="81"/>
                    </a:lnTo>
                    <a:lnTo>
                      <a:pt x="76" y="81"/>
                    </a:lnTo>
                    <a:close/>
                  </a:path>
                </a:pathLst>
              </a:custGeom>
              <a:solidFill>
                <a:srgbClr val="005377"/>
              </a:solidFill>
              <a:ln w="12700" cmpd="sng">
                <a:solidFill>
                  <a:srgbClr val="005377"/>
                </a:solidFill>
                <a:prstDash val="solid"/>
                <a:round/>
                <a:headEnd/>
                <a:tailEnd/>
              </a:ln>
            </p:spPr>
            <p:txBody>
              <a:bodyPr/>
              <a:lstStyle/>
              <a:p>
                <a:endParaRPr lang="es-PE"/>
              </a:p>
            </p:txBody>
          </p:sp>
          <p:sp>
            <p:nvSpPr>
              <p:cNvPr id="118" name="Freeform 93">
                <a:extLst>
                  <a:ext uri="{FF2B5EF4-FFF2-40B4-BE49-F238E27FC236}">
                    <a16:creationId xmlns:a16="http://schemas.microsoft.com/office/drawing/2014/main" id="{63894044-2F27-454E-933D-4CEF8C0DEFF4}"/>
                  </a:ext>
                </a:extLst>
              </p:cNvPr>
              <p:cNvSpPr>
                <a:spLocks noChangeArrowheads="1"/>
              </p:cNvSpPr>
              <p:nvPr/>
            </p:nvSpPr>
            <p:spPr bwMode="auto">
              <a:xfrm>
                <a:off x="1136650" y="2665413"/>
                <a:ext cx="26988" cy="209550"/>
              </a:xfrm>
              <a:custGeom>
                <a:avLst/>
                <a:gdLst/>
                <a:ahLst/>
                <a:cxnLst>
                  <a:cxn ang="0">
                    <a:pos x="20" y="331"/>
                  </a:cxn>
                  <a:cxn ang="0">
                    <a:pos x="0" y="331"/>
                  </a:cxn>
                  <a:cxn ang="0">
                    <a:pos x="19" y="0"/>
                  </a:cxn>
                  <a:cxn ang="0">
                    <a:pos x="40" y="2"/>
                  </a:cxn>
                  <a:cxn ang="0">
                    <a:pos x="20" y="331"/>
                  </a:cxn>
                </a:cxnLst>
                <a:rect l="0" t="0" r="r" b="b"/>
                <a:pathLst>
                  <a:path w="40" h="331">
                    <a:moveTo>
                      <a:pt x="20" y="331"/>
                    </a:moveTo>
                    <a:lnTo>
                      <a:pt x="0" y="331"/>
                    </a:lnTo>
                    <a:lnTo>
                      <a:pt x="19" y="0"/>
                    </a:lnTo>
                    <a:lnTo>
                      <a:pt x="40" y="2"/>
                    </a:lnTo>
                    <a:lnTo>
                      <a:pt x="20" y="331"/>
                    </a:lnTo>
                    <a:close/>
                  </a:path>
                </a:pathLst>
              </a:custGeom>
              <a:solidFill>
                <a:srgbClr val="BEBEBE"/>
              </a:solidFill>
              <a:ln w="12700" cmpd="sng">
                <a:solidFill>
                  <a:srgbClr val="BEBEBE"/>
                </a:solidFill>
                <a:prstDash val="solid"/>
                <a:round/>
                <a:headEnd/>
                <a:tailEnd/>
              </a:ln>
            </p:spPr>
            <p:txBody>
              <a:bodyPr/>
              <a:lstStyle/>
              <a:p>
                <a:endParaRPr lang="es-PE"/>
              </a:p>
            </p:txBody>
          </p:sp>
          <p:sp>
            <p:nvSpPr>
              <p:cNvPr id="119" name="Freeform 94">
                <a:extLst>
                  <a:ext uri="{FF2B5EF4-FFF2-40B4-BE49-F238E27FC236}">
                    <a16:creationId xmlns:a16="http://schemas.microsoft.com/office/drawing/2014/main" id="{A78A5A39-29AD-4D80-9A4B-64C5AC11D340}"/>
                  </a:ext>
                </a:extLst>
              </p:cNvPr>
              <p:cNvSpPr>
                <a:spLocks noChangeArrowheads="1"/>
              </p:cNvSpPr>
              <p:nvPr/>
            </p:nvSpPr>
            <p:spPr bwMode="auto">
              <a:xfrm>
                <a:off x="1204913" y="2687638"/>
                <a:ext cx="20638" cy="209550"/>
              </a:xfrm>
              <a:custGeom>
                <a:avLst/>
                <a:gdLst/>
                <a:ahLst/>
                <a:cxnLst>
                  <a:cxn ang="0">
                    <a:pos x="21" y="331"/>
                  </a:cxn>
                  <a:cxn ang="0">
                    <a:pos x="0" y="331"/>
                  </a:cxn>
                  <a:cxn ang="0">
                    <a:pos x="9" y="0"/>
                  </a:cxn>
                  <a:cxn ang="0">
                    <a:pos x="31" y="1"/>
                  </a:cxn>
                  <a:cxn ang="0">
                    <a:pos x="21" y="331"/>
                  </a:cxn>
                </a:cxnLst>
                <a:rect l="0" t="0" r="r" b="b"/>
                <a:pathLst>
                  <a:path w="31" h="331">
                    <a:moveTo>
                      <a:pt x="21" y="331"/>
                    </a:moveTo>
                    <a:lnTo>
                      <a:pt x="0" y="331"/>
                    </a:lnTo>
                    <a:lnTo>
                      <a:pt x="9" y="0"/>
                    </a:lnTo>
                    <a:lnTo>
                      <a:pt x="31" y="1"/>
                    </a:lnTo>
                    <a:lnTo>
                      <a:pt x="21" y="331"/>
                    </a:lnTo>
                    <a:close/>
                  </a:path>
                </a:pathLst>
              </a:custGeom>
              <a:solidFill>
                <a:srgbClr val="BEBEBE"/>
              </a:solidFill>
              <a:ln w="12700" cmpd="sng">
                <a:solidFill>
                  <a:srgbClr val="BEBEBE"/>
                </a:solidFill>
                <a:prstDash val="solid"/>
                <a:round/>
                <a:headEnd/>
                <a:tailEnd/>
              </a:ln>
            </p:spPr>
            <p:txBody>
              <a:bodyPr/>
              <a:lstStyle/>
              <a:p>
                <a:endParaRPr lang="es-PE"/>
              </a:p>
            </p:txBody>
          </p:sp>
          <p:sp>
            <p:nvSpPr>
              <p:cNvPr id="120" name="Freeform 95">
                <a:extLst>
                  <a:ext uri="{FF2B5EF4-FFF2-40B4-BE49-F238E27FC236}">
                    <a16:creationId xmlns:a16="http://schemas.microsoft.com/office/drawing/2014/main" id="{6FB4A4DF-9CE1-4702-9E43-1F77270F6F2F}"/>
                  </a:ext>
                </a:extLst>
              </p:cNvPr>
              <p:cNvSpPr>
                <a:spLocks noChangeArrowheads="1"/>
              </p:cNvSpPr>
              <p:nvPr/>
            </p:nvSpPr>
            <p:spPr bwMode="auto">
              <a:xfrm>
                <a:off x="1231900" y="2649538"/>
                <a:ext cx="19050" cy="209550"/>
              </a:xfrm>
              <a:custGeom>
                <a:avLst/>
                <a:gdLst/>
                <a:ahLst/>
                <a:cxnLst>
                  <a:cxn ang="0">
                    <a:pos x="9" y="331"/>
                  </a:cxn>
                  <a:cxn ang="0">
                    <a:pos x="31" y="331"/>
                  </a:cxn>
                  <a:cxn ang="0">
                    <a:pos x="20" y="0"/>
                  </a:cxn>
                  <a:cxn ang="0">
                    <a:pos x="0" y="0"/>
                  </a:cxn>
                  <a:cxn ang="0">
                    <a:pos x="9" y="331"/>
                  </a:cxn>
                </a:cxnLst>
                <a:rect l="0" t="0" r="r" b="b"/>
                <a:pathLst>
                  <a:path w="31" h="331">
                    <a:moveTo>
                      <a:pt x="9" y="331"/>
                    </a:moveTo>
                    <a:lnTo>
                      <a:pt x="31" y="331"/>
                    </a:lnTo>
                    <a:lnTo>
                      <a:pt x="20" y="0"/>
                    </a:lnTo>
                    <a:lnTo>
                      <a:pt x="0" y="0"/>
                    </a:lnTo>
                    <a:lnTo>
                      <a:pt x="9" y="331"/>
                    </a:lnTo>
                    <a:close/>
                  </a:path>
                </a:pathLst>
              </a:custGeom>
              <a:solidFill>
                <a:srgbClr val="7D7D7D"/>
              </a:solidFill>
              <a:ln w="12700" cmpd="sng">
                <a:solidFill>
                  <a:srgbClr val="7D7D7D"/>
                </a:solidFill>
                <a:prstDash val="solid"/>
                <a:round/>
                <a:headEnd/>
                <a:tailEnd/>
              </a:ln>
            </p:spPr>
            <p:txBody>
              <a:bodyPr/>
              <a:lstStyle/>
              <a:p>
                <a:endParaRPr lang="es-PE"/>
              </a:p>
            </p:txBody>
          </p:sp>
          <p:sp>
            <p:nvSpPr>
              <p:cNvPr id="121" name="Freeform 96">
                <a:extLst>
                  <a:ext uri="{FF2B5EF4-FFF2-40B4-BE49-F238E27FC236}">
                    <a16:creationId xmlns:a16="http://schemas.microsoft.com/office/drawing/2014/main" id="{7579C3B9-4AD7-47C2-AECF-B7A2E95B3C7A}"/>
                  </a:ext>
                </a:extLst>
              </p:cNvPr>
              <p:cNvSpPr>
                <a:spLocks noChangeArrowheads="1"/>
              </p:cNvSpPr>
              <p:nvPr/>
            </p:nvSpPr>
            <p:spPr bwMode="auto">
              <a:xfrm>
                <a:off x="1304925" y="2665413"/>
                <a:ext cx="23813" cy="209550"/>
              </a:xfrm>
              <a:custGeom>
                <a:avLst/>
                <a:gdLst/>
                <a:ahLst/>
                <a:cxnLst>
                  <a:cxn ang="0">
                    <a:pos x="18" y="331"/>
                  </a:cxn>
                  <a:cxn ang="0">
                    <a:pos x="39" y="331"/>
                  </a:cxn>
                  <a:cxn ang="0">
                    <a:pos x="20" y="0"/>
                  </a:cxn>
                  <a:cxn ang="0">
                    <a:pos x="0" y="2"/>
                  </a:cxn>
                  <a:cxn ang="0">
                    <a:pos x="18" y="331"/>
                  </a:cxn>
                </a:cxnLst>
                <a:rect l="0" t="0" r="r" b="b"/>
                <a:pathLst>
                  <a:path w="39" h="331">
                    <a:moveTo>
                      <a:pt x="18" y="331"/>
                    </a:moveTo>
                    <a:lnTo>
                      <a:pt x="39" y="331"/>
                    </a:lnTo>
                    <a:lnTo>
                      <a:pt x="20" y="0"/>
                    </a:lnTo>
                    <a:lnTo>
                      <a:pt x="0" y="2"/>
                    </a:lnTo>
                    <a:lnTo>
                      <a:pt x="18" y="331"/>
                    </a:lnTo>
                    <a:close/>
                  </a:path>
                </a:pathLst>
              </a:custGeom>
              <a:solidFill>
                <a:srgbClr val="7D7D7D"/>
              </a:solidFill>
              <a:ln w="12700" cmpd="sng">
                <a:solidFill>
                  <a:srgbClr val="7D7D7D"/>
                </a:solidFill>
                <a:prstDash val="solid"/>
                <a:round/>
                <a:headEnd/>
                <a:tailEnd/>
              </a:ln>
            </p:spPr>
            <p:txBody>
              <a:bodyPr/>
              <a:lstStyle/>
              <a:p>
                <a:endParaRPr lang="es-PE"/>
              </a:p>
            </p:txBody>
          </p:sp>
          <p:sp>
            <p:nvSpPr>
              <p:cNvPr id="122" name="Freeform 97">
                <a:extLst>
                  <a:ext uri="{FF2B5EF4-FFF2-40B4-BE49-F238E27FC236}">
                    <a16:creationId xmlns:a16="http://schemas.microsoft.com/office/drawing/2014/main" id="{0586479C-05BD-451A-9C27-D0D0E2DE8EA5}"/>
                  </a:ext>
                </a:extLst>
              </p:cNvPr>
              <p:cNvSpPr>
                <a:spLocks noChangeArrowheads="1"/>
              </p:cNvSpPr>
              <p:nvPr/>
            </p:nvSpPr>
            <p:spPr bwMode="auto">
              <a:xfrm>
                <a:off x="1144588" y="2636838"/>
                <a:ext cx="176213" cy="55563"/>
              </a:xfrm>
              <a:custGeom>
                <a:avLst/>
                <a:gdLst/>
                <a:ahLst/>
                <a:cxnLst>
                  <a:cxn ang="0">
                    <a:pos x="137" y="86"/>
                  </a:cxn>
                  <a:cxn ang="0">
                    <a:pos x="278" y="34"/>
                  </a:cxn>
                  <a:cxn ang="0">
                    <a:pos x="139" y="0"/>
                  </a:cxn>
                  <a:cxn ang="0">
                    <a:pos x="0" y="34"/>
                  </a:cxn>
                  <a:cxn ang="0">
                    <a:pos x="137" y="86"/>
                  </a:cxn>
                </a:cxnLst>
                <a:rect l="0" t="0" r="r" b="b"/>
                <a:pathLst>
                  <a:path w="278" h="87">
                    <a:moveTo>
                      <a:pt x="137" y="86"/>
                    </a:moveTo>
                    <a:cubicBezTo>
                      <a:pt x="181" y="87"/>
                      <a:pt x="248" y="67"/>
                      <a:pt x="278" y="34"/>
                    </a:cubicBezTo>
                    <a:cubicBezTo>
                      <a:pt x="240" y="3"/>
                      <a:pt x="186" y="1"/>
                      <a:pt x="139" y="0"/>
                    </a:cubicBezTo>
                    <a:cubicBezTo>
                      <a:pt x="99" y="0"/>
                      <a:pt x="31" y="6"/>
                      <a:pt x="0" y="34"/>
                    </a:cubicBezTo>
                    <a:cubicBezTo>
                      <a:pt x="30" y="68"/>
                      <a:pt x="93" y="87"/>
                      <a:pt x="137" y="86"/>
                    </a:cubicBezTo>
                    <a:close/>
                  </a:path>
                </a:pathLst>
              </a:custGeom>
              <a:solidFill>
                <a:srgbClr val="0B92B7"/>
              </a:solidFill>
              <a:ln w="12700" cmpd="sng">
                <a:solidFill>
                  <a:srgbClr val="0B92B7"/>
                </a:solidFill>
                <a:prstDash val="solid"/>
                <a:round/>
                <a:headEnd/>
                <a:tailEnd/>
              </a:ln>
            </p:spPr>
            <p:txBody>
              <a:bodyPr/>
              <a:lstStyle/>
              <a:p>
                <a:endParaRPr lang="es-PE"/>
              </a:p>
            </p:txBody>
          </p:sp>
          <p:sp>
            <p:nvSpPr>
              <p:cNvPr id="123" name="Freeform 98">
                <a:extLst>
                  <a:ext uri="{FF2B5EF4-FFF2-40B4-BE49-F238E27FC236}">
                    <a16:creationId xmlns:a16="http://schemas.microsoft.com/office/drawing/2014/main" id="{8957FC3D-6B3A-448F-A2DD-BB5AC2D3DDA0}"/>
                  </a:ext>
                </a:extLst>
              </p:cNvPr>
              <p:cNvSpPr>
                <a:spLocks noChangeArrowheads="1"/>
              </p:cNvSpPr>
              <p:nvPr/>
            </p:nvSpPr>
            <p:spPr bwMode="auto">
              <a:xfrm>
                <a:off x="1123950" y="2659063"/>
                <a:ext cx="206375" cy="41275"/>
              </a:xfrm>
              <a:custGeom>
                <a:avLst/>
                <a:gdLst/>
                <a:ahLst/>
                <a:cxnLst>
                  <a:cxn ang="0">
                    <a:pos x="171" y="34"/>
                  </a:cxn>
                  <a:cxn ang="0">
                    <a:pos x="32" y="0"/>
                  </a:cxn>
                  <a:cxn ang="0">
                    <a:pos x="171" y="61"/>
                  </a:cxn>
                  <a:cxn ang="0">
                    <a:pos x="291" y="39"/>
                  </a:cxn>
                  <a:cxn ang="0">
                    <a:pos x="310" y="0"/>
                  </a:cxn>
                  <a:cxn ang="0">
                    <a:pos x="171" y="34"/>
                  </a:cxn>
                </a:cxnLst>
                <a:rect l="0" t="0" r="r" b="b"/>
                <a:pathLst>
                  <a:path w="326" h="64">
                    <a:moveTo>
                      <a:pt x="171" y="34"/>
                    </a:moveTo>
                    <a:cubicBezTo>
                      <a:pt x="134" y="34"/>
                      <a:pt x="58" y="28"/>
                      <a:pt x="32" y="0"/>
                    </a:cubicBezTo>
                    <a:cubicBezTo>
                      <a:pt x="0" y="48"/>
                      <a:pt x="147" y="64"/>
                      <a:pt x="171" y="61"/>
                    </a:cubicBezTo>
                    <a:cubicBezTo>
                      <a:pt x="208" y="61"/>
                      <a:pt x="257" y="56"/>
                      <a:pt x="291" y="39"/>
                    </a:cubicBezTo>
                    <a:cubicBezTo>
                      <a:pt x="306" y="32"/>
                      <a:pt x="326" y="17"/>
                      <a:pt x="310" y="0"/>
                    </a:cubicBezTo>
                    <a:cubicBezTo>
                      <a:pt x="284" y="29"/>
                      <a:pt x="207" y="34"/>
                      <a:pt x="171" y="34"/>
                    </a:cubicBezTo>
                    <a:close/>
                  </a:path>
                </a:pathLst>
              </a:custGeom>
              <a:solidFill>
                <a:srgbClr val="005377"/>
              </a:solidFill>
              <a:ln w="12700" cmpd="sng">
                <a:solidFill>
                  <a:srgbClr val="005377"/>
                </a:solidFill>
                <a:prstDash val="solid"/>
                <a:round/>
                <a:headEnd/>
                <a:tailEnd/>
              </a:ln>
            </p:spPr>
            <p:txBody>
              <a:bodyPr/>
              <a:lstStyle/>
              <a:p>
                <a:endParaRPr lang="es-PE"/>
              </a:p>
            </p:txBody>
          </p:sp>
          <p:sp>
            <p:nvSpPr>
              <p:cNvPr id="124" name="Freeform 99">
                <a:extLst>
                  <a:ext uri="{FF2B5EF4-FFF2-40B4-BE49-F238E27FC236}">
                    <a16:creationId xmlns:a16="http://schemas.microsoft.com/office/drawing/2014/main" id="{4DD1B431-A4D5-4370-8629-9D20A4C49A1B}"/>
                  </a:ext>
                </a:extLst>
              </p:cNvPr>
              <p:cNvSpPr>
                <a:spLocks noChangeArrowheads="1"/>
              </p:cNvSpPr>
              <p:nvPr/>
            </p:nvSpPr>
            <p:spPr bwMode="auto">
              <a:xfrm>
                <a:off x="2011363" y="2792413"/>
                <a:ext cx="84138" cy="77788"/>
              </a:xfrm>
              <a:custGeom>
                <a:avLst/>
                <a:gdLst/>
                <a:ahLst/>
                <a:cxnLst>
                  <a:cxn ang="0">
                    <a:pos x="49" y="38"/>
                  </a:cxn>
                  <a:cxn ang="0">
                    <a:pos x="111" y="0"/>
                  </a:cxn>
                  <a:cxn ang="0">
                    <a:pos x="124" y="10"/>
                  </a:cxn>
                  <a:cxn ang="0">
                    <a:pos x="132" y="23"/>
                  </a:cxn>
                  <a:cxn ang="0">
                    <a:pos x="102" y="50"/>
                  </a:cxn>
                  <a:cxn ang="0">
                    <a:pos x="97" y="44"/>
                  </a:cxn>
                  <a:cxn ang="0">
                    <a:pos x="93" y="57"/>
                  </a:cxn>
                  <a:cxn ang="0">
                    <a:pos x="14" y="121"/>
                  </a:cxn>
                  <a:cxn ang="0">
                    <a:pos x="12" y="118"/>
                  </a:cxn>
                  <a:cxn ang="0">
                    <a:pos x="6" y="116"/>
                  </a:cxn>
                  <a:cxn ang="0">
                    <a:pos x="1" y="110"/>
                  </a:cxn>
                  <a:cxn ang="0">
                    <a:pos x="0" y="105"/>
                  </a:cxn>
                  <a:cxn ang="0">
                    <a:pos x="2" y="100"/>
                  </a:cxn>
                  <a:cxn ang="0">
                    <a:pos x="8" y="92"/>
                  </a:cxn>
                  <a:cxn ang="0">
                    <a:pos x="49" y="38"/>
                  </a:cxn>
                </a:cxnLst>
                <a:rect l="0" t="0" r="r" b="b"/>
                <a:pathLst>
                  <a:path w="132" h="121">
                    <a:moveTo>
                      <a:pt x="49" y="38"/>
                    </a:moveTo>
                    <a:lnTo>
                      <a:pt x="111" y="0"/>
                    </a:lnTo>
                    <a:lnTo>
                      <a:pt x="124" y="10"/>
                    </a:lnTo>
                    <a:lnTo>
                      <a:pt x="132" y="23"/>
                    </a:lnTo>
                    <a:lnTo>
                      <a:pt x="102" y="50"/>
                    </a:lnTo>
                    <a:lnTo>
                      <a:pt x="97" y="44"/>
                    </a:lnTo>
                    <a:lnTo>
                      <a:pt x="93" y="57"/>
                    </a:lnTo>
                    <a:lnTo>
                      <a:pt x="14" y="121"/>
                    </a:lnTo>
                    <a:lnTo>
                      <a:pt x="12" y="118"/>
                    </a:lnTo>
                    <a:lnTo>
                      <a:pt x="6" y="116"/>
                    </a:lnTo>
                    <a:lnTo>
                      <a:pt x="1" y="110"/>
                    </a:lnTo>
                    <a:lnTo>
                      <a:pt x="0" y="105"/>
                    </a:lnTo>
                    <a:lnTo>
                      <a:pt x="2" y="100"/>
                    </a:lnTo>
                    <a:lnTo>
                      <a:pt x="8" y="92"/>
                    </a:lnTo>
                    <a:cubicBezTo>
                      <a:pt x="22" y="75"/>
                      <a:pt x="33" y="54"/>
                      <a:pt x="49" y="38"/>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125" name="Freeform 100">
                <a:extLst>
                  <a:ext uri="{FF2B5EF4-FFF2-40B4-BE49-F238E27FC236}">
                    <a16:creationId xmlns:a16="http://schemas.microsoft.com/office/drawing/2014/main" id="{FAB8FF22-0349-4C3B-838D-7EA634824049}"/>
                  </a:ext>
                </a:extLst>
              </p:cNvPr>
              <p:cNvSpPr>
                <a:spLocks noChangeArrowheads="1"/>
              </p:cNvSpPr>
              <p:nvPr/>
            </p:nvSpPr>
            <p:spPr bwMode="auto">
              <a:xfrm>
                <a:off x="1916113" y="2843213"/>
                <a:ext cx="98425" cy="38100"/>
              </a:xfrm>
              <a:custGeom>
                <a:avLst/>
                <a:gdLst/>
                <a:ahLst/>
                <a:cxnLst>
                  <a:cxn ang="0">
                    <a:pos x="75" y="2"/>
                  </a:cxn>
                  <a:cxn ang="0">
                    <a:pos x="150" y="0"/>
                  </a:cxn>
                  <a:cxn ang="0">
                    <a:pos x="156" y="14"/>
                  </a:cxn>
                  <a:cxn ang="0">
                    <a:pos x="156" y="31"/>
                  </a:cxn>
                  <a:cxn ang="0">
                    <a:pos x="117" y="39"/>
                  </a:cxn>
                  <a:cxn ang="0">
                    <a:pos x="116" y="32"/>
                  </a:cxn>
                  <a:cxn ang="0">
                    <a:pos x="106" y="40"/>
                  </a:cxn>
                  <a:cxn ang="0">
                    <a:pos x="6" y="60"/>
                  </a:cxn>
                  <a:cxn ang="0">
                    <a:pos x="1" y="50"/>
                  </a:cxn>
                  <a:cxn ang="0">
                    <a:pos x="0" y="44"/>
                  </a:cxn>
                  <a:cxn ang="0">
                    <a:pos x="1" y="38"/>
                  </a:cxn>
                  <a:cxn ang="0">
                    <a:pos x="27" y="25"/>
                  </a:cxn>
                  <a:cxn ang="0">
                    <a:pos x="54" y="13"/>
                  </a:cxn>
                  <a:cxn ang="0">
                    <a:pos x="64" y="7"/>
                  </a:cxn>
                  <a:cxn ang="0">
                    <a:pos x="73" y="4"/>
                  </a:cxn>
                  <a:cxn ang="0">
                    <a:pos x="75" y="2"/>
                  </a:cxn>
                </a:cxnLst>
                <a:rect l="0" t="0" r="r" b="b"/>
                <a:pathLst>
                  <a:path w="156" h="60">
                    <a:moveTo>
                      <a:pt x="75" y="2"/>
                    </a:moveTo>
                    <a:lnTo>
                      <a:pt x="150" y="0"/>
                    </a:lnTo>
                    <a:lnTo>
                      <a:pt x="156" y="14"/>
                    </a:lnTo>
                    <a:lnTo>
                      <a:pt x="156" y="31"/>
                    </a:lnTo>
                    <a:lnTo>
                      <a:pt x="117" y="39"/>
                    </a:lnTo>
                    <a:lnTo>
                      <a:pt x="116" y="32"/>
                    </a:lnTo>
                    <a:lnTo>
                      <a:pt x="106" y="40"/>
                    </a:lnTo>
                    <a:lnTo>
                      <a:pt x="6" y="60"/>
                    </a:lnTo>
                    <a:lnTo>
                      <a:pt x="1" y="50"/>
                    </a:lnTo>
                    <a:lnTo>
                      <a:pt x="0" y="44"/>
                    </a:lnTo>
                    <a:lnTo>
                      <a:pt x="1" y="38"/>
                    </a:lnTo>
                    <a:lnTo>
                      <a:pt x="27" y="25"/>
                    </a:lnTo>
                    <a:lnTo>
                      <a:pt x="54" y="13"/>
                    </a:lnTo>
                    <a:lnTo>
                      <a:pt x="64" y="7"/>
                    </a:lnTo>
                    <a:lnTo>
                      <a:pt x="73" y="4"/>
                    </a:lnTo>
                    <a:lnTo>
                      <a:pt x="75" y="2"/>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26" name="Freeform 101">
                <a:extLst>
                  <a:ext uri="{FF2B5EF4-FFF2-40B4-BE49-F238E27FC236}">
                    <a16:creationId xmlns:a16="http://schemas.microsoft.com/office/drawing/2014/main" id="{BF59FB22-2F8C-4EF5-AA75-C707B0EAC130}"/>
                  </a:ext>
                </a:extLst>
              </p:cNvPr>
              <p:cNvSpPr>
                <a:spLocks noChangeArrowheads="1"/>
              </p:cNvSpPr>
              <p:nvPr/>
            </p:nvSpPr>
            <p:spPr bwMode="auto">
              <a:xfrm>
                <a:off x="1839913" y="2555875"/>
                <a:ext cx="246063" cy="307975"/>
              </a:xfrm>
              <a:custGeom>
                <a:avLst/>
                <a:gdLst/>
                <a:ahLst/>
                <a:cxnLst>
                  <a:cxn ang="0">
                    <a:pos x="348" y="113"/>
                  </a:cxn>
                  <a:cxn ang="0">
                    <a:pos x="357" y="93"/>
                  </a:cxn>
                  <a:cxn ang="0">
                    <a:pos x="364" y="63"/>
                  </a:cxn>
                  <a:cxn ang="0">
                    <a:pos x="369" y="36"/>
                  </a:cxn>
                  <a:cxn ang="0">
                    <a:pos x="370" y="23"/>
                  </a:cxn>
                  <a:cxn ang="0">
                    <a:pos x="178" y="0"/>
                  </a:cxn>
                  <a:cxn ang="0">
                    <a:pos x="0" y="98"/>
                  </a:cxn>
                  <a:cxn ang="0">
                    <a:pos x="146" y="484"/>
                  </a:cxn>
                  <a:cxn ang="0">
                    <a:pos x="272" y="460"/>
                  </a:cxn>
                  <a:cxn ang="0">
                    <a:pos x="387" y="375"/>
                  </a:cxn>
                  <a:cxn ang="0">
                    <a:pos x="210" y="135"/>
                  </a:cxn>
                  <a:cxn ang="0">
                    <a:pos x="348" y="113"/>
                  </a:cxn>
                </a:cxnLst>
                <a:rect l="0" t="0" r="r" b="b"/>
                <a:pathLst>
                  <a:path w="387" h="484">
                    <a:moveTo>
                      <a:pt x="348" y="113"/>
                    </a:moveTo>
                    <a:lnTo>
                      <a:pt x="357" y="93"/>
                    </a:lnTo>
                    <a:lnTo>
                      <a:pt x="364" y="63"/>
                    </a:lnTo>
                    <a:lnTo>
                      <a:pt x="369" y="36"/>
                    </a:lnTo>
                    <a:lnTo>
                      <a:pt x="370" y="23"/>
                    </a:lnTo>
                    <a:lnTo>
                      <a:pt x="178" y="0"/>
                    </a:lnTo>
                    <a:lnTo>
                      <a:pt x="0" y="98"/>
                    </a:lnTo>
                    <a:lnTo>
                      <a:pt x="146" y="484"/>
                    </a:lnTo>
                    <a:lnTo>
                      <a:pt x="272" y="460"/>
                    </a:lnTo>
                    <a:lnTo>
                      <a:pt x="387" y="375"/>
                    </a:lnTo>
                    <a:lnTo>
                      <a:pt x="210" y="135"/>
                    </a:lnTo>
                    <a:cubicBezTo>
                      <a:pt x="246" y="133"/>
                      <a:pt x="317" y="130"/>
                      <a:pt x="348" y="113"/>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127" name="Freeform 102">
                <a:extLst>
                  <a:ext uri="{FF2B5EF4-FFF2-40B4-BE49-F238E27FC236}">
                    <a16:creationId xmlns:a16="http://schemas.microsoft.com/office/drawing/2014/main" id="{4FD8EC2C-3211-4959-80C1-38054D744D59}"/>
                  </a:ext>
                </a:extLst>
              </p:cNvPr>
              <p:cNvSpPr>
                <a:spLocks noChangeArrowheads="1"/>
              </p:cNvSpPr>
              <p:nvPr/>
            </p:nvSpPr>
            <p:spPr bwMode="auto">
              <a:xfrm>
                <a:off x="1939925" y="2328863"/>
                <a:ext cx="174625" cy="298450"/>
              </a:xfrm>
              <a:custGeom>
                <a:avLst/>
                <a:gdLst/>
                <a:ahLst/>
                <a:cxnLst>
                  <a:cxn ang="0">
                    <a:pos x="110" y="0"/>
                  </a:cxn>
                  <a:cxn ang="0">
                    <a:pos x="95" y="2"/>
                  </a:cxn>
                  <a:cxn ang="0">
                    <a:pos x="90" y="3"/>
                  </a:cxn>
                  <a:cxn ang="0">
                    <a:pos x="88" y="6"/>
                  </a:cxn>
                  <a:cxn ang="0">
                    <a:pos x="51" y="32"/>
                  </a:cxn>
                  <a:cxn ang="0">
                    <a:pos x="29" y="46"/>
                  </a:cxn>
                  <a:cxn ang="0">
                    <a:pos x="0" y="121"/>
                  </a:cxn>
                  <a:cxn ang="0">
                    <a:pos x="4" y="232"/>
                  </a:cxn>
                  <a:cxn ang="0">
                    <a:pos x="6" y="304"/>
                  </a:cxn>
                  <a:cxn ang="0">
                    <a:pos x="11" y="342"/>
                  </a:cxn>
                  <a:cxn ang="0">
                    <a:pos x="17" y="355"/>
                  </a:cxn>
                  <a:cxn ang="0">
                    <a:pos x="18" y="356"/>
                  </a:cxn>
                  <a:cxn ang="0">
                    <a:pos x="45" y="392"/>
                  </a:cxn>
                  <a:cxn ang="0">
                    <a:pos x="206" y="458"/>
                  </a:cxn>
                  <a:cxn ang="0">
                    <a:pos x="236" y="61"/>
                  </a:cxn>
                  <a:cxn ang="0">
                    <a:pos x="110" y="0"/>
                  </a:cxn>
                </a:cxnLst>
                <a:rect l="0" t="0" r="r" b="b"/>
                <a:pathLst>
                  <a:path w="276" h="469">
                    <a:moveTo>
                      <a:pt x="110" y="0"/>
                    </a:moveTo>
                    <a:lnTo>
                      <a:pt x="95" y="2"/>
                    </a:lnTo>
                    <a:lnTo>
                      <a:pt x="90" y="3"/>
                    </a:lnTo>
                    <a:lnTo>
                      <a:pt x="88" y="6"/>
                    </a:lnTo>
                    <a:cubicBezTo>
                      <a:pt x="76" y="13"/>
                      <a:pt x="65" y="25"/>
                      <a:pt x="51" y="32"/>
                    </a:cubicBezTo>
                    <a:cubicBezTo>
                      <a:pt x="42" y="43"/>
                      <a:pt x="41" y="31"/>
                      <a:pt x="29" y="46"/>
                    </a:cubicBezTo>
                    <a:cubicBezTo>
                      <a:pt x="7" y="64"/>
                      <a:pt x="0" y="93"/>
                      <a:pt x="0" y="121"/>
                    </a:cubicBezTo>
                    <a:lnTo>
                      <a:pt x="4" y="232"/>
                    </a:lnTo>
                    <a:lnTo>
                      <a:pt x="6" y="304"/>
                    </a:lnTo>
                    <a:lnTo>
                      <a:pt x="11" y="342"/>
                    </a:lnTo>
                    <a:lnTo>
                      <a:pt x="17" y="355"/>
                    </a:lnTo>
                    <a:lnTo>
                      <a:pt x="18" y="356"/>
                    </a:lnTo>
                    <a:cubicBezTo>
                      <a:pt x="27" y="374"/>
                      <a:pt x="31" y="376"/>
                      <a:pt x="45" y="392"/>
                    </a:cubicBezTo>
                    <a:cubicBezTo>
                      <a:pt x="82" y="438"/>
                      <a:pt x="145" y="469"/>
                      <a:pt x="206" y="458"/>
                    </a:cubicBezTo>
                    <a:cubicBezTo>
                      <a:pt x="233" y="355"/>
                      <a:pt x="276" y="159"/>
                      <a:pt x="236" y="61"/>
                    </a:cubicBezTo>
                    <a:cubicBezTo>
                      <a:pt x="219" y="39"/>
                      <a:pt x="137" y="3"/>
                      <a:pt x="110" y="0"/>
                    </a:cubicBezTo>
                    <a:close/>
                  </a:path>
                </a:pathLst>
              </a:custGeom>
              <a:solidFill>
                <a:srgbClr val="333333"/>
              </a:solidFill>
              <a:ln w="12700" cmpd="sng">
                <a:solidFill>
                  <a:srgbClr val="333333"/>
                </a:solidFill>
                <a:prstDash val="solid"/>
                <a:round/>
                <a:headEnd/>
                <a:tailEnd/>
              </a:ln>
            </p:spPr>
            <p:txBody>
              <a:bodyPr/>
              <a:lstStyle/>
              <a:p>
                <a:endParaRPr lang="es-PE"/>
              </a:p>
            </p:txBody>
          </p:sp>
          <p:sp>
            <p:nvSpPr>
              <p:cNvPr id="128" name="Freeform 103">
                <a:extLst>
                  <a:ext uri="{FF2B5EF4-FFF2-40B4-BE49-F238E27FC236}">
                    <a16:creationId xmlns:a16="http://schemas.microsoft.com/office/drawing/2014/main" id="{2339927D-F6B2-4077-A0BD-99B4A0C434A2}"/>
                  </a:ext>
                </a:extLst>
              </p:cNvPr>
              <p:cNvSpPr>
                <a:spLocks noChangeArrowheads="1"/>
              </p:cNvSpPr>
              <p:nvPr/>
            </p:nvSpPr>
            <p:spPr bwMode="auto">
              <a:xfrm>
                <a:off x="1955800" y="2322513"/>
                <a:ext cx="82550" cy="58738"/>
              </a:xfrm>
              <a:custGeom>
                <a:avLst/>
                <a:gdLst/>
                <a:ahLst/>
                <a:cxnLst>
                  <a:cxn ang="0">
                    <a:pos x="117" y="0"/>
                  </a:cxn>
                  <a:cxn ang="0">
                    <a:pos x="128" y="24"/>
                  </a:cxn>
                  <a:cxn ang="0">
                    <a:pos x="55" y="92"/>
                  </a:cxn>
                  <a:cxn ang="0">
                    <a:pos x="41" y="75"/>
                  </a:cxn>
                  <a:cxn ang="0">
                    <a:pos x="20" y="86"/>
                  </a:cxn>
                  <a:cxn ang="0">
                    <a:pos x="39" y="24"/>
                  </a:cxn>
                  <a:cxn ang="0">
                    <a:pos x="117" y="0"/>
                  </a:cxn>
                </a:cxnLst>
                <a:rect l="0" t="0" r="r" b="b"/>
                <a:pathLst>
                  <a:path w="128" h="92">
                    <a:moveTo>
                      <a:pt x="117" y="0"/>
                    </a:moveTo>
                    <a:lnTo>
                      <a:pt x="128" y="24"/>
                    </a:lnTo>
                    <a:lnTo>
                      <a:pt x="55" y="92"/>
                    </a:lnTo>
                    <a:lnTo>
                      <a:pt x="41" y="75"/>
                    </a:lnTo>
                    <a:lnTo>
                      <a:pt x="20" y="86"/>
                    </a:lnTo>
                    <a:cubicBezTo>
                      <a:pt x="14" y="53"/>
                      <a:pt x="0" y="38"/>
                      <a:pt x="39" y="24"/>
                    </a:cubicBezTo>
                    <a:cubicBezTo>
                      <a:pt x="58" y="16"/>
                      <a:pt x="98" y="2"/>
                      <a:pt x="117" y="0"/>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129" name="Freeform 104">
                <a:extLst>
                  <a:ext uri="{FF2B5EF4-FFF2-40B4-BE49-F238E27FC236}">
                    <a16:creationId xmlns:a16="http://schemas.microsoft.com/office/drawing/2014/main" id="{62B12693-A058-4CF5-BA03-2390C7A09009}"/>
                  </a:ext>
                </a:extLst>
              </p:cNvPr>
              <p:cNvSpPr>
                <a:spLocks noChangeArrowheads="1"/>
              </p:cNvSpPr>
              <p:nvPr/>
            </p:nvSpPr>
            <p:spPr bwMode="auto">
              <a:xfrm>
                <a:off x="1973263" y="2257425"/>
                <a:ext cx="57150" cy="111125"/>
              </a:xfrm>
              <a:custGeom>
                <a:avLst/>
                <a:gdLst/>
                <a:ahLst/>
                <a:cxnLst>
                  <a:cxn ang="0">
                    <a:pos x="10" y="75"/>
                  </a:cxn>
                  <a:cxn ang="0">
                    <a:pos x="67" y="0"/>
                  </a:cxn>
                  <a:cxn ang="0">
                    <a:pos x="88" y="110"/>
                  </a:cxn>
                  <a:cxn ang="0">
                    <a:pos x="14" y="173"/>
                  </a:cxn>
                  <a:cxn ang="0">
                    <a:pos x="0" y="130"/>
                  </a:cxn>
                  <a:cxn ang="0">
                    <a:pos x="10" y="75"/>
                  </a:cxn>
                </a:cxnLst>
                <a:rect l="0" t="0" r="r" b="b"/>
                <a:pathLst>
                  <a:path w="88" h="173">
                    <a:moveTo>
                      <a:pt x="10" y="75"/>
                    </a:moveTo>
                    <a:lnTo>
                      <a:pt x="67" y="0"/>
                    </a:lnTo>
                    <a:lnTo>
                      <a:pt x="88" y="110"/>
                    </a:lnTo>
                    <a:lnTo>
                      <a:pt x="14" y="173"/>
                    </a:lnTo>
                    <a:lnTo>
                      <a:pt x="0" y="130"/>
                    </a:lnTo>
                    <a:lnTo>
                      <a:pt x="10" y="75"/>
                    </a:lnTo>
                    <a:close/>
                  </a:path>
                </a:pathLst>
              </a:custGeom>
              <a:solidFill>
                <a:srgbClr val="FFA892"/>
              </a:solidFill>
              <a:ln w="12700" cmpd="sng">
                <a:solidFill>
                  <a:srgbClr val="FFA892"/>
                </a:solidFill>
                <a:prstDash val="solid"/>
                <a:round/>
                <a:headEnd/>
                <a:tailEnd/>
              </a:ln>
            </p:spPr>
            <p:txBody>
              <a:bodyPr/>
              <a:lstStyle/>
              <a:p>
                <a:endParaRPr lang="es-PE"/>
              </a:p>
            </p:txBody>
          </p:sp>
          <p:sp>
            <p:nvSpPr>
              <p:cNvPr id="130" name="Freeform 105">
                <a:extLst>
                  <a:ext uri="{FF2B5EF4-FFF2-40B4-BE49-F238E27FC236}">
                    <a16:creationId xmlns:a16="http://schemas.microsoft.com/office/drawing/2014/main" id="{44FCB533-7AB6-46FA-AF57-C1B30AF080B5}"/>
                  </a:ext>
                </a:extLst>
              </p:cNvPr>
              <p:cNvSpPr>
                <a:spLocks noChangeArrowheads="1"/>
              </p:cNvSpPr>
              <p:nvPr/>
            </p:nvSpPr>
            <p:spPr bwMode="auto">
              <a:xfrm>
                <a:off x="1965325" y="2355850"/>
                <a:ext cx="7938" cy="39688"/>
              </a:xfrm>
              <a:custGeom>
                <a:avLst/>
                <a:gdLst/>
                <a:ahLst/>
                <a:cxnLst>
                  <a:cxn ang="0">
                    <a:pos x="0" y="0"/>
                  </a:cxn>
                  <a:cxn ang="0">
                    <a:pos x="8" y="62"/>
                  </a:cxn>
                  <a:cxn ang="0">
                    <a:pos x="11" y="48"/>
                  </a:cxn>
                  <a:cxn ang="0">
                    <a:pos x="0" y="0"/>
                  </a:cxn>
                </a:cxnLst>
                <a:rect l="0" t="0" r="r" b="b"/>
                <a:pathLst>
                  <a:path w="11" h="62">
                    <a:moveTo>
                      <a:pt x="0" y="0"/>
                    </a:moveTo>
                    <a:lnTo>
                      <a:pt x="8" y="62"/>
                    </a:lnTo>
                    <a:lnTo>
                      <a:pt x="11" y="48"/>
                    </a:lnTo>
                    <a:lnTo>
                      <a:pt x="0"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131" name="Freeform 106">
                <a:extLst>
                  <a:ext uri="{FF2B5EF4-FFF2-40B4-BE49-F238E27FC236}">
                    <a16:creationId xmlns:a16="http://schemas.microsoft.com/office/drawing/2014/main" id="{E49B4796-7C4E-4167-83B6-8F02C5C860D8}"/>
                  </a:ext>
                </a:extLst>
              </p:cNvPr>
              <p:cNvSpPr>
                <a:spLocks noChangeArrowheads="1"/>
              </p:cNvSpPr>
              <p:nvPr/>
            </p:nvSpPr>
            <p:spPr bwMode="auto">
              <a:xfrm>
                <a:off x="1976438" y="2336800"/>
                <a:ext cx="60325" cy="61913"/>
              </a:xfrm>
              <a:custGeom>
                <a:avLst/>
                <a:gdLst/>
                <a:ahLst/>
                <a:cxnLst>
                  <a:cxn ang="0">
                    <a:pos x="94" y="0"/>
                  </a:cxn>
                  <a:cxn ang="0">
                    <a:pos x="0" y="79"/>
                  </a:cxn>
                  <a:cxn ang="0">
                    <a:pos x="6" y="97"/>
                  </a:cxn>
                  <a:cxn ang="0">
                    <a:pos x="94" y="0"/>
                  </a:cxn>
                </a:cxnLst>
                <a:rect l="0" t="0" r="r" b="b"/>
                <a:pathLst>
                  <a:path w="94" h="97">
                    <a:moveTo>
                      <a:pt x="94" y="0"/>
                    </a:moveTo>
                    <a:lnTo>
                      <a:pt x="0" y="79"/>
                    </a:lnTo>
                    <a:lnTo>
                      <a:pt x="6" y="97"/>
                    </a:lnTo>
                    <a:lnTo>
                      <a:pt x="94"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132" name="Freeform 107">
                <a:extLst>
                  <a:ext uri="{FF2B5EF4-FFF2-40B4-BE49-F238E27FC236}">
                    <a16:creationId xmlns:a16="http://schemas.microsoft.com/office/drawing/2014/main" id="{BE60BF60-1894-4C8A-9483-8C64F2A5E9CE}"/>
                  </a:ext>
                </a:extLst>
              </p:cNvPr>
              <p:cNvSpPr>
                <a:spLocks noChangeArrowheads="1"/>
              </p:cNvSpPr>
              <p:nvPr/>
            </p:nvSpPr>
            <p:spPr bwMode="auto">
              <a:xfrm>
                <a:off x="1939925" y="2230438"/>
                <a:ext cx="90488" cy="114300"/>
              </a:xfrm>
              <a:custGeom>
                <a:avLst/>
                <a:gdLst/>
                <a:ahLst/>
                <a:cxnLst>
                  <a:cxn ang="0">
                    <a:pos x="8" y="122"/>
                  </a:cxn>
                  <a:cxn ang="0">
                    <a:pos x="8" y="118"/>
                  </a:cxn>
                  <a:cxn ang="0">
                    <a:pos x="5" y="116"/>
                  </a:cxn>
                  <a:cxn ang="0">
                    <a:pos x="4" y="107"/>
                  </a:cxn>
                  <a:cxn ang="0">
                    <a:pos x="4" y="92"/>
                  </a:cxn>
                  <a:cxn ang="0">
                    <a:pos x="7" y="76"/>
                  </a:cxn>
                  <a:cxn ang="0">
                    <a:pos x="4" y="65"/>
                  </a:cxn>
                  <a:cxn ang="0">
                    <a:pos x="1" y="59"/>
                  </a:cxn>
                  <a:cxn ang="0">
                    <a:pos x="0" y="58"/>
                  </a:cxn>
                  <a:cxn ang="0">
                    <a:pos x="0" y="57"/>
                  </a:cxn>
                  <a:cxn ang="0">
                    <a:pos x="1" y="51"/>
                  </a:cxn>
                  <a:cxn ang="0">
                    <a:pos x="76" y="4"/>
                  </a:cxn>
                  <a:cxn ang="0">
                    <a:pos x="120" y="119"/>
                  </a:cxn>
                  <a:cxn ang="0">
                    <a:pos x="115" y="137"/>
                  </a:cxn>
                  <a:cxn ang="0">
                    <a:pos x="108" y="158"/>
                  </a:cxn>
                  <a:cxn ang="0">
                    <a:pos x="104" y="162"/>
                  </a:cxn>
                  <a:cxn ang="0">
                    <a:pos x="94" y="166"/>
                  </a:cxn>
                  <a:cxn ang="0">
                    <a:pos x="82" y="171"/>
                  </a:cxn>
                  <a:cxn ang="0">
                    <a:pos x="27" y="177"/>
                  </a:cxn>
                  <a:cxn ang="0">
                    <a:pos x="25" y="168"/>
                  </a:cxn>
                  <a:cxn ang="0">
                    <a:pos x="25" y="156"/>
                  </a:cxn>
                  <a:cxn ang="0">
                    <a:pos x="20" y="141"/>
                  </a:cxn>
                  <a:cxn ang="0">
                    <a:pos x="8" y="122"/>
                  </a:cxn>
                </a:cxnLst>
                <a:rect l="0" t="0" r="r" b="b"/>
                <a:pathLst>
                  <a:path w="142" h="178">
                    <a:moveTo>
                      <a:pt x="8" y="122"/>
                    </a:moveTo>
                    <a:lnTo>
                      <a:pt x="8" y="118"/>
                    </a:lnTo>
                    <a:lnTo>
                      <a:pt x="5" y="116"/>
                    </a:lnTo>
                    <a:lnTo>
                      <a:pt x="4" y="107"/>
                    </a:lnTo>
                    <a:lnTo>
                      <a:pt x="4" y="92"/>
                    </a:lnTo>
                    <a:lnTo>
                      <a:pt x="7" y="76"/>
                    </a:lnTo>
                    <a:lnTo>
                      <a:pt x="4" y="65"/>
                    </a:lnTo>
                    <a:lnTo>
                      <a:pt x="1" y="59"/>
                    </a:lnTo>
                    <a:lnTo>
                      <a:pt x="0" y="58"/>
                    </a:lnTo>
                    <a:lnTo>
                      <a:pt x="0" y="57"/>
                    </a:lnTo>
                    <a:lnTo>
                      <a:pt x="1" y="51"/>
                    </a:lnTo>
                    <a:cubicBezTo>
                      <a:pt x="8" y="22"/>
                      <a:pt x="47" y="0"/>
                      <a:pt x="76" y="4"/>
                    </a:cubicBezTo>
                    <a:cubicBezTo>
                      <a:pt x="142" y="14"/>
                      <a:pt x="136" y="67"/>
                      <a:pt x="120" y="119"/>
                    </a:cubicBezTo>
                    <a:lnTo>
                      <a:pt x="115" y="137"/>
                    </a:lnTo>
                    <a:lnTo>
                      <a:pt x="108" y="158"/>
                    </a:lnTo>
                    <a:lnTo>
                      <a:pt x="104" y="162"/>
                    </a:lnTo>
                    <a:lnTo>
                      <a:pt x="94" y="166"/>
                    </a:lnTo>
                    <a:lnTo>
                      <a:pt x="82" y="171"/>
                    </a:lnTo>
                    <a:cubicBezTo>
                      <a:pt x="63" y="174"/>
                      <a:pt x="47" y="178"/>
                      <a:pt x="27" y="177"/>
                    </a:cubicBezTo>
                    <a:lnTo>
                      <a:pt x="25" y="168"/>
                    </a:lnTo>
                    <a:lnTo>
                      <a:pt x="25" y="156"/>
                    </a:lnTo>
                    <a:lnTo>
                      <a:pt x="20" y="141"/>
                    </a:lnTo>
                    <a:lnTo>
                      <a:pt x="8" y="122"/>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133" name="Freeform 108">
                <a:extLst>
                  <a:ext uri="{FF2B5EF4-FFF2-40B4-BE49-F238E27FC236}">
                    <a16:creationId xmlns:a16="http://schemas.microsoft.com/office/drawing/2014/main" id="{E2B9A449-D793-46B4-88A4-34A018DE8395}"/>
                  </a:ext>
                </a:extLst>
              </p:cNvPr>
              <p:cNvSpPr>
                <a:spLocks noChangeArrowheads="1"/>
              </p:cNvSpPr>
              <p:nvPr/>
            </p:nvSpPr>
            <p:spPr bwMode="auto">
              <a:xfrm>
                <a:off x="1946275" y="2230438"/>
                <a:ext cx="79375" cy="66675"/>
              </a:xfrm>
              <a:custGeom>
                <a:avLst/>
                <a:gdLst/>
                <a:ahLst/>
                <a:cxnLst>
                  <a:cxn ang="0">
                    <a:pos x="104" y="101"/>
                  </a:cxn>
                  <a:cxn ang="0">
                    <a:pos x="92" y="104"/>
                  </a:cxn>
                  <a:cxn ang="0">
                    <a:pos x="75" y="35"/>
                  </a:cxn>
                  <a:cxn ang="0">
                    <a:pos x="67" y="32"/>
                  </a:cxn>
                  <a:cxn ang="0">
                    <a:pos x="61" y="29"/>
                  </a:cxn>
                  <a:cxn ang="0">
                    <a:pos x="55" y="28"/>
                  </a:cxn>
                  <a:cxn ang="0">
                    <a:pos x="52" y="28"/>
                  </a:cxn>
                  <a:cxn ang="0">
                    <a:pos x="16" y="40"/>
                  </a:cxn>
                  <a:cxn ang="0">
                    <a:pos x="16" y="39"/>
                  </a:cxn>
                  <a:cxn ang="0">
                    <a:pos x="13" y="38"/>
                  </a:cxn>
                  <a:cxn ang="0">
                    <a:pos x="7" y="36"/>
                  </a:cxn>
                  <a:cxn ang="0">
                    <a:pos x="0" y="35"/>
                  </a:cxn>
                  <a:cxn ang="0">
                    <a:pos x="0" y="32"/>
                  </a:cxn>
                  <a:cxn ang="0">
                    <a:pos x="4" y="23"/>
                  </a:cxn>
                  <a:cxn ang="0">
                    <a:pos x="10" y="17"/>
                  </a:cxn>
                  <a:cxn ang="0">
                    <a:pos x="78" y="2"/>
                  </a:cxn>
                  <a:cxn ang="0">
                    <a:pos x="112" y="14"/>
                  </a:cxn>
                  <a:cxn ang="0">
                    <a:pos x="115" y="16"/>
                  </a:cxn>
                  <a:cxn ang="0">
                    <a:pos x="121" y="32"/>
                  </a:cxn>
                  <a:cxn ang="0">
                    <a:pos x="124" y="46"/>
                  </a:cxn>
                  <a:cxn ang="0">
                    <a:pos x="124" y="58"/>
                  </a:cxn>
                  <a:cxn ang="0">
                    <a:pos x="123" y="71"/>
                  </a:cxn>
                  <a:cxn ang="0">
                    <a:pos x="111" y="77"/>
                  </a:cxn>
                  <a:cxn ang="0">
                    <a:pos x="106" y="88"/>
                  </a:cxn>
                  <a:cxn ang="0">
                    <a:pos x="104" y="98"/>
                  </a:cxn>
                  <a:cxn ang="0">
                    <a:pos x="104" y="101"/>
                  </a:cxn>
                </a:cxnLst>
                <a:rect l="0" t="0" r="r" b="b"/>
                <a:pathLst>
                  <a:path w="124" h="104">
                    <a:moveTo>
                      <a:pt x="104" y="101"/>
                    </a:moveTo>
                    <a:lnTo>
                      <a:pt x="92" y="104"/>
                    </a:lnTo>
                    <a:cubicBezTo>
                      <a:pt x="101" y="78"/>
                      <a:pt x="103" y="48"/>
                      <a:pt x="75" y="35"/>
                    </a:cubicBezTo>
                    <a:lnTo>
                      <a:pt x="67" y="32"/>
                    </a:lnTo>
                    <a:lnTo>
                      <a:pt x="61" y="29"/>
                    </a:lnTo>
                    <a:lnTo>
                      <a:pt x="55" y="28"/>
                    </a:lnTo>
                    <a:lnTo>
                      <a:pt x="52" y="28"/>
                    </a:lnTo>
                    <a:lnTo>
                      <a:pt x="16" y="40"/>
                    </a:lnTo>
                    <a:lnTo>
                      <a:pt x="16" y="39"/>
                    </a:lnTo>
                    <a:lnTo>
                      <a:pt x="13" y="38"/>
                    </a:lnTo>
                    <a:lnTo>
                      <a:pt x="7" y="36"/>
                    </a:lnTo>
                    <a:lnTo>
                      <a:pt x="0" y="35"/>
                    </a:lnTo>
                    <a:lnTo>
                      <a:pt x="0" y="32"/>
                    </a:lnTo>
                    <a:lnTo>
                      <a:pt x="4" y="23"/>
                    </a:lnTo>
                    <a:lnTo>
                      <a:pt x="10" y="17"/>
                    </a:lnTo>
                    <a:cubicBezTo>
                      <a:pt x="38" y="3"/>
                      <a:pt x="46" y="1"/>
                      <a:pt x="78" y="2"/>
                    </a:cubicBezTo>
                    <a:cubicBezTo>
                      <a:pt x="91" y="0"/>
                      <a:pt x="101" y="9"/>
                      <a:pt x="112" y="14"/>
                    </a:cubicBezTo>
                    <a:lnTo>
                      <a:pt x="115" y="16"/>
                    </a:lnTo>
                    <a:lnTo>
                      <a:pt x="121" y="32"/>
                    </a:lnTo>
                    <a:lnTo>
                      <a:pt x="124" y="46"/>
                    </a:lnTo>
                    <a:lnTo>
                      <a:pt x="124" y="58"/>
                    </a:lnTo>
                    <a:lnTo>
                      <a:pt x="123" y="71"/>
                    </a:lnTo>
                    <a:lnTo>
                      <a:pt x="111" y="77"/>
                    </a:lnTo>
                    <a:lnTo>
                      <a:pt x="106" y="88"/>
                    </a:lnTo>
                    <a:lnTo>
                      <a:pt x="104" y="98"/>
                    </a:lnTo>
                    <a:lnTo>
                      <a:pt x="104" y="101"/>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34" name="Freeform 109">
                <a:extLst>
                  <a:ext uri="{FF2B5EF4-FFF2-40B4-BE49-F238E27FC236}">
                    <a16:creationId xmlns:a16="http://schemas.microsoft.com/office/drawing/2014/main" id="{7FA4F2F8-2F74-4971-8AE1-A1DAC09E8398}"/>
                  </a:ext>
                </a:extLst>
              </p:cNvPr>
              <p:cNvSpPr>
                <a:spLocks noChangeArrowheads="1"/>
              </p:cNvSpPr>
              <p:nvPr/>
            </p:nvSpPr>
            <p:spPr bwMode="auto">
              <a:xfrm>
                <a:off x="1966913" y="2266950"/>
                <a:ext cx="28575" cy="22225"/>
              </a:xfrm>
              <a:custGeom>
                <a:avLst/>
                <a:gdLst/>
                <a:ahLst/>
                <a:cxnLst>
                  <a:cxn ang="0">
                    <a:pos x="21" y="34"/>
                  </a:cxn>
                  <a:cxn ang="0">
                    <a:pos x="13" y="35"/>
                  </a:cxn>
                  <a:cxn ang="0">
                    <a:pos x="8" y="34"/>
                  </a:cxn>
                  <a:cxn ang="0">
                    <a:pos x="6" y="34"/>
                  </a:cxn>
                  <a:cxn ang="0">
                    <a:pos x="4" y="32"/>
                  </a:cxn>
                  <a:cxn ang="0">
                    <a:pos x="3" y="29"/>
                  </a:cxn>
                  <a:cxn ang="0">
                    <a:pos x="2" y="22"/>
                  </a:cxn>
                  <a:cxn ang="0">
                    <a:pos x="0" y="14"/>
                  </a:cxn>
                  <a:cxn ang="0">
                    <a:pos x="0" y="10"/>
                  </a:cxn>
                  <a:cxn ang="0">
                    <a:pos x="45" y="8"/>
                  </a:cxn>
                  <a:cxn ang="0">
                    <a:pos x="45" y="13"/>
                  </a:cxn>
                  <a:cxn ang="0">
                    <a:pos x="44" y="18"/>
                  </a:cxn>
                  <a:cxn ang="0">
                    <a:pos x="40" y="25"/>
                  </a:cxn>
                  <a:cxn ang="0">
                    <a:pos x="39" y="25"/>
                  </a:cxn>
                  <a:cxn ang="0">
                    <a:pos x="37" y="28"/>
                  </a:cxn>
                  <a:cxn ang="0">
                    <a:pos x="31" y="31"/>
                  </a:cxn>
                  <a:cxn ang="0">
                    <a:pos x="21" y="34"/>
                  </a:cxn>
                </a:cxnLst>
                <a:rect l="0" t="0" r="r" b="b"/>
                <a:pathLst>
                  <a:path w="45" h="35">
                    <a:moveTo>
                      <a:pt x="21" y="34"/>
                    </a:moveTo>
                    <a:lnTo>
                      <a:pt x="13" y="35"/>
                    </a:lnTo>
                    <a:lnTo>
                      <a:pt x="8" y="34"/>
                    </a:lnTo>
                    <a:lnTo>
                      <a:pt x="6" y="34"/>
                    </a:lnTo>
                    <a:lnTo>
                      <a:pt x="4" y="32"/>
                    </a:lnTo>
                    <a:lnTo>
                      <a:pt x="3" y="29"/>
                    </a:lnTo>
                    <a:lnTo>
                      <a:pt x="2" y="22"/>
                    </a:lnTo>
                    <a:lnTo>
                      <a:pt x="0" y="14"/>
                    </a:lnTo>
                    <a:lnTo>
                      <a:pt x="0" y="10"/>
                    </a:lnTo>
                    <a:cubicBezTo>
                      <a:pt x="19" y="0"/>
                      <a:pt x="26" y="0"/>
                      <a:pt x="45" y="8"/>
                    </a:cubicBezTo>
                    <a:lnTo>
                      <a:pt x="45" y="13"/>
                    </a:lnTo>
                    <a:lnTo>
                      <a:pt x="44" y="18"/>
                    </a:lnTo>
                    <a:lnTo>
                      <a:pt x="40" y="25"/>
                    </a:lnTo>
                    <a:lnTo>
                      <a:pt x="39" y="25"/>
                    </a:lnTo>
                    <a:lnTo>
                      <a:pt x="37" y="28"/>
                    </a:lnTo>
                    <a:lnTo>
                      <a:pt x="31" y="31"/>
                    </a:lnTo>
                    <a:lnTo>
                      <a:pt x="21" y="34"/>
                    </a:lnTo>
                    <a:close/>
                  </a:path>
                </a:pathLst>
              </a:custGeom>
              <a:solidFill>
                <a:srgbClr val="FFA892"/>
              </a:solidFill>
              <a:ln w="12700" cmpd="sng">
                <a:solidFill>
                  <a:srgbClr val="FFA892"/>
                </a:solidFill>
                <a:prstDash val="solid"/>
                <a:round/>
                <a:headEnd/>
                <a:tailEnd/>
              </a:ln>
            </p:spPr>
            <p:txBody>
              <a:bodyPr/>
              <a:lstStyle/>
              <a:p>
                <a:endParaRPr lang="es-PE"/>
              </a:p>
            </p:txBody>
          </p:sp>
          <p:sp>
            <p:nvSpPr>
              <p:cNvPr id="135" name="Freeform 110">
                <a:extLst>
                  <a:ext uri="{FF2B5EF4-FFF2-40B4-BE49-F238E27FC236}">
                    <a16:creationId xmlns:a16="http://schemas.microsoft.com/office/drawing/2014/main" id="{AE51D391-20FE-48BE-B116-1292AC8DE876}"/>
                  </a:ext>
                </a:extLst>
              </p:cNvPr>
              <p:cNvSpPr>
                <a:spLocks noChangeArrowheads="1"/>
              </p:cNvSpPr>
              <p:nvPr/>
            </p:nvSpPr>
            <p:spPr bwMode="auto">
              <a:xfrm>
                <a:off x="2012950" y="2271713"/>
                <a:ext cx="15875" cy="22225"/>
              </a:xfrm>
              <a:custGeom>
                <a:avLst/>
                <a:gdLst/>
                <a:ahLst/>
                <a:cxnLst>
                  <a:cxn ang="0">
                    <a:pos x="0" y="19"/>
                  </a:cxn>
                  <a:cxn ang="0">
                    <a:pos x="1" y="14"/>
                  </a:cxn>
                  <a:cxn ang="0">
                    <a:pos x="7" y="6"/>
                  </a:cxn>
                  <a:cxn ang="0">
                    <a:pos x="13" y="0"/>
                  </a:cxn>
                  <a:cxn ang="0">
                    <a:pos x="22" y="3"/>
                  </a:cxn>
                  <a:cxn ang="0">
                    <a:pos x="22" y="6"/>
                  </a:cxn>
                  <a:cxn ang="0">
                    <a:pos x="20" y="15"/>
                  </a:cxn>
                  <a:cxn ang="0">
                    <a:pos x="18" y="21"/>
                  </a:cxn>
                  <a:cxn ang="0">
                    <a:pos x="11" y="28"/>
                  </a:cxn>
                  <a:cxn ang="0">
                    <a:pos x="7" y="33"/>
                  </a:cxn>
                  <a:cxn ang="0">
                    <a:pos x="3" y="33"/>
                  </a:cxn>
                  <a:cxn ang="0">
                    <a:pos x="0" y="28"/>
                  </a:cxn>
                  <a:cxn ang="0">
                    <a:pos x="0" y="19"/>
                  </a:cxn>
                </a:cxnLst>
                <a:rect l="0" t="0" r="r" b="b"/>
                <a:pathLst>
                  <a:path w="22" h="33">
                    <a:moveTo>
                      <a:pt x="0" y="19"/>
                    </a:moveTo>
                    <a:lnTo>
                      <a:pt x="1" y="14"/>
                    </a:lnTo>
                    <a:lnTo>
                      <a:pt x="7" y="6"/>
                    </a:lnTo>
                    <a:lnTo>
                      <a:pt x="13" y="0"/>
                    </a:lnTo>
                    <a:lnTo>
                      <a:pt x="22" y="3"/>
                    </a:lnTo>
                    <a:lnTo>
                      <a:pt x="22" y="6"/>
                    </a:lnTo>
                    <a:lnTo>
                      <a:pt x="20" y="15"/>
                    </a:lnTo>
                    <a:lnTo>
                      <a:pt x="18" y="21"/>
                    </a:lnTo>
                    <a:lnTo>
                      <a:pt x="11" y="28"/>
                    </a:lnTo>
                    <a:lnTo>
                      <a:pt x="7" y="33"/>
                    </a:lnTo>
                    <a:lnTo>
                      <a:pt x="3" y="33"/>
                    </a:lnTo>
                    <a:lnTo>
                      <a:pt x="0" y="28"/>
                    </a:lnTo>
                    <a:lnTo>
                      <a:pt x="0" y="19"/>
                    </a:lnTo>
                    <a:close/>
                  </a:path>
                </a:pathLst>
              </a:custGeom>
              <a:solidFill>
                <a:srgbClr val="FFA892"/>
              </a:solidFill>
              <a:ln w="12700" cmpd="sng">
                <a:solidFill>
                  <a:srgbClr val="FFA892"/>
                </a:solidFill>
                <a:prstDash val="solid"/>
                <a:round/>
                <a:headEnd/>
                <a:tailEnd/>
              </a:ln>
            </p:spPr>
            <p:txBody>
              <a:bodyPr/>
              <a:lstStyle/>
              <a:p>
                <a:endParaRPr lang="es-PE"/>
              </a:p>
            </p:txBody>
          </p:sp>
          <p:sp>
            <p:nvSpPr>
              <p:cNvPr id="136" name="Freeform 111">
                <a:extLst>
                  <a:ext uri="{FF2B5EF4-FFF2-40B4-BE49-F238E27FC236}">
                    <a16:creationId xmlns:a16="http://schemas.microsoft.com/office/drawing/2014/main" id="{8A89ECD5-B375-4268-A063-F7A30D678183}"/>
                  </a:ext>
                </a:extLst>
              </p:cNvPr>
              <p:cNvSpPr>
                <a:spLocks noChangeArrowheads="1"/>
              </p:cNvSpPr>
              <p:nvPr/>
            </p:nvSpPr>
            <p:spPr bwMode="auto">
              <a:xfrm>
                <a:off x="2012950" y="2273300"/>
                <a:ext cx="12700" cy="20638"/>
              </a:xfrm>
              <a:custGeom>
                <a:avLst/>
                <a:gdLst/>
                <a:ahLst/>
                <a:cxnLst>
                  <a:cxn ang="0">
                    <a:pos x="0" y="17"/>
                  </a:cxn>
                  <a:cxn ang="0">
                    <a:pos x="1" y="14"/>
                  </a:cxn>
                  <a:cxn ang="0">
                    <a:pos x="4" y="6"/>
                  </a:cxn>
                  <a:cxn ang="0">
                    <a:pos x="10" y="0"/>
                  </a:cxn>
                  <a:cxn ang="0">
                    <a:pos x="19" y="4"/>
                  </a:cxn>
                  <a:cxn ang="0">
                    <a:pos x="20" y="8"/>
                  </a:cxn>
                  <a:cxn ang="0">
                    <a:pos x="18" y="15"/>
                  </a:cxn>
                  <a:cxn ang="0">
                    <a:pos x="15" y="20"/>
                  </a:cxn>
                  <a:cxn ang="0">
                    <a:pos x="11" y="23"/>
                  </a:cxn>
                  <a:cxn ang="0">
                    <a:pos x="8" y="28"/>
                  </a:cxn>
                  <a:cxn ang="0">
                    <a:pos x="3" y="31"/>
                  </a:cxn>
                  <a:cxn ang="0">
                    <a:pos x="0" y="28"/>
                  </a:cxn>
                  <a:cxn ang="0">
                    <a:pos x="0" y="17"/>
                  </a:cxn>
                </a:cxnLst>
                <a:rect l="0" t="0" r="r" b="b"/>
                <a:pathLst>
                  <a:path w="20" h="31">
                    <a:moveTo>
                      <a:pt x="0" y="17"/>
                    </a:moveTo>
                    <a:lnTo>
                      <a:pt x="1" y="14"/>
                    </a:lnTo>
                    <a:lnTo>
                      <a:pt x="4" y="6"/>
                    </a:lnTo>
                    <a:lnTo>
                      <a:pt x="10" y="0"/>
                    </a:lnTo>
                    <a:lnTo>
                      <a:pt x="19" y="4"/>
                    </a:lnTo>
                    <a:lnTo>
                      <a:pt x="20" y="8"/>
                    </a:lnTo>
                    <a:lnTo>
                      <a:pt x="18" y="15"/>
                    </a:lnTo>
                    <a:lnTo>
                      <a:pt x="15" y="20"/>
                    </a:lnTo>
                    <a:lnTo>
                      <a:pt x="11" y="23"/>
                    </a:lnTo>
                    <a:lnTo>
                      <a:pt x="8" y="28"/>
                    </a:lnTo>
                    <a:lnTo>
                      <a:pt x="3" y="31"/>
                    </a:lnTo>
                    <a:lnTo>
                      <a:pt x="0" y="28"/>
                    </a:lnTo>
                    <a:lnTo>
                      <a:pt x="0" y="17"/>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137" name="Freeform 112">
                <a:extLst>
                  <a:ext uri="{FF2B5EF4-FFF2-40B4-BE49-F238E27FC236}">
                    <a16:creationId xmlns:a16="http://schemas.microsoft.com/office/drawing/2014/main" id="{2CB7D11F-8BBF-48A6-BA2D-AD11B1A3A5AD}"/>
                  </a:ext>
                </a:extLst>
              </p:cNvPr>
              <p:cNvSpPr>
                <a:spLocks noChangeArrowheads="1"/>
              </p:cNvSpPr>
              <p:nvPr/>
            </p:nvSpPr>
            <p:spPr bwMode="auto">
              <a:xfrm>
                <a:off x="2014538" y="2276475"/>
                <a:ext cx="9525" cy="14288"/>
              </a:xfrm>
              <a:custGeom>
                <a:avLst/>
                <a:gdLst/>
                <a:ahLst/>
                <a:cxnLst>
                  <a:cxn ang="0">
                    <a:pos x="14" y="2"/>
                  </a:cxn>
                  <a:cxn ang="0">
                    <a:pos x="9" y="0"/>
                  </a:cxn>
                  <a:cxn ang="0">
                    <a:pos x="8" y="1"/>
                  </a:cxn>
                  <a:cxn ang="0">
                    <a:pos x="6" y="2"/>
                  </a:cxn>
                  <a:cxn ang="0">
                    <a:pos x="3" y="6"/>
                  </a:cxn>
                  <a:cxn ang="0">
                    <a:pos x="2" y="10"/>
                  </a:cxn>
                  <a:cxn ang="0">
                    <a:pos x="1" y="14"/>
                  </a:cxn>
                  <a:cxn ang="0">
                    <a:pos x="0" y="20"/>
                  </a:cxn>
                  <a:cxn ang="0">
                    <a:pos x="0" y="21"/>
                  </a:cxn>
                  <a:cxn ang="0">
                    <a:pos x="2" y="21"/>
                  </a:cxn>
                  <a:cxn ang="0">
                    <a:pos x="2" y="11"/>
                  </a:cxn>
                  <a:cxn ang="0">
                    <a:pos x="4" y="8"/>
                  </a:cxn>
                  <a:cxn ang="0">
                    <a:pos x="6" y="6"/>
                  </a:cxn>
                  <a:cxn ang="0">
                    <a:pos x="8" y="4"/>
                  </a:cxn>
                  <a:cxn ang="0">
                    <a:pos x="9" y="3"/>
                  </a:cxn>
                  <a:cxn ang="0">
                    <a:pos x="11" y="3"/>
                  </a:cxn>
                  <a:cxn ang="0">
                    <a:pos x="14" y="4"/>
                  </a:cxn>
                  <a:cxn ang="0">
                    <a:pos x="14" y="2"/>
                  </a:cxn>
                </a:cxnLst>
                <a:rect l="0" t="0" r="r" b="b"/>
                <a:pathLst>
                  <a:path w="14" h="21">
                    <a:moveTo>
                      <a:pt x="14" y="2"/>
                    </a:moveTo>
                    <a:lnTo>
                      <a:pt x="9" y="0"/>
                    </a:lnTo>
                    <a:lnTo>
                      <a:pt x="8" y="1"/>
                    </a:lnTo>
                    <a:lnTo>
                      <a:pt x="6" y="2"/>
                    </a:lnTo>
                    <a:lnTo>
                      <a:pt x="3" y="6"/>
                    </a:lnTo>
                    <a:lnTo>
                      <a:pt x="2" y="10"/>
                    </a:lnTo>
                    <a:lnTo>
                      <a:pt x="1" y="14"/>
                    </a:lnTo>
                    <a:lnTo>
                      <a:pt x="0" y="20"/>
                    </a:lnTo>
                    <a:lnTo>
                      <a:pt x="0" y="21"/>
                    </a:lnTo>
                    <a:lnTo>
                      <a:pt x="2" y="21"/>
                    </a:lnTo>
                    <a:lnTo>
                      <a:pt x="2" y="11"/>
                    </a:lnTo>
                    <a:lnTo>
                      <a:pt x="4" y="8"/>
                    </a:lnTo>
                    <a:lnTo>
                      <a:pt x="6" y="6"/>
                    </a:lnTo>
                    <a:lnTo>
                      <a:pt x="8" y="4"/>
                    </a:lnTo>
                    <a:lnTo>
                      <a:pt x="9" y="3"/>
                    </a:lnTo>
                    <a:lnTo>
                      <a:pt x="11" y="3"/>
                    </a:lnTo>
                    <a:lnTo>
                      <a:pt x="14" y="4"/>
                    </a:lnTo>
                    <a:lnTo>
                      <a:pt x="14" y="2"/>
                    </a:lnTo>
                    <a:close/>
                  </a:path>
                </a:pathLst>
              </a:custGeom>
              <a:solidFill>
                <a:srgbClr val="FFA892"/>
              </a:solidFill>
              <a:ln w="12700" cmpd="sng">
                <a:solidFill>
                  <a:srgbClr val="FFA892"/>
                </a:solidFill>
                <a:prstDash val="solid"/>
                <a:round/>
                <a:headEnd/>
                <a:tailEnd/>
              </a:ln>
            </p:spPr>
            <p:txBody>
              <a:bodyPr/>
              <a:lstStyle/>
              <a:p>
                <a:endParaRPr lang="es-PE"/>
              </a:p>
            </p:txBody>
          </p:sp>
          <p:sp>
            <p:nvSpPr>
              <p:cNvPr id="138" name="Freeform 113">
                <a:extLst>
                  <a:ext uri="{FF2B5EF4-FFF2-40B4-BE49-F238E27FC236}">
                    <a16:creationId xmlns:a16="http://schemas.microsoft.com/office/drawing/2014/main" id="{00CA2A6B-3057-4D7F-B1E6-A786CA8A4533}"/>
                  </a:ext>
                </a:extLst>
              </p:cNvPr>
              <p:cNvSpPr>
                <a:spLocks noChangeArrowheads="1"/>
              </p:cNvSpPr>
              <p:nvPr/>
            </p:nvSpPr>
            <p:spPr bwMode="auto">
              <a:xfrm>
                <a:off x="2014538" y="2284413"/>
                <a:ext cx="4763" cy="4763"/>
              </a:xfrm>
              <a:custGeom>
                <a:avLst/>
                <a:gdLst/>
                <a:ahLst/>
                <a:cxnLst>
                  <a:cxn ang="0">
                    <a:pos x="1" y="3"/>
                  </a:cxn>
                  <a:cxn ang="0">
                    <a:pos x="2" y="2"/>
                  </a:cxn>
                  <a:cxn ang="0">
                    <a:pos x="3" y="2"/>
                  </a:cxn>
                  <a:cxn ang="0">
                    <a:pos x="4" y="3"/>
                  </a:cxn>
                  <a:cxn ang="0">
                    <a:pos x="4" y="5"/>
                  </a:cxn>
                  <a:cxn ang="0">
                    <a:pos x="6" y="5"/>
                  </a:cxn>
                  <a:cxn ang="0">
                    <a:pos x="6" y="3"/>
                  </a:cxn>
                  <a:cxn ang="0">
                    <a:pos x="4" y="1"/>
                  </a:cxn>
                  <a:cxn ang="0">
                    <a:pos x="3" y="0"/>
                  </a:cxn>
                  <a:cxn ang="0">
                    <a:pos x="0" y="0"/>
                  </a:cxn>
                  <a:cxn ang="0">
                    <a:pos x="0" y="2"/>
                  </a:cxn>
                  <a:cxn ang="0">
                    <a:pos x="1" y="3"/>
                  </a:cxn>
                </a:cxnLst>
                <a:rect l="0" t="0" r="r" b="b"/>
                <a:pathLst>
                  <a:path w="6" h="5">
                    <a:moveTo>
                      <a:pt x="1" y="3"/>
                    </a:moveTo>
                    <a:lnTo>
                      <a:pt x="2" y="2"/>
                    </a:lnTo>
                    <a:lnTo>
                      <a:pt x="3" y="2"/>
                    </a:lnTo>
                    <a:lnTo>
                      <a:pt x="4" y="3"/>
                    </a:lnTo>
                    <a:lnTo>
                      <a:pt x="4" y="5"/>
                    </a:lnTo>
                    <a:lnTo>
                      <a:pt x="6" y="5"/>
                    </a:lnTo>
                    <a:lnTo>
                      <a:pt x="6" y="3"/>
                    </a:lnTo>
                    <a:lnTo>
                      <a:pt x="4" y="1"/>
                    </a:lnTo>
                    <a:lnTo>
                      <a:pt x="3" y="0"/>
                    </a:lnTo>
                    <a:lnTo>
                      <a:pt x="0" y="0"/>
                    </a:lnTo>
                    <a:lnTo>
                      <a:pt x="0" y="2"/>
                    </a:lnTo>
                    <a:lnTo>
                      <a:pt x="1" y="3"/>
                    </a:lnTo>
                    <a:close/>
                  </a:path>
                </a:pathLst>
              </a:custGeom>
              <a:solidFill>
                <a:srgbClr val="FFA892"/>
              </a:solidFill>
              <a:ln w="12700" cmpd="sng">
                <a:solidFill>
                  <a:srgbClr val="FFA892"/>
                </a:solidFill>
                <a:prstDash val="solid"/>
                <a:round/>
                <a:headEnd/>
                <a:tailEnd/>
              </a:ln>
            </p:spPr>
            <p:txBody>
              <a:bodyPr/>
              <a:lstStyle/>
              <a:p>
                <a:endParaRPr lang="es-PE"/>
              </a:p>
            </p:txBody>
          </p:sp>
          <p:sp>
            <p:nvSpPr>
              <p:cNvPr id="139" name="Freeform 114">
                <a:extLst>
                  <a:ext uri="{FF2B5EF4-FFF2-40B4-BE49-F238E27FC236}">
                    <a16:creationId xmlns:a16="http://schemas.microsoft.com/office/drawing/2014/main" id="{6FE0BC2F-4F84-475D-B6A5-7EFA0DB97AC3}"/>
                  </a:ext>
                </a:extLst>
              </p:cNvPr>
              <p:cNvSpPr>
                <a:spLocks noChangeArrowheads="1"/>
              </p:cNvSpPr>
              <p:nvPr/>
            </p:nvSpPr>
            <p:spPr bwMode="auto">
              <a:xfrm>
                <a:off x="1965325" y="2265363"/>
                <a:ext cx="31750" cy="9525"/>
              </a:xfrm>
              <a:custGeom>
                <a:avLst/>
                <a:gdLst/>
                <a:ahLst/>
                <a:cxnLst>
                  <a:cxn ang="0">
                    <a:pos x="4" y="1"/>
                  </a:cxn>
                  <a:cxn ang="0">
                    <a:pos x="48" y="5"/>
                  </a:cxn>
                  <a:cxn ang="0">
                    <a:pos x="48" y="6"/>
                  </a:cxn>
                  <a:cxn ang="0">
                    <a:pos x="50" y="8"/>
                  </a:cxn>
                  <a:cxn ang="0">
                    <a:pos x="49" y="10"/>
                  </a:cxn>
                  <a:cxn ang="0">
                    <a:pos x="44" y="10"/>
                  </a:cxn>
                  <a:cxn ang="0">
                    <a:pos x="39" y="8"/>
                  </a:cxn>
                  <a:cxn ang="0">
                    <a:pos x="2" y="13"/>
                  </a:cxn>
                  <a:cxn ang="0">
                    <a:pos x="1" y="12"/>
                  </a:cxn>
                  <a:cxn ang="0">
                    <a:pos x="0" y="10"/>
                  </a:cxn>
                  <a:cxn ang="0">
                    <a:pos x="1" y="6"/>
                  </a:cxn>
                  <a:cxn ang="0">
                    <a:pos x="4" y="1"/>
                  </a:cxn>
                </a:cxnLst>
                <a:rect l="0" t="0" r="r" b="b"/>
                <a:pathLst>
                  <a:path w="50" h="13">
                    <a:moveTo>
                      <a:pt x="4" y="1"/>
                    </a:moveTo>
                    <a:cubicBezTo>
                      <a:pt x="20" y="1"/>
                      <a:pt x="32" y="0"/>
                      <a:pt x="48" y="5"/>
                    </a:cubicBezTo>
                    <a:lnTo>
                      <a:pt x="48" y="6"/>
                    </a:lnTo>
                    <a:lnTo>
                      <a:pt x="50" y="8"/>
                    </a:lnTo>
                    <a:lnTo>
                      <a:pt x="49" y="10"/>
                    </a:lnTo>
                    <a:lnTo>
                      <a:pt x="44" y="10"/>
                    </a:lnTo>
                    <a:lnTo>
                      <a:pt x="39" y="8"/>
                    </a:lnTo>
                    <a:cubicBezTo>
                      <a:pt x="30" y="8"/>
                      <a:pt x="10" y="9"/>
                      <a:pt x="2" y="13"/>
                    </a:cubicBezTo>
                    <a:lnTo>
                      <a:pt x="1" y="12"/>
                    </a:lnTo>
                    <a:lnTo>
                      <a:pt x="0" y="10"/>
                    </a:lnTo>
                    <a:lnTo>
                      <a:pt x="1" y="6"/>
                    </a:lnTo>
                    <a:lnTo>
                      <a:pt x="4" y="1"/>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40" name="Freeform 115">
                <a:extLst>
                  <a:ext uri="{FF2B5EF4-FFF2-40B4-BE49-F238E27FC236}">
                    <a16:creationId xmlns:a16="http://schemas.microsoft.com/office/drawing/2014/main" id="{70D639FD-351E-4F00-8920-D6A83DCD2142}"/>
                  </a:ext>
                </a:extLst>
              </p:cNvPr>
              <p:cNvSpPr>
                <a:spLocks noChangeArrowheads="1"/>
              </p:cNvSpPr>
              <p:nvPr/>
            </p:nvSpPr>
            <p:spPr bwMode="auto">
              <a:xfrm>
                <a:off x="1939925" y="2271713"/>
                <a:ext cx="17463" cy="19050"/>
              </a:xfrm>
              <a:custGeom>
                <a:avLst/>
                <a:gdLst/>
                <a:ahLst/>
                <a:cxnLst>
                  <a:cxn ang="0">
                    <a:pos x="14" y="30"/>
                  </a:cxn>
                  <a:cxn ang="0">
                    <a:pos x="11" y="31"/>
                  </a:cxn>
                  <a:cxn ang="0">
                    <a:pos x="10" y="30"/>
                  </a:cxn>
                  <a:cxn ang="0">
                    <a:pos x="8" y="30"/>
                  </a:cxn>
                  <a:cxn ang="0">
                    <a:pos x="6" y="24"/>
                  </a:cxn>
                  <a:cxn ang="0">
                    <a:pos x="1" y="7"/>
                  </a:cxn>
                  <a:cxn ang="0">
                    <a:pos x="0" y="3"/>
                  </a:cxn>
                  <a:cxn ang="0">
                    <a:pos x="3" y="0"/>
                  </a:cxn>
                  <a:cxn ang="0">
                    <a:pos x="11" y="0"/>
                  </a:cxn>
                  <a:cxn ang="0">
                    <a:pos x="20" y="4"/>
                  </a:cxn>
                  <a:cxn ang="0">
                    <a:pos x="23" y="10"/>
                  </a:cxn>
                  <a:cxn ang="0">
                    <a:pos x="26" y="24"/>
                  </a:cxn>
                  <a:cxn ang="0">
                    <a:pos x="22" y="25"/>
                  </a:cxn>
                  <a:cxn ang="0">
                    <a:pos x="20" y="27"/>
                  </a:cxn>
                  <a:cxn ang="0">
                    <a:pos x="14" y="30"/>
                  </a:cxn>
                </a:cxnLst>
                <a:rect l="0" t="0" r="r" b="b"/>
                <a:pathLst>
                  <a:path w="26" h="31">
                    <a:moveTo>
                      <a:pt x="14" y="30"/>
                    </a:moveTo>
                    <a:lnTo>
                      <a:pt x="11" y="31"/>
                    </a:lnTo>
                    <a:lnTo>
                      <a:pt x="10" y="30"/>
                    </a:lnTo>
                    <a:lnTo>
                      <a:pt x="8" y="30"/>
                    </a:lnTo>
                    <a:lnTo>
                      <a:pt x="6" y="24"/>
                    </a:lnTo>
                    <a:lnTo>
                      <a:pt x="1" y="7"/>
                    </a:lnTo>
                    <a:lnTo>
                      <a:pt x="0" y="3"/>
                    </a:lnTo>
                    <a:lnTo>
                      <a:pt x="3" y="0"/>
                    </a:lnTo>
                    <a:lnTo>
                      <a:pt x="11" y="0"/>
                    </a:lnTo>
                    <a:lnTo>
                      <a:pt x="20" y="4"/>
                    </a:lnTo>
                    <a:lnTo>
                      <a:pt x="23" y="10"/>
                    </a:lnTo>
                    <a:cubicBezTo>
                      <a:pt x="25" y="18"/>
                      <a:pt x="26" y="15"/>
                      <a:pt x="26" y="24"/>
                    </a:cubicBezTo>
                    <a:lnTo>
                      <a:pt x="22" y="25"/>
                    </a:lnTo>
                    <a:lnTo>
                      <a:pt x="20" y="27"/>
                    </a:lnTo>
                    <a:lnTo>
                      <a:pt x="14" y="30"/>
                    </a:lnTo>
                    <a:close/>
                  </a:path>
                </a:pathLst>
              </a:custGeom>
              <a:solidFill>
                <a:srgbClr val="FFA892"/>
              </a:solidFill>
              <a:ln w="12700" cmpd="sng">
                <a:solidFill>
                  <a:srgbClr val="FFA892"/>
                </a:solidFill>
                <a:prstDash val="solid"/>
                <a:round/>
                <a:headEnd/>
                <a:tailEnd/>
              </a:ln>
            </p:spPr>
            <p:txBody>
              <a:bodyPr/>
              <a:lstStyle/>
              <a:p>
                <a:endParaRPr lang="es-PE"/>
              </a:p>
            </p:txBody>
          </p:sp>
          <p:sp>
            <p:nvSpPr>
              <p:cNvPr id="141" name="Freeform 116">
                <a:extLst>
                  <a:ext uri="{FF2B5EF4-FFF2-40B4-BE49-F238E27FC236}">
                    <a16:creationId xmlns:a16="http://schemas.microsoft.com/office/drawing/2014/main" id="{54A40EFB-D6B4-49D3-B98C-F0B9CF381752}"/>
                  </a:ext>
                </a:extLst>
              </p:cNvPr>
              <p:cNvSpPr>
                <a:spLocks noChangeArrowheads="1"/>
              </p:cNvSpPr>
              <p:nvPr/>
            </p:nvSpPr>
            <p:spPr bwMode="auto">
              <a:xfrm>
                <a:off x="1944688" y="2266950"/>
                <a:ext cx="23813" cy="47625"/>
              </a:xfrm>
              <a:custGeom>
                <a:avLst/>
                <a:gdLst/>
                <a:ahLst/>
                <a:cxnLst>
                  <a:cxn ang="0">
                    <a:pos x="18" y="75"/>
                  </a:cxn>
                  <a:cxn ang="0">
                    <a:pos x="1" y="62"/>
                  </a:cxn>
                  <a:cxn ang="0">
                    <a:pos x="4" y="57"/>
                  </a:cxn>
                  <a:cxn ang="0">
                    <a:pos x="10" y="44"/>
                  </a:cxn>
                  <a:cxn ang="0">
                    <a:pos x="13" y="27"/>
                  </a:cxn>
                  <a:cxn ang="0">
                    <a:pos x="9" y="8"/>
                  </a:cxn>
                  <a:cxn ang="0">
                    <a:pos x="1" y="0"/>
                  </a:cxn>
                  <a:cxn ang="0">
                    <a:pos x="0" y="0"/>
                  </a:cxn>
                  <a:cxn ang="0">
                    <a:pos x="7" y="61"/>
                  </a:cxn>
                  <a:cxn ang="0">
                    <a:pos x="15" y="68"/>
                  </a:cxn>
                  <a:cxn ang="0">
                    <a:pos x="38" y="63"/>
                  </a:cxn>
                  <a:cxn ang="0">
                    <a:pos x="18" y="75"/>
                  </a:cxn>
                </a:cxnLst>
                <a:rect l="0" t="0" r="r" b="b"/>
                <a:pathLst>
                  <a:path w="38" h="75">
                    <a:moveTo>
                      <a:pt x="18" y="75"/>
                    </a:moveTo>
                    <a:lnTo>
                      <a:pt x="1" y="62"/>
                    </a:lnTo>
                    <a:lnTo>
                      <a:pt x="4" y="57"/>
                    </a:lnTo>
                    <a:lnTo>
                      <a:pt x="10" y="44"/>
                    </a:lnTo>
                    <a:lnTo>
                      <a:pt x="13" y="27"/>
                    </a:lnTo>
                    <a:lnTo>
                      <a:pt x="9" y="8"/>
                    </a:lnTo>
                    <a:lnTo>
                      <a:pt x="1" y="0"/>
                    </a:lnTo>
                    <a:lnTo>
                      <a:pt x="0" y="0"/>
                    </a:lnTo>
                    <a:cubicBezTo>
                      <a:pt x="31" y="2"/>
                      <a:pt x="24" y="41"/>
                      <a:pt x="7" y="61"/>
                    </a:cubicBezTo>
                    <a:lnTo>
                      <a:pt x="15" y="68"/>
                    </a:lnTo>
                    <a:lnTo>
                      <a:pt x="38" y="63"/>
                    </a:lnTo>
                    <a:lnTo>
                      <a:pt x="18" y="75"/>
                    </a:lnTo>
                    <a:close/>
                  </a:path>
                </a:pathLst>
              </a:custGeom>
              <a:solidFill>
                <a:srgbClr val="FFA892"/>
              </a:solidFill>
              <a:ln w="12700" cmpd="sng">
                <a:solidFill>
                  <a:srgbClr val="FFA892"/>
                </a:solidFill>
                <a:prstDash val="solid"/>
                <a:round/>
                <a:headEnd/>
                <a:tailEnd/>
              </a:ln>
            </p:spPr>
            <p:txBody>
              <a:bodyPr/>
              <a:lstStyle/>
              <a:p>
                <a:endParaRPr lang="es-PE"/>
              </a:p>
            </p:txBody>
          </p:sp>
          <p:sp>
            <p:nvSpPr>
              <p:cNvPr id="142" name="Freeform 117">
                <a:extLst>
                  <a:ext uri="{FF2B5EF4-FFF2-40B4-BE49-F238E27FC236}">
                    <a16:creationId xmlns:a16="http://schemas.microsoft.com/office/drawing/2014/main" id="{A540EB62-99EF-4340-9FE6-F6CA84E0B30D}"/>
                  </a:ext>
                </a:extLst>
              </p:cNvPr>
              <p:cNvSpPr>
                <a:spLocks noChangeArrowheads="1"/>
              </p:cNvSpPr>
              <p:nvPr/>
            </p:nvSpPr>
            <p:spPr bwMode="auto">
              <a:xfrm>
                <a:off x="1936750" y="2266950"/>
                <a:ext cx="19050" cy="9525"/>
              </a:xfrm>
              <a:custGeom>
                <a:avLst/>
                <a:gdLst/>
                <a:ahLst/>
                <a:cxnLst>
                  <a:cxn ang="0">
                    <a:pos x="25" y="4"/>
                  </a:cxn>
                  <a:cxn ang="0">
                    <a:pos x="22" y="3"/>
                  </a:cxn>
                  <a:cxn ang="0">
                    <a:pos x="16" y="1"/>
                  </a:cxn>
                  <a:cxn ang="0">
                    <a:pos x="9" y="0"/>
                  </a:cxn>
                  <a:cxn ang="0">
                    <a:pos x="1" y="2"/>
                  </a:cxn>
                  <a:cxn ang="0">
                    <a:pos x="0" y="5"/>
                  </a:cxn>
                  <a:cxn ang="0">
                    <a:pos x="1" y="8"/>
                  </a:cxn>
                  <a:cxn ang="0">
                    <a:pos x="3" y="9"/>
                  </a:cxn>
                  <a:cxn ang="0">
                    <a:pos x="6" y="9"/>
                  </a:cxn>
                  <a:cxn ang="0">
                    <a:pos x="9" y="8"/>
                  </a:cxn>
                  <a:cxn ang="0">
                    <a:pos x="13" y="8"/>
                  </a:cxn>
                  <a:cxn ang="0">
                    <a:pos x="18" y="9"/>
                  </a:cxn>
                  <a:cxn ang="0">
                    <a:pos x="21" y="10"/>
                  </a:cxn>
                  <a:cxn ang="0">
                    <a:pos x="25" y="10"/>
                  </a:cxn>
                  <a:cxn ang="0">
                    <a:pos x="28" y="14"/>
                  </a:cxn>
                  <a:cxn ang="0">
                    <a:pos x="30" y="13"/>
                  </a:cxn>
                  <a:cxn ang="0">
                    <a:pos x="30" y="10"/>
                  </a:cxn>
                  <a:cxn ang="0">
                    <a:pos x="28" y="8"/>
                  </a:cxn>
                  <a:cxn ang="0">
                    <a:pos x="25" y="4"/>
                  </a:cxn>
                </a:cxnLst>
                <a:rect l="0" t="0" r="r" b="b"/>
                <a:pathLst>
                  <a:path w="30" h="14">
                    <a:moveTo>
                      <a:pt x="25" y="4"/>
                    </a:moveTo>
                    <a:lnTo>
                      <a:pt x="22" y="3"/>
                    </a:lnTo>
                    <a:lnTo>
                      <a:pt x="16" y="1"/>
                    </a:lnTo>
                    <a:lnTo>
                      <a:pt x="9" y="0"/>
                    </a:lnTo>
                    <a:lnTo>
                      <a:pt x="1" y="2"/>
                    </a:lnTo>
                    <a:lnTo>
                      <a:pt x="0" y="5"/>
                    </a:lnTo>
                    <a:lnTo>
                      <a:pt x="1" y="8"/>
                    </a:lnTo>
                    <a:lnTo>
                      <a:pt x="3" y="9"/>
                    </a:lnTo>
                    <a:lnTo>
                      <a:pt x="6" y="9"/>
                    </a:lnTo>
                    <a:lnTo>
                      <a:pt x="9" y="8"/>
                    </a:lnTo>
                    <a:lnTo>
                      <a:pt x="13" y="8"/>
                    </a:lnTo>
                    <a:lnTo>
                      <a:pt x="18" y="9"/>
                    </a:lnTo>
                    <a:lnTo>
                      <a:pt x="21" y="10"/>
                    </a:lnTo>
                    <a:lnTo>
                      <a:pt x="25" y="10"/>
                    </a:lnTo>
                    <a:lnTo>
                      <a:pt x="28" y="14"/>
                    </a:lnTo>
                    <a:lnTo>
                      <a:pt x="30" y="13"/>
                    </a:lnTo>
                    <a:lnTo>
                      <a:pt x="30" y="10"/>
                    </a:lnTo>
                    <a:lnTo>
                      <a:pt x="28" y="8"/>
                    </a:lnTo>
                    <a:lnTo>
                      <a:pt x="25" y="4"/>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43" name="Freeform 118">
                <a:extLst>
                  <a:ext uri="{FF2B5EF4-FFF2-40B4-BE49-F238E27FC236}">
                    <a16:creationId xmlns:a16="http://schemas.microsoft.com/office/drawing/2014/main" id="{4ACD7D5C-8EAA-4B41-BFA4-436286A8CC94}"/>
                  </a:ext>
                </a:extLst>
              </p:cNvPr>
              <p:cNvSpPr>
                <a:spLocks noChangeArrowheads="1"/>
              </p:cNvSpPr>
              <p:nvPr/>
            </p:nvSpPr>
            <p:spPr bwMode="auto">
              <a:xfrm>
                <a:off x="1960563" y="2330450"/>
                <a:ext cx="4763" cy="1588"/>
              </a:xfrm>
              <a:custGeom>
                <a:avLst/>
                <a:gdLst/>
                <a:ahLst/>
                <a:cxnLst>
                  <a:cxn ang="0">
                    <a:pos x="0" y="0"/>
                  </a:cxn>
                  <a:cxn ang="0">
                    <a:pos x="0" y="1"/>
                  </a:cxn>
                  <a:cxn ang="0">
                    <a:pos x="1" y="1"/>
                  </a:cxn>
                  <a:cxn ang="0">
                    <a:pos x="2" y="2"/>
                  </a:cxn>
                  <a:cxn ang="0">
                    <a:pos x="5" y="2"/>
                  </a:cxn>
                  <a:cxn ang="0">
                    <a:pos x="5" y="0"/>
                  </a:cxn>
                  <a:cxn ang="0">
                    <a:pos x="0" y="0"/>
                  </a:cxn>
                </a:cxnLst>
                <a:rect l="0" t="0" r="r" b="b"/>
                <a:pathLst>
                  <a:path w="5" h="2">
                    <a:moveTo>
                      <a:pt x="0" y="0"/>
                    </a:moveTo>
                    <a:lnTo>
                      <a:pt x="0" y="1"/>
                    </a:lnTo>
                    <a:lnTo>
                      <a:pt x="1" y="1"/>
                    </a:lnTo>
                    <a:lnTo>
                      <a:pt x="2" y="2"/>
                    </a:lnTo>
                    <a:lnTo>
                      <a:pt x="5" y="2"/>
                    </a:lnTo>
                    <a:lnTo>
                      <a:pt x="5" y="0"/>
                    </a:lnTo>
                    <a:cubicBezTo>
                      <a:pt x="3" y="0"/>
                      <a:pt x="1" y="0"/>
                      <a:pt x="0" y="0"/>
                    </a:cubicBezTo>
                    <a:close/>
                  </a:path>
                </a:pathLst>
              </a:custGeom>
              <a:solidFill>
                <a:srgbClr val="FFA892"/>
              </a:solidFill>
              <a:ln w="12700" cmpd="sng">
                <a:solidFill>
                  <a:srgbClr val="FFA892"/>
                </a:solidFill>
                <a:prstDash val="solid"/>
                <a:round/>
                <a:headEnd/>
                <a:tailEnd/>
              </a:ln>
            </p:spPr>
            <p:txBody>
              <a:bodyPr/>
              <a:lstStyle/>
              <a:p>
                <a:endParaRPr lang="es-PE"/>
              </a:p>
            </p:txBody>
          </p:sp>
          <p:sp>
            <p:nvSpPr>
              <p:cNvPr id="144" name="Freeform 119">
                <a:extLst>
                  <a:ext uri="{FF2B5EF4-FFF2-40B4-BE49-F238E27FC236}">
                    <a16:creationId xmlns:a16="http://schemas.microsoft.com/office/drawing/2014/main" id="{26B7694A-8D32-4420-8CB6-36D0634D16A9}"/>
                  </a:ext>
                </a:extLst>
              </p:cNvPr>
              <p:cNvSpPr>
                <a:spLocks noChangeArrowheads="1"/>
              </p:cNvSpPr>
              <p:nvPr/>
            </p:nvSpPr>
            <p:spPr bwMode="auto">
              <a:xfrm>
                <a:off x="1943100" y="2282825"/>
                <a:ext cx="11113" cy="7938"/>
              </a:xfrm>
              <a:custGeom>
                <a:avLst/>
                <a:gdLst/>
                <a:ahLst/>
                <a:cxnLst>
                  <a:cxn ang="0">
                    <a:pos x="17" y="2"/>
                  </a:cxn>
                  <a:cxn ang="0">
                    <a:pos x="1" y="10"/>
                  </a:cxn>
                  <a:cxn ang="0">
                    <a:pos x="0" y="8"/>
                  </a:cxn>
                  <a:cxn ang="0">
                    <a:pos x="0" y="3"/>
                  </a:cxn>
                  <a:cxn ang="0">
                    <a:pos x="4" y="1"/>
                  </a:cxn>
                  <a:cxn ang="0">
                    <a:pos x="9" y="0"/>
                  </a:cxn>
                  <a:cxn ang="0">
                    <a:pos x="15" y="1"/>
                  </a:cxn>
                  <a:cxn ang="0">
                    <a:pos x="17" y="2"/>
                  </a:cxn>
                </a:cxnLst>
                <a:rect l="0" t="0" r="r" b="b"/>
                <a:pathLst>
                  <a:path w="17" h="11">
                    <a:moveTo>
                      <a:pt x="17" y="2"/>
                    </a:moveTo>
                    <a:cubicBezTo>
                      <a:pt x="13" y="9"/>
                      <a:pt x="9" y="11"/>
                      <a:pt x="1" y="10"/>
                    </a:cubicBezTo>
                    <a:lnTo>
                      <a:pt x="0" y="8"/>
                    </a:lnTo>
                    <a:lnTo>
                      <a:pt x="0" y="3"/>
                    </a:lnTo>
                    <a:lnTo>
                      <a:pt x="4" y="1"/>
                    </a:lnTo>
                    <a:lnTo>
                      <a:pt x="9" y="0"/>
                    </a:lnTo>
                    <a:lnTo>
                      <a:pt x="15" y="1"/>
                    </a:lnTo>
                    <a:lnTo>
                      <a:pt x="17" y="2"/>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145" name="Freeform 120">
                <a:extLst>
                  <a:ext uri="{FF2B5EF4-FFF2-40B4-BE49-F238E27FC236}">
                    <a16:creationId xmlns:a16="http://schemas.microsoft.com/office/drawing/2014/main" id="{D415CC0D-2652-46A1-9863-F574ED67433D}"/>
                  </a:ext>
                </a:extLst>
              </p:cNvPr>
              <p:cNvSpPr>
                <a:spLocks noChangeArrowheads="1"/>
              </p:cNvSpPr>
              <p:nvPr/>
            </p:nvSpPr>
            <p:spPr bwMode="auto">
              <a:xfrm>
                <a:off x="1941513" y="2284413"/>
                <a:ext cx="4763" cy="6350"/>
              </a:xfrm>
              <a:custGeom>
                <a:avLst/>
                <a:gdLst/>
                <a:ahLst/>
                <a:cxnLst>
                  <a:cxn ang="0">
                    <a:pos x="0" y="3"/>
                  </a:cxn>
                  <a:cxn ang="0">
                    <a:pos x="1" y="5"/>
                  </a:cxn>
                  <a:cxn ang="0">
                    <a:pos x="3" y="8"/>
                  </a:cxn>
                  <a:cxn ang="0">
                    <a:pos x="4" y="8"/>
                  </a:cxn>
                  <a:cxn ang="0">
                    <a:pos x="5" y="7"/>
                  </a:cxn>
                  <a:cxn ang="0">
                    <a:pos x="5" y="1"/>
                  </a:cxn>
                  <a:cxn ang="0">
                    <a:pos x="4" y="0"/>
                  </a:cxn>
                  <a:cxn ang="0">
                    <a:pos x="2" y="0"/>
                  </a:cxn>
                  <a:cxn ang="0">
                    <a:pos x="0" y="2"/>
                  </a:cxn>
                  <a:cxn ang="0">
                    <a:pos x="0" y="3"/>
                  </a:cxn>
                </a:cxnLst>
                <a:rect l="0" t="0" r="r" b="b"/>
                <a:pathLst>
                  <a:path w="5" h="8">
                    <a:moveTo>
                      <a:pt x="0" y="3"/>
                    </a:moveTo>
                    <a:lnTo>
                      <a:pt x="1" y="5"/>
                    </a:lnTo>
                    <a:lnTo>
                      <a:pt x="3" y="8"/>
                    </a:lnTo>
                    <a:lnTo>
                      <a:pt x="4" y="8"/>
                    </a:lnTo>
                    <a:lnTo>
                      <a:pt x="5" y="7"/>
                    </a:lnTo>
                    <a:lnTo>
                      <a:pt x="5" y="1"/>
                    </a:lnTo>
                    <a:lnTo>
                      <a:pt x="4" y="0"/>
                    </a:lnTo>
                    <a:lnTo>
                      <a:pt x="2" y="0"/>
                    </a:lnTo>
                    <a:lnTo>
                      <a:pt x="0" y="2"/>
                    </a:lnTo>
                    <a:lnTo>
                      <a:pt x="0" y="3"/>
                    </a:lnTo>
                    <a:close/>
                  </a:path>
                </a:pathLst>
              </a:custGeom>
              <a:solidFill>
                <a:srgbClr val="2B77A2"/>
              </a:solidFill>
              <a:ln w="12700" cmpd="sng">
                <a:solidFill>
                  <a:srgbClr val="2B77A2"/>
                </a:solidFill>
                <a:prstDash val="solid"/>
                <a:round/>
                <a:headEnd/>
                <a:tailEnd/>
              </a:ln>
            </p:spPr>
            <p:txBody>
              <a:bodyPr/>
              <a:lstStyle/>
              <a:p>
                <a:endParaRPr lang="es-PE"/>
              </a:p>
            </p:txBody>
          </p:sp>
          <p:sp>
            <p:nvSpPr>
              <p:cNvPr id="146" name="Freeform 121">
                <a:extLst>
                  <a:ext uri="{FF2B5EF4-FFF2-40B4-BE49-F238E27FC236}">
                    <a16:creationId xmlns:a16="http://schemas.microsoft.com/office/drawing/2014/main" id="{557CC86E-26CC-4ADF-B6EF-AE9E61A72BE0}"/>
                  </a:ext>
                </a:extLst>
              </p:cNvPr>
              <p:cNvSpPr>
                <a:spLocks noChangeArrowheads="1"/>
              </p:cNvSpPr>
              <p:nvPr/>
            </p:nvSpPr>
            <p:spPr bwMode="auto">
              <a:xfrm>
                <a:off x="1941513" y="2282825"/>
                <a:ext cx="12700" cy="3175"/>
              </a:xfrm>
              <a:custGeom>
                <a:avLst/>
                <a:gdLst/>
                <a:ahLst/>
                <a:cxnLst>
                  <a:cxn ang="0">
                    <a:pos x="20" y="3"/>
                  </a:cxn>
                  <a:cxn ang="0">
                    <a:pos x="19" y="2"/>
                  </a:cxn>
                  <a:cxn ang="0">
                    <a:pos x="14" y="1"/>
                  </a:cxn>
                  <a:cxn ang="0">
                    <a:pos x="7" y="0"/>
                  </a:cxn>
                  <a:cxn ang="0">
                    <a:pos x="0" y="1"/>
                  </a:cxn>
                  <a:cxn ang="0">
                    <a:pos x="0" y="3"/>
                  </a:cxn>
                  <a:cxn ang="0">
                    <a:pos x="1" y="3"/>
                  </a:cxn>
                  <a:cxn ang="0">
                    <a:pos x="1" y="4"/>
                  </a:cxn>
                  <a:cxn ang="0">
                    <a:pos x="2" y="3"/>
                  </a:cxn>
                  <a:cxn ang="0">
                    <a:pos x="7" y="3"/>
                  </a:cxn>
                  <a:cxn ang="0">
                    <a:pos x="11" y="2"/>
                  </a:cxn>
                  <a:cxn ang="0">
                    <a:pos x="20" y="3"/>
                  </a:cxn>
                </a:cxnLst>
                <a:rect l="0" t="0" r="r" b="b"/>
                <a:pathLst>
                  <a:path w="20" h="4">
                    <a:moveTo>
                      <a:pt x="20" y="3"/>
                    </a:moveTo>
                    <a:lnTo>
                      <a:pt x="19" y="2"/>
                    </a:lnTo>
                    <a:lnTo>
                      <a:pt x="14" y="1"/>
                    </a:lnTo>
                    <a:lnTo>
                      <a:pt x="7" y="0"/>
                    </a:lnTo>
                    <a:lnTo>
                      <a:pt x="0" y="1"/>
                    </a:lnTo>
                    <a:lnTo>
                      <a:pt x="0" y="3"/>
                    </a:lnTo>
                    <a:lnTo>
                      <a:pt x="1" y="3"/>
                    </a:lnTo>
                    <a:lnTo>
                      <a:pt x="1" y="4"/>
                    </a:lnTo>
                    <a:lnTo>
                      <a:pt x="2" y="3"/>
                    </a:lnTo>
                    <a:lnTo>
                      <a:pt x="7" y="3"/>
                    </a:lnTo>
                    <a:lnTo>
                      <a:pt x="11" y="2"/>
                    </a:lnTo>
                    <a:lnTo>
                      <a:pt x="20" y="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47" name="Freeform 122">
                <a:extLst>
                  <a:ext uri="{FF2B5EF4-FFF2-40B4-BE49-F238E27FC236}">
                    <a16:creationId xmlns:a16="http://schemas.microsoft.com/office/drawing/2014/main" id="{B698AF62-80B5-46FF-BCF4-2C305DB2F12B}"/>
                  </a:ext>
                </a:extLst>
              </p:cNvPr>
              <p:cNvSpPr>
                <a:spLocks noChangeArrowheads="1"/>
              </p:cNvSpPr>
              <p:nvPr/>
            </p:nvSpPr>
            <p:spPr bwMode="auto">
              <a:xfrm>
                <a:off x="1970088" y="2281238"/>
                <a:ext cx="22225" cy="7938"/>
              </a:xfrm>
              <a:custGeom>
                <a:avLst/>
                <a:gdLst/>
                <a:ahLst/>
                <a:cxnLst>
                  <a:cxn ang="0">
                    <a:pos x="34" y="2"/>
                  </a:cxn>
                  <a:cxn ang="0">
                    <a:pos x="1" y="10"/>
                  </a:cxn>
                  <a:cxn ang="0">
                    <a:pos x="0" y="8"/>
                  </a:cxn>
                  <a:cxn ang="0">
                    <a:pos x="0" y="4"/>
                  </a:cxn>
                  <a:cxn ang="0">
                    <a:pos x="1" y="4"/>
                  </a:cxn>
                  <a:cxn ang="0">
                    <a:pos x="3" y="2"/>
                  </a:cxn>
                  <a:cxn ang="0">
                    <a:pos x="9" y="1"/>
                  </a:cxn>
                  <a:cxn ang="0">
                    <a:pos x="14" y="0"/>
                  </a:cxn>
                  <a:cxn ang="0">
                    <a:pos x="30" y="0"/>
                  </a:cxn>
                  <a:cxn ang="0">
                    <a:pos x="33" y="1"/>
                  </a:cxn>
                  <a:cxn ang="0">
                    <a:pos x="34" y="2"/>
                  </a:cxn>
                </a:cxnLst>
                <a:rect l="0" t="0" r="r" b="b"/>
                <a:pathLst>
                  <a:path w="34" h="11">
                    <a:moveTo>
                      <a:pt x="34" y="2"/>
                    </a:moveTo>
                    <a:cubicBezTo>
                      <a:pt x="24" y="11"/>
                      <a:pt x="14" y="10"/>
                      <a:pt x="1" y="10"/>
                    </a:cubicBezTo>
                    <a:lnTo>
                      <a:pt x="0" y="8"/>
                    </a:lnTo>
                    <a:lnTo>
                      <a:pt x="0" y="4"/>
                    </a:lnTo>
                    <a:lnTo>
                      <a:pt x="1" y="4"/>
                    </a:lnTo>
                    <a:lnTo>
                      <a:pt x="3" y="2"/>
                    </a:lnTo>
                    <a:lnTo>
                      <a:pt x="9" y="1"/>
                    </a:lnTo>
                    <a:lnTo>
                      <a:pt x="14" y="0"/>
                    </a:lnTo>
                    <a:lnTo>
                      <a:pt x="30" y="0"/>
                    </a:lnTo>
                    <a:lnTo>
                      <a:pt x="33" y="1"/>
                    </a:lnTo>
                    <a:lnTo>
                      <a:pt x="34" y="2"/>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148" name="Freeform 123">
                <a:extLst>
                  <a:ext uri="{FF2B5EF4-FFF2-40B4-BE49-F238E27FC236}">
                    <a16:creationId xmlns:a16="http://schemas.microsoft.com/office/drawing/2014/main" id="{0E98616D-16AD-48E7-A3C0-65143F9FF82A}"/>
                  </a:ext>
                </a:extLst>
              </p:cNvPr>
              <p:cNvSpPr>
                <a:spLocks noChangeArrowheads="1"/>
              </p:cNvSpPr>
              <p:nvPr/>
            </p:nvSpPr>
            <p:spPr bwMode="auto">
              <a:xfrm>
                <a:off x="1968500" y="2282825"/>
                <a:ext cx="6350" cy="6350"/>
              </a:xfrm>
              <a:custGeom>
                <a:avLst/>
                <a:gdLst/>
                <a:ahLst/>
                <a:cxnLst>
                  <a:cxn ang="0">
                    <a:pos x="0" y="5"/>
                  </a:cxn>
                  <a:cxn ang="0">
                    <a:pos x="1" y="6"/>
                  </a:cxn>
                  <a:cxn ang="0">
                    <a:pos x="3" y="9"/>
                  </a:cxn>
                  <a:cxn ang="0">
                    <a:pos x="9" y="9"/>
                  </a:cxn>
                  <a:cxn ang="0">
                    <a:pos x="10" y="6"/>
                  </a:cxn>
                  <a:cxn ang="0">
                    <a:pos x="11" y="5"/>
                  </a:cxn>
                  <a:cxn ang="0">
                    <a:pos x="11" y="3"/>
                  </a:cxn>
                  <a:cxn ang="0">
                    <a:pos x="9" y="0"/>
                  </a:cxn>
                  <a:cxn ang="0">
                    <a:pos x="0" y="5"/>
                  </a:cxn>
                </a:cxnLst>
                <a:rect l="0" t="0" r="r" b="b"/>
                <a:pathLst>
                  <a:path w="11" h="9">
                    <a:moveTo>
                      <a:pt x="0" y="5"/>
                    </a:moveTo>
                    <a:lnTo>
                      <a:pt x="1" y="6"/>
                    </a:lnTo>
                    <a:lnTo>
                      <a:pt x="3" y="9"/>
                    </a:lnTo>
                    <a:lnTo>
                      <a:pt x="9" y="9"/>
                    </a:lnTo>
                    <a:lnTo>
                      <a:pt x="10" y="6"/>
                    </a:lnTo>
                    <a:lnTo>
                      <a:pt x="11" y="5"/>
                    </a:lnTo>
                    <a:lnTo>
                      <a:pt x="11" y="3"/>
                    </a:lnTo>
                    <a:lnTo>
                      <a:pt x="9" y="0"/>
                    </a:lnTo>
                    <a:cubicBezTo>
                      <a:pt x="5" y="0"/>
                      <a:pt x="0" y="0"/>
                      <a:pt x="0" y="5"/>
                    </a:cubicBezTo>
                    <a:close/>
                  </a:path>
                </a:pathLst>
              </a:custGeom>
              <a:solidFill>
                <a:srgbClr val="2B77A2"/>
              </a:solidFill>
              <a:ln w="12700" cmpd="sng">
                <a:solidFill>
                  <a:srgbClr val="2B77A2"/>
                </a:solidFill>
                <a:prstDash val="solid"/>
                <a:round/>
                <a:headEnd/>
                <a:tailEnd/>
              </a:ln>
            </p:spPr>
            <p:txBody>
              <a:bodyPr/>
              <a:lstStyle/>
              <a:p>
                <a:endParaRPr lang="es-PE"/>
              </a:p>
            </p:txBody>
          </p:sp>
          <p:sp>
            <p:nvSpPr>
              <p:cNvPr id="149" name="Freeform 124">
                <a:extLst>
                  <a:ext uri="{FF2B5EF4-FFF2-40B4-BE49-F238E27FC236}">
                    <a16:creationId xmlns:a16="http://schemas.microsoft.com/office/drawing/2014/main" id="{1E550B42-4935-4E6D-85BA-C68C9A26C22E}"/>
                  </a:ext>
                </a:extLst>
              </p:cNvPr>
              <p:cNvSpPr>
                <a:spLocks noChangeArrowheads="1"/>
              </p:cNvSpPr>
              <p:nvPr/>
            </p:nvSpPr>
            <p:spPr bwMode="auto">
              <a:xfrm>
                <a:off x="1968500" y="2279650"/>
                <a:ext cx="23813" cy="4763"/>
              </a:xfrm>
              <a:custGeom>
                <a:avLst/>
                <a:gdLst/>
                <a:ahLst/>
                <a:cxnLst>
                  <a:cxn ang="0">
                    <a:pos x="35" y="3"/>
                  </a:cxn>
                  <a:cxn ang="0">
                    <a:pos x="33" y="2"/>
                  </a:cxn>
                  <a:cxn ang="0">
                    <a:pos x="28" y="2"/>
                  </a:cxn>
                  <a:cxn ang="0">
                    <a:pos x="23" y="1"/>
                  </a:cxn>
                  <a:cxn ang="0">
                    <a:pos x="18" y="0"/>
                  </a:cxn>
                  <a:cxn ang="0">
                    <a:pos x="10" y="1"/>
                  </a:cxn>
                  <a:cxn ang="0">
                    <a:pos x="4" y="2"/>
                  </a:cxn>
                  <a:cxn ang="0">
                    <a:pos x="0" y="3"/>
                  </a:cxn>
                  <a:cxn ang="0">
                    <a:pos x="0" y="5"/>
                  </a:cxn>
                  <a:cxn ang="0">
                    <a:pos x="1" y="5"/>
                  </a:cxn>
                  <a:cxn ang="0">
                    <a:pos x="2" y="4"/>
                  </a:cxn>
                  <a:cxn ang="0">
                    <a:pos x="9" y="4"/>
                  </a:cxn>
                  <a:cxn ang="0">
                    <a:pos x="14" y="3"/>
                  </a:cxn>
                  <a:cxn ang="0">
                    <a:pos x="35" y="3"/>
                  </a:cxn>
                </a:cxnLst>
                <a:rect l="0" t="0" r="r" b="b"/>
                <a:pathLst>
                  <a:path w="35" h="5">
                    <a:moveTo>
                      <a:pt x="35" y="3"/>
                    </a:moveTo>
                    <a:lnTo>
                      <a:pt x="33" y="2"/>
                    </a:lnTo>
                    <a:lnTo>
                      <a:pt x="28" y="2"/>
                    </a:lnTo>
                    <a:lnTo>
                      <a:pt x="23" y="1"/>
                    </a:lnTo>
                    <a:lnTo>
                      <a:pt x="18" y="0"/>
                    </a:lnTo>
                    <a:lnTo>
                      <a:pt x="10" y="1"/>
                    </a:lnTo>
                    <a:lnTo>
                      <a:pt x="4" y="2"/>
                    </a:lnTo>
                    <a:lnTo>
                      <a:pt x="0" y="3"/>
                    </a:lnTo>
                    <a:lnTo>
                      <a:pt x="0" y="5"/>
                    </a:lnTo>
                    <a:lnTo>
                      <a:pt x="1" y="5"/>
                    </a:lnTo>
                    <a:lnTo>
                      <a:pt x="2" y="4"/>
                    </a:lnTo>
                    <a:lnTo>
                      <a:pt x="9" y="4"/>
                    </a:lnTo>
                    <a:lnTo>
                      <a:pt x="14" y="3"/>
                    </a:lnTo>
                    <a:lnTo>
                      <a:pt x="35" y="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50" name="Freeform 125">
                <a:extLst>
                  <a:ext uri="{FF2B5EF4-FFF2-40B4-BE49-F238E27FC236}">
                    <a16:creationId xmlns:a16="http://schemas.microsoft.com/office/drawing/2014/main" id="{697E6346-24D7-4B29-BEEB-3C1F8E783B1A}"/>
                  </a:ext>
                </a:extLst>
              </p:cNvPr>
              <p:cNvSpPr>
                <a:spLocks noChangeArrowheads="1"/>
              </p:cNvSpPr>
              <p:nvPr/>
            </p:nvSpPr>
            <p:spPr bwMode="auto">
              <a:xfrm>
                <a:off x="1946275" y="2227263"/>
                <a:ext cx="73025" cy="25400"/>
              </a:xfrm>
              <a:custGeom>
                <a:avLst/>
                <a:gdLst/>
                <a:ahLst/>
                <a:cxnLst>
                  <a:cxn ang="0">
                    <a:pos x="9" y="15"/>
                  </a:cxn>
                  <a:cxn ang="0">
                    <a:pos x="7" y="20"/>
                  </a:cxn>
                  <a:cxn ang="0">
                    <a:pos x="2" y="28"/>
                  </a:cxn>
                  <a:cxn ang="0">
                    <a:pos x="0" y="35"/>
                  </a:cxn>
                  <a:cxn ang="0">
                    <a:pos x="2" y="38"/>
                  </a:cxn>
                  <a:cxn ang="0">
                    <a:pos x="115" y="21"/>
                  </a:cxn>
                  <a:cxn ang="0">
                    <a:pos x="112" y="20"/>
                  </a:cxn>
                  <a:cxn ang="0">
                    <a:pos x="109" y="17"/>
                  </a:cxn>
                  <a:cxn ang="0">
                    <a:pos x="103" y="14"/>
                  </a:cxn>
                  <a:cxn ang="0">
                    <a:pos x="98" y="11"/>
                  </a:cxn>
                  <a:cxn ang="0">
                    <a:pos x="94" y="9"/>
                  </a:cxn>
                  <a:cxn ang="0">
                    <a:pos x="92" y="9"/>
                  </a:cxn>
                  <a:cxn ang="0">
                    <a:pos x="96" y="7"/>
                  </a:cxn>
                  <a:cxn ang="0">
                    <a:pos x="79" y="5"/>
                  </a:cxn>
                  <a:cxn ang="0">
                    <a:pos x="78" y="1"/>
                  </a:cxn>
                  <a:cxn ang="0">
                    <a:pos x="60" y="2"/>
                  </a:cxn>
                  <a:cxn ang="0">
                    <a:pos x="57" y="0"/>
                  </a:cxn>
                  <a:cxn ang="0">
                    <a:pos x="37" y="7"/>
                  </a:cxn>
                  <a:cxn ang="0">
                    <a:pos x="37" y="3"/>
                  </a:cxn>
                  <a:cxn ang="0">
                    <a:pos x="21" y="11"/>
                  </a:cxn>
                  <a:cxn ang="0">
                    <a:pos x="18" y="9"/>
                  </a:cxn>
                  <a:cxn ang="0">
                    <a:pos x="11" y="17"/>
                  </a:cxn>
                  <a:cxn ang="0">
                    <a:pos x="9" y="15"/>
                  </a:cxn>
                </a:cxnLst>
                <a:rect l="0" t="0" r="r" b="b"/>
                <a:pathLst>
                  <a:path w="115" h="38">
                    <a:moveTo>
                      <a:pt x="9" y="15"/>
                    </a:moveTo>
                    <a:lnTo>
                      <a:pt x="7" y="20"/>
                    </a:lnTo>
                    <a:lnTo>
                      <a:pt x="2" y="28"/>
                    </a:lnTo>
                    <a:lnTo>
                      <a:pt x="0" y="35"/>
                    </a:lnTo>
                    <a:lnTo>
                      <a:pt x="2" y="38"/>
                    </a:lnTo>
                    <a:cubicBezTo>
                      <a:pt x="28" y="29"/>
                      <a:pt x="89" y="15"/>
                      <a:pt x="115" y="21"/>
                    </a:cubicBezTo>
                    <a:lnTo>
                      <a:pt x="112" y="20"/>
                    </a:lnTo>
                    <a:lnTo>
                      <a:pt x="109" y="17"/>
                    </a:lnTo>
                    <a:lnTo>
                      <a:pt x="103" y="14"/>
                    </a:lnTo>
                    <a:lnTo>
                      <a:pt x="98" y="11"/>
                    </a:lnTo>
                    <a:lnTo>
                      <a:pt x="94" y="9"/>
                    </a:lnTo>
                    <a:lnTo>
                      <a:pt x="92" y="9"/>
                    </a:lnTo>
                    <a:lnTo>
                      <a:pt x="96" y="7"/>
                    </a:lnTo>
                    <a:lnTo>
                      <a:pt x="79" y="5"/>
                    </a:lnTo>
                    <a:lnTo>
                      <a:pt x="78" y="1"/>
                    </a:lnTo>
                    <a:lnTo>
                      <a:pt x="60" y="2"/>
                    </a:lnTo>
                    <a:lnTo>
                      <a:pt x="57" y="0"/>
                    </a:lnTo>
                    <a:lnTo>
                      <a:pt x="37" y="7"/>
                    </a:lnTo>
                    <a:lnTo>
                      <a:pt x="37" y="3"/>
                    </a:lnTo>
                    <a:lnTo>
                      <a:pt x="21" y="11"/>
                    </a:lnTo>
                    <a:lnTo>
                      <a:pt x="18" y="9"/>
                    </a:lnTo>
                    <a:lnTo>
                      <a:pt x="11" y="17"/>
                    </a:lnTo>
                    <a:lnTo>
                      <a:pt x="9" y="15"/>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51" name="Freeform 126">
                <a:extLst>
                  <a:ext uri="{FF2B5EF4-FFF2-40B4-BE49-F238E27FC236}">
                    <a16:creationId xmlns:a16="http://schemas.microsoft.com/office/drawing/2014/main" id="{59A21A0C-4028-4DC4-A0E2-71F869714F80}"/>
                  </a:ext>
                </a:extLst>
              </p:cNvPr>
              <p:cNvSpPr>
                <a:spLocks noChangeArrowheads="1"/>
              </p:cNvSpPr>
              <p:nvPr/>
            </p:nvSpPr>
            <p:spPr bwMode="auto">
              <a:xfrm>
                <a:off x="1954213" y="2317750"/>
                <a:ext cx="23813" cy="6350"/>
              </a:xfrm>
              <a:custGeom>
                <a:avLst/>
                <a:gdLst/>
                <a:ahLst/>
                <a:cxnLst>
                  <a:cxn ang="0">
                    <a:pos x="38" y="0"/>
                  </a:cxn>
                  <a:cxn ang="0">
                    <a:pos x="0" y="4"/>
                  </a:cxn>
                  <a:cxn ang="0">
                    <a:pos x="2" y="6"/>
                  </a:cxn>
                  <a:cxn ang="0">
                    <a:pos x="4" y="7"/>
                  </a:cxn>
                  <a:cxn ang="0">
                    <a:pos x="8" y="9"/>
                  </a:cxn>
                  <a:cxn ang="0">
                    <a:pos x="13" y="9"/>
                  </a:cxn>
                  <a:cxn ang="0">
                    <a:pos x="19" y="8"/>
                  </a:cxn>
                  <a:cxn ang="0">
                    <a:pos x="27" y="6"/>
                  </a:cxn>
                  <a:cxn ang="0">
                    <a:pos x="38" y="0"/>
                  </a:cxn>
                </a:cxnLst>
                <a:rect l="0" t="0" r="r" b="b"/>
                <a:pathLst>
                  <a:path w="38" h="9">
                    <a:moveTo>
                      <a:pt x="38" y="0"/>
                    </a:moveTo>
                    <a:cubicBezTo>
                      <a:pt x="27" y="1"/>
                      <a:pt x="11" y="3"/>
                      <a:pt x="0" y="4"/>
                    </a:cubicBezTo>
                    <a:lnTo>
                      <a:pt x="2" y="6"/>
                    </a:lnTo>
                    <a:lnTo>
                      <a:pt x="4" y="7"/>
                    </a:lnTo>
                    <a:lnTo>
                      <a:pt x="8" y="9"/>
                    </a:lnTo>
                    <a:lnTo>
                      <a:pt x="13" y="9"/>
                    </a:lnTo>
                    <a:lnTo>
                      <a:pt x="19" y="8"/>
                    </a:lnTo>
                    <a:lnTo>
                      <a:pt x="27" y="6"/>
                    </a:lnTo>
                    <a:lnTo>
                      <a:pt x="38" y="0"/>
                    </a:lnTo>
                    <a:close/>
                  </a:path>
                </a:pathLst>
              </a:custGeom>
              <a:solidFill>
                <a:srgbClr val="FFA892"/>
              </a:solidFill>
              <a:ln w="12700" cmpd="sng">
                <a:solidFill>
                  <a:srgbClr val="FFA892"/>
                </a:solidFill>
                <a:prstDash val="solid"/>
                <a:round/>
                <a:headEnd/>
                <a:tailEnd/>
              </a:ln>
            </p:spPr>
            <p:txBody>
              <a:bodyPr/>
              <a:lstStyle/>
              <a:p>
                <a:endParaRPr lang="es-PE"/>
              </a:p>
            </p:txBody>
          </p:sp>
          <p:sp>
            <p:nvSpPr>
              <p:cNvPr id="152" name="Freeform 127">
                <a:extLst>
                  <a:ext uri="{FF2B5EF4-FFF2-40B4-BE49-F238E27FC236}">
                    <a16:creationId xmlns:a16="http://schemas.microsoft.com/office/drawing/2014/main" id="{270D9B6F-D3F2-4199-964F-B48319D6459E}"/>
                  </a:ext>
                </a:extLst>
              </p:cNvPr>
              <p:cNvSpPr>
                <a:spLocks noChangeArrowheads="1"/>
              </p:cNvSpPr>
              <p:nvPr/>
            </p:nvSpPr>
            <p:spPr bwMode="auto">
              <a:xfrm>
                <a:off x="1970088" y="2284413"/>
                <a:ext cx="1588" cy="1588"/>
              </a:xfrm>
              <a:custGeom>
                <a:avLst/>
                <a:gdLst/>
                <a:ahLst/>
                <a:cxnLst>
                  <a:cxn ang="0">
                    <a:pos x="2" y="0"/>
                  </a:cxn>
                  <a:cxn ang="0">
                    <a:pos x="2" y="1"/>
                  </a:cxn>
                  <a:cxn ang="0">
                    <a:pos x="1" y="2"/>
                  </a:cxn>
                  <a:cxn ang="0">
                    <a:pos x="1" y="1"/>
                  </a:cxn>
                  <a:cxn ang="0">
                    <a:pos x="0" y="1"/>
                  </a:cxn>
                  <a:cxn ang="0">
                    <a:pos x="0" y="0"/>
                  </a:cxn>
                  <a:cxn ang="0">
                    <a:pos x="2" y="0"/>
                  </a:cxn>
                </a:cxnLst>
                <a:rect l="0" t="0" r="r" b="b"/>
                <a:pathLst>
                  <a:path w="2" h="2">
                    <a:moveTo>
                      <a:pt x="2" y="0"/>
                    </a:moveTo>
                    <a:lnTo>
                      <a:pt x="2" y="1"/>
                    </a:lnTo>
                    <a:lnTo>
                      <a:pt x="1" y="2"/>
                    </a:lnTo>
                    <a:lnTo>
                      <a:pt x="1" y="1"/>
                    </a:lnTo>
                    <a:lnTo>
                      <a:pt x="0" y="1"/>
                    </a:lnTo>
                    <a:lnTo>
                      <a:pt x="0" y="0"/>
                    </a:lnTo>
                    <a:lnTo>
                      <a:pt x="2"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153" name="Freeform 128">
                <a:extLst>
                  <a:ext uri="{FF2B5EF4-FFF2-40B4-BE49-F238E27FC236}">
                    <a16:creationId xmlns:a16="http://schemas.microsoft.com/office/drawing/2014/main" id="{2AC220FF-FC6A-466A-B867-7B2CDAB1B626}"/>
                  </a:ext>
                </a:extLst>
              </p:cNvPr>
              <p:cNvSpPr>
                <a:spLocks noChangeArrowheads="1"/>
              </p:cNvSpPr>
              <p:nvPr/>
            </p:nvSpPr>
            <p:spPr bwMode="auto">
              <a:xfrm>
                <a:off x="1943100" y="2286000"/>
                <a:ext cx="0" cy="1588"/>
              </a:xfrm>
              <a:custGeom>
                <a:avLst/>
                <a:gdLst/>
                <a:ahLst/>
                <a:cxnLst>
                  <a:cxn ang="0">
                    <a:pos x="1" y="1"/>
                  </a:cxn>
                  <a:cxn ang="0">
                    <a:pos x="1" y="2"/>
                  </a:cxn>
                  <a:cxn ang="0">
                    <a:pos x="0" y="2"/>
                  </a:cxn>
                  <a:cxn ang="0">
                    <a:pos x="0" y="1"/>
                  </a:cxn>
                  <a:cxn ang="0">
                    <a:pos x="1" y="1"/>
                  </a:cxn>
                  <a:cxn ang="0">
                    <a:pos x="1" y="0"/>
                  </a:cxn>
                  <a:cxn ang="0">
                    <a:pos x="1" y="1"/>
                  </a:cxn>
                </a:cxnLst>
                <a:rect l="0" t="0" r="r" b="b"/>
                <a:pathLst>
                  <a:path w="1" h="2">
                    <a:moveTo>
                      <a:pt x="1" y="1"/>
                    </a:moveTo>
                    <a:lnTo>
                      <a:pt x="1" y="2"/>
                    </a:lnTo>
                    <a:lnTo>
                      <a:pt x="0" y="2"/>
                    </a:lnTo>
                    <a:lnTo>
                      <a:pt x="0" y="1"/>
                    </a:lnTo>
                    <a:lnTo>
                      <a:pt x="1" y="1"/>
                    </a:lnTo>
                    <a:lnTo>
                      <a:pt x="1" y="0"/>
                    </a:lnTo>
                    <a:lnTo>
                      <a:pt x="1" y="1"/>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154" name="Freeform 129">
                <a:extLst>
                  <a:ext uri="{FF2B5EF4-FFF2-40B4-BE49-F238E27FC236}">
                    <a16:creationId xmlns:a16="http://schemas.microsoft.com/office/drawing/2014/main" id="{40A6C400-29DA-4DD5-A546-9BBE70BE25C4}"/>
                  </a:ext>
                </a:extLst>
              </p:cNvPr>
              <p:cNvSpPr>
                <a:spLocks noChangeArrowheads="1"/>
              </p:cNvSpPr>
              <p:nvPr/>
            </p:nvSpPr>
            <p:spPr bwMode="auto">
              <a:xfrm>
                <a:off x="1970088" y="2370138"/>
                <a:ext cx="19050" cy="39688"/>
              </a:xfrm>
              <a:custGeom>
                <a:avLst/>
                <a:gdLst/>
                <a:ahLst/>
                <a:cxnLst>
                  <a:cxn ang="0">
                    <a:pos x="19" y="0"/>
                  </a:cxn>
                  <a:cxn ang="0">
                    <a:pos x="0" y="9"/>
                  </a:cxn>
                  <a:cxn ang="0">
                    <a:pos x="4" y="26"/>
                  </a:cxn>
                  <a:cxn ang="0">
                    <a:pos x="0" y="39"/>
                  </a:cxn>
                  <a:cxn ang="0">
                    <a:pos x="2" y="63"/>
                  </a:cxn>
                  <a:cxn ang="0">
                    <a:pos x="16" y="45"/>
                  </a:cxn>
                  <a:cxn ang="0">
                    <a:pos x="10" y="26"/>
                  </a:cxn>
                  <a:cxn ang="0">
                    <a:pos x="30" y="11"/>
                  </a:cxn>
                  <a:cxn ang="0">
                    <a:pos x="19" y="0"/>
                  </a:cxn>
                </a:cxnLst>
                <a:rect l="0" t="0" r="r" b="b"/>
                <a:pathLst>
                  <a:path w="30" h="63">
                    <a:moveTo>
                      <a:pt x="19" y="0"/>
                    </a:moveTo>
                    <a:lnTo>
                      <a:pt x="0" y="9"/>
                    </a:lnTo>
                    <a:lnTo>
                      <a:pt x="4" y="26"/>
                    </a:lnTo>
                    <a:lnTo>
                      <a:pt x="0" y="39"/>
                    </a:lnTo>
                    <a:lnTo>
                      <a:pt x="2" y="63"/>
                    </a:lnTo>
                    <a:lnTo>
                      <a:pt x="16" y="45"/>
                    </a:lnTo>
                    <a:lnTo>
                      <a:pt x="10" y="26"/>
                    </a:lnTo>
                    <a:lnTo>
                      <a:pt x="30" y="11"/>
                    </a:lnTo>
                    <a:lnTo>
                      <a:pt x="19" y="0"/>
                    </a:lnTo>
                    <a:close/>
                  </a:path>
                </a:pathLst>
              </a:custGeom>
              <a:solidFill>
                <a:srgbClr val="910500"/>
              </a:solidFill>
              <a:ln w="12700" cmpd="sng">
                <a:solidFill>
                  <a:srgbClr val="910500"/>
                </a:solidFill>
                <a:prstDash val="solid"/>
                <a:round/>
                <a:headEnd/>
                <a:tailEnd/>
              </a:ln>
            </p:spPr>
            <p:txBody>
              <a:bodyPr/>
              <a:lstStyle/>
              <a:p>
                <a:endParaRPr lang="es-PE"/>
              </a:p>
            </p:txBody>
          </p:sp>
          <p:sp>
            <p:nvSpPr>
              <p:cNvPr id="155" name="Freeform 130">
                <a:extLst>
                  <a:ext uri="{FF2B5EF4-FFF2-40B4-BE49-F238E27FC236}">
                    <a16:creationId xmlns:a16="http://schemas.microsoft.com/office/drawing/2014/main" id="{97CA5BFE-CF73-4B89-A956-3B73BCE957C0}"/>
                  </a:ext>
                </a:extLst>
              </p:cNvPr>
              <p:cNvSpPr>
                <a:spLocks noChangeArrowheads="1"/>
              </p:cNvSpPr>
              <p:nvPr/>
            </p:nvSpPr>
            <p:spPr bwMode="auto">
              <a:xfrm>
                <a:off x="1568450" y="2460625"/>
                <a:ext cx="65088" cy="38100"/>
              </a:xfrm>
              <a:custGeom>
                <a:avLst/>
                <a:gdLst/>
                <a:ahLst/>
                <a:cxnLst>
                  <a:cxn ang="0">
                    <a:pos x="22" y="45"/>
                  </a:cxn>
                  <a:cxn ang="0">
                    <a:pos x="31" y="44"/>
                  </a:cxn>
                  <a:cxn ang="0">
                    <a:pos x="19" y="37"/>
                  </a:cxn>
                  <a:cxn ang="0">
                    <a:pos x="0" y="20"/>
                  </a:cxn>
                  <a:cxn ang="0">
                    <a:pos x="5" y="21"/>
                  </a:cxn>
                  <a:cxn ang="0">
                    <a:pos x="14" y="25"/>
                  </a:cxn>
                  <a:cxn ang="0">
                    <a:pos x="21" y="30"/>
                  </a:cxn>
                  <a:cxn ang="0">
                    <a:pos x="24" y="32"/>
                  </a:cxn>
                  <a:cxn ang="0">
                    <a:pos x="35" y="37"/>
                  </a:cxn>
                  <a:cxn ang="0">
                    <a:pos x="27" y="23"/>
                  </a:cxn>
                  <a:cxn ang="0">
                    <a:pos x="14" y="0"/>
                  </a:cxn>
                  <a:cxn ang="0">
                    <a:pos x="28" y="15"/>
                  </a:cxn>
                  <a:cxn ang="0">
                    <a:pos x="32" y="20"/>
                  </a:cxn>
                  <a:cxn ang="0">
                    <a:pos x="33" y="21"/>
                  </a:cxn>
                  <a:cxn ang="0">
                    <a:pos x="49" y="34"/>
                  </a:cxn>
                  <a:cxn ang="0">
                    <a:pos x="52" y="34"/>
                  </a:cxn>
                  <a:cxn ang="0">
                    <a:pos x="48" y="25"/>
                  </a:cxn>
                  <a:cxn ang="0">
                    <a:pos x="37" y="1"/>
                  </a:cxn>
                  <a:cxn ang="0">
                    <a:pos x="43" y="4"/>
                  </a:cxn>
                  <a:cxn ang="0">
                    <a:pos x="48" y="10"/>
                  </a:cxn>
                  <a:cxn ang="0">
                    <a:pos x="52" y="18"/>
                  </a:cxn>
                  <a:cxn ang="0">
                    <a:pos x="54" y="21"/>
                  </a:cxn>
                  <a:cxn ang="0">
                    <a:pos x="65" y="33"/>
                  </a:cxn>
                  <a:cxn ang="0">
                    <a:pos x="68" y="34"/>
                  </a:cxn>
                  <a:cxn ang="0">
                    <a:pos x="71" y="37"/>
                  </a:cxn>
                  <a:cxn ang="0">
                    <a:pos x="75" y="37"/>
                  </a:cxn>
                  <a:cxn ang="0">
                    <a:pos x="79" y="33"/>
                  </a:cxn>
                  <a:cxn ang="0">
                    <a:pos x="79" y="28"/>
                  </a:cxn>
                  <a:cxn ang="0">
                    <a:pos x="80" y="23"/>
                  </a:cxn>
                  <a:cxn ang="0">
                    <a:pos x="84" y="7"/>
                  </a:cxn>
                  <a:cxn ang="0">
                    <a:pos x="87" y="44"/>
                  </a:cxn>
                  <a:cxn ang="0">
                    <a:pos x="87" y="45"/>
                  </a:cxn>
                  <a:cxn ang="0">
                    <a:pos x="101" y="51"/>
                  </a:cxn>
                  <a:cxn ang="0">
                    <a:pos x="101" y="52"/>
                  </a:cxn>
                  <a:cxn ang="0">
                    <a:pos x="103" y="53"/>
                  </a:cxn>
                  <a:cxn ang="0">
                    <a:pos x="103" y="55"/>
                  </a:cxn>
                  <a:cxn ang="0">
                    <a:pos x="104" y="57"/>
                  </a:cxn>
                  <a:cxn ang="0">
                    <a:pos x="71" y="60"/>
                  </a:cxn>
                  <a:cxn ang="0">
                    <a:pos x="61" y="60"/>
                  </a:cxn>
                  <a:cxn ang="0">
                    <a:pos x="57" y="58"/>
                  </a:cxn>
                  <a:cxn ang="0">
                    <a:pos x="55" y="57"/>
                  </a:cxn>
                  <a:cxn ang="0">
                    <a:pos x="20" y="49"/>
                  </a:cxn>
                  <a:cxn ang="0">
                    <a:pos x="2" y="38"/>
                  </a:cxn>
                  <a:cxn ang="0">
                    <a:pos x="8" y="38"/>
                  </a:cxn>
                  <a:cxn ang="0">
                    <a:pos x="14" y="40"/>
                  </a:cxn>
                  <a:cxn ang="0">
                    <a:pos x="19" y="43"/>
                  </a:cxn>
                  <a:cxn ang="0">
                    <a:pos x="22" y="45"/>
                  </a:cxn>
                </a:cxnLst>
                <a:rect l="0" t="0" r="r" b="b"/>
                <a:pathLst>
                  <a:path w="104" h="60">
                    <a:moveTo>
                      <a:pt x="22" y="45"/>
                    </a:moveTo>
                    <a:lnTo>
                      <a:pt x="31" y="44"/>
                    </a:lnTo>
                    <a:lnTo>
                      <a:pt x="19" y="37"/>
                    </a:lnTo>
                    <a:lnTo>
                      <a:pt x="0" y="20"/>
                    </a:lnTo>
                    <a:lnTo>
                      <a:pt x="5" y="21"/>
                    </a:lnTo>
                    <a:lnTo>
                      <a:pt x="14" y="25"/>
                    </a:lnTo>
                    <a:lnTo>
                      <a:pt x="21" y="30"/>
                    </a:lnTo>
                    <a:lnTo>
                      <a:pt x="24" y="32"/>
                    </a:lnTo>
                    <a:lnTo>
                      <a:pt x="35" y="37"/>
                    </a:lnTo>
                    <a:lnTo>
                      <a:pt x="27" y="23"/>
                    </a:lnTo>
                    <a:lnTo>
                      <a:pt x="14" y="0"/>
                    </a:lnTo>
                    <a:cubicBezTo>
                      <a:pt x="24" y="1"/>
                      <a:pt x="23" y="8"/>
                      <a:pt x="28" y="15"/>
                    </a:cubicBezTo>
                    <a:lnTo>
                      <a:pt x="32" y="20"/>
                    </a:lnTo>
                    <a:lnTo>
                      <a:pt x="33" y="21"/>
                    </a:lnTo>
                    <a:lnTo>
                      <a:pt x="49" y="34"/>
                    </a:lnTo>
                    <a:lnTo>
                      <a:pt x="52" y="34"/>
                    </a:lnTo>
                    <a:lnTo>
                      <a:pt x="48" y="25"/>
                    </a:lnTo>
                    <a:lnTo>
                      <a:pt x="37" y="1"/>
                    </a:lnTo>
                    <a:lnTo>
                      <a:pt x="43" y="4"/>
                    </a:lnTo>
                    <a:lnTo>
                      <a:pt x="48" y="10"/>
                    </a:lnTo>
                    <a:lnTo>
                      <a:pt x="52" y="18"/>
                    </a:lnTo>
                    <a:lnTo>
                      <a:pt x="54" y="21"/>
                    </a:lnTo>
                    <a:lnTo>
                      <a:pt x="65" y="33"/>
                    </a:lnTo>
                    <a:lnTo>
                      <a:pt x="68" y="34"/>
                    </a:lnTo>
                    <a:lnTo>
                      <a:pt x="71" y="37"/>
                    </a:lnTo>
                    <a:lnTo>
                      <a:pt x="75" y="37"/>
                    </a:lnTo>
                    <a:lnTo>
                      <a:pt x="79" y="33"/>
                    </a:lnTo>
                    <a:lnTo>
                      <a:pt x="79" y="28"/>
                    </a:lnTo>
                    <a:lnTo>
                      <a:pt x="80" y="23"/>
                    </a:lnTo>
                    <a:cubicBezTo>
                      <a:pt x="80" y="8"/>
                      <a:pt x="78" y="17"/>
                      <a:pt x="84" y="7"/>
                    </a:cubicBezTo>
                    <a:lnTo>
                      <a:pt x="87" y="44"/>
                    </a:lnTo>
                    <a:lnTo>
                      <a:pt x="87" y="45"/>
                    </a:lnTo>
                    <a:lnTo>
                      <a:pt x="101" y="51"/>
                    </a:lnTo>
                    <a:lnTo>
                      <a:pt x="101" y="52"/>
                    </a:lnTo>
                    <a:lnTo>
                      <a:pt x="103" y="53"/>
                    </a:lnTo>
                    <a:lnTo>
                      <a:pt x="103" y="55"/>
                    </a:lnTo>
                    <a:lnTo>
                      <a:pt x="104" y="57"/>
                    </a:lnTo>
                    <a:cubicBezTo>
                      <a:pt x="93" y="58"/>
                      <a:pt x="82" y="59"/>
                      <a:pt x="71" y="60"/>
                    </a:cubicBezTo>
                    <a:lnTo>
                      <a:pt x="61" y="60"/>
                    </a:lnTo>
                    <a:lnTo>
                      <a:pt x="57" y="58"/>
                    </a:lnTo>
                    <a:lnTo>
                      <a:pt x="55" y="57"/>
                    </a:lnTo>
                    <a:lnTo>
                      <a:pt x="20" y="49"/>
                    </a:lnTo>
                    <a:lnTo>
                      <a:pt x="2" y="38"/>
                    </a:lnTo>
                    <a:lnTo>
                      <a:pt x="8" y="38"/>
                    </a:lnTo>
                    <a:lnTo>
                      <a:pt x="14" y="40"/>
                    </a:lnTo>
                    <a:lnTo>
                      <a:pt x="19" y="43"/>
                    </a:lnTo>
                    <a:lnTo>
                      <a:pt x="22" y="45"/>
                    </a:lnTo>
                    <a:close/>
                  </a:path>
                </a:pathLst>
              </a:custGeom>
              <a:solidFill>
                <a:srgbClr val="FFA892"/>
              </a:solidFill>
              <a:ln w="12700" cmpd="sng">
                <a:solidFill>
                  <a:srgbClr val="FFA892"/>
                </a:solidFill>
                <a:prstDash val="solid"/>
                <a:round/>
                <a:headEnd/>
                <a:tailEnd/>
              </a:ln>
            </p:spPr>
            <p:txBody>
              <a:bodyPr/>
              <a:lstStyle/>
              <a:p>
                <a:endParaRPr lang="es-PE"/>
              </a:p>
            </p:txBody>
          </p:sp>
          <p:sp>
            <p:nvSpPr>
              <p:cNvPr id="156" name="Freeform 131">
                <a:extLst>
                  <a:ext uri="{FF2B5EF4-FFF2-40B4-BE49-F238E27FC236}">
                    <a16:creationId xmlns:a16="http://schemas.microsoft.com/office/drawing/2014/main" id="{FDF7C2ED-6AF5-461E-8D43-2684ECA96289}"/>
                  </a:ext>
                </a:extLst>
              </p:cNvPr>
              <p:cNvSpPr>
                <a:spLocks noChangeArrowheads="1"/>
              </p:cNvSpPr>
              <p:nvPr/>
            </p:nvSpPr>
            <p:spPr bwMode="auto">
              <a:xfrm>
                <a:off x="1670050" y="2486025"/>
                <a:ext cx="36513" cy="134938"/>
              </a:xfrm>
              <a:custGeom>
                <a:avLst/>
                <a:gdLst/>
                <a:ahLst/>
                <a:cxnLst>
                  <a:cxn ang="0">
                    <a:pos x="0" y="207"/>
                  </a:cxn>
                  <a:cxn ang="0">
                    <a:pos x="21" y="211"/>
                  </a:cxn>
                  <a:cxn ang="0">
                    <a:pos x="56" y="3"/>
                  </a:cxn>
                  <a:cxn ang="0">
                    <a:pos x="34" y="0"/>
                  </a:cxn>
                  <a:cxn ang="0">
                    <a:pos x="0" y="207"/>
                  </a:cxn>
                </a:cxnLst>
                <a:rect l="0" t="0" r="r" b="b"/>
                <a:pathLst>
                  <a:path w="56" h="211">
                    <a:moveTo>
                      <a:pt x="0" y="207"/>
                    </a:moveTo>
                    <a:lnTo>
                      <a:pt x="21" y="211"/>
                    </a:lnTo>
                    <a:lnTo>
                      <a:pt x="56" y="3"/>
                    </a:lnTo>
                    <a:lnTo>
                      <a:pt x="34" y="0"/>
                    </a:lnTo>
                    <a:lnTo>
                      <a:pt x="0" y="207"/>
                    </a:lnTo>
                    <a:close/>
                  </a:path>
                </a:pathLst>
              </a:custGeom>
              <a:solidFill>
                <a:srgbClr val="BEBEBE"/>
              </a:solidFill>
              <a:ln w="12700" cmpd="sng">
                <a:solidFill>
                  <a:srgbClr val="BEBEBE"/>
                </a:solidFill>
                <a:prstDash val="solid"/>
                <a:round/>
                <a:headEnd/>
                <a:tailEnd/>
              </a:ln>
            </p:spPr>
            <p:txBody>
              <a:bodyPr/>
              <a:lstStyle/>
              <a:p>
                <a:endParaRPr lang="es-PE"/>
              </a:p>
            </p:txBody>
          </p:sp>
          <p:sp>
            <p:nvSpPr>
              <p:cNvPr id="157" name="Freeform 132">
                <a:extLst>
                  <a:ext uri="{FF2B5EF4-FFF2-40B4-BE49-F238E27FC236}">
                    <a16:creationId xmlns:a16="http://schemas.microsoft.com/office/drawing/2014/main" id="{7F3F6347-94DD-412F-9005-F746C6C33B16}"/>
                  </a:ext>
                </a:extLst>
              </p:cNvPr>
              <p:cNvSpPr>
                <a:spLocks noChangeArrowheads="1"/>
              </p:cNvSpPr>
              <p:nvPr/>
            </p:nvSpPr>
            <p:spPr bwMode="auto">
              <a:xfrm>
                <a:off x="1609725" y="2460625"/>
                <a:ext cx="109538" cy="73025"/>
              </a:xfrm>
              <a:custGeom>
                <a:avLst/>
                <a:gdLst/>
                <a:ahLst/>
                <a:cxnLst>
                  <a:cxn ang="0">
                    <a:pos x="67" y="0"/>
                  </a:cxn>
                  <a:cxn ang="0">
                    <a:pos x="139" y="0"/>
                  </a:cxn>
                  <a:cxn ang="0">
                    <a:pos x="143" y="1"/>
                  </a:cxn>
                  <a:cxn ang="0">
                    <a:pos x="146" y="1"/>
                  </a:cxn>
                  <a:cxn ang="0">
                    <a:pos x="150" y="2"/>
                  </a:cxn>
                  <a:cxn ang="0">
                    <a:pos x="155" y="4"/>
                  </a:cxn>
                  <a:cxn ang="0">
                    <a:pos x="158" y="7"/>
                  </a:cxn>
                  <a:cxn ang="0">
                    <a:pos x="161" y="9"/>
                  </a:cxn>
                  <a:cxn ang="0">
                    <a:pos x="161" y="18"/>
                  </a:cxn>
                  <a:cxn ang="0">
                    <a:pos x="106" y="103"/>
                  </a:cxn>
                  <a:cxn ang="0">
                    <a:pos x="1" y="70"/>
                  </a:cxn>
                  <a:cxn ang="0">
                    <a:pos x="67" y="0"/>
                  </a:cxn>
                </a:cxnLst>
                <a:rect l="0" t="0" r="r" b="b"/>
                <a:pathLst>
                  <a:path w="172" h="115">
                    <a:moveTo>
                      <a:pt x="67" y="0"/>
                    </a:moveTo>
                    <a:lnTo>
                      <a:pt x="139" y="0"/>
                    </a:lnTo>
                    <a:lnTo>
                      <a:pt x="143" y="1"/>
                    </a:lnTo>
                    <a:lnTo>
                      <a:pt x="146" y="1"/>
                    </a:lnTo>
                    <a:lnTo>
                      <a:pt x="150" y="2"/>
                    </a:lnTo>
                    <a:lnTo>
                      <a:pt x="155" y="4"/>
                    </a:lnTo>
                    <a:lnTo>
                      <a:pt x="158" y="7"/>
                    </a:lnTo>
                    <a:lnTo>
                      <a:pt x="161" y="9"/>
                    </a:lnTo>
                    <a:lnTo>
                      <a:pt x="161" y="18"/>
                    </a:lnTo>
                    <a:cubicBezTo>
                      <a:pt x="172" y="57"/>
                      <a:pt x="152" y="103"/>
                      <a:pt x="106" y="103"/>
                    </a:cubicBezTo>
                    <a:cubicBezTo>
                      <a:pt x="61" y="97"/>
                      <a:pt x="21" y="115"/>
                      <a:pt x="1" y="70"/>
                    </a:cubicBezTo>
                    <a:cubicBezTo>
                      <a:pt x="0" y="34"/>
                      <a:pt x="31" y="1"/>
                      <a:pt x="67" y="0"/>
                    </a:cubicBezTo>
                    <a:close/>
                  </a:path>
                </a:pathLst>
              </a:custGeom>
              <a:solidFill>
                <a:srgbClr val="0B92B7"/>
              </a:solidFill>
              <a:ln w="12700" cmpd="sng">
                <a:solidFill>
                  <a:srgbClr val="0B92B7"/>
                </a:solidFill>
                <a:prstDash val="solid"/>
                <a:round/>
                <a:headEnd/>
                <a:tailEnd/>
              </a:ln>
            </p:spPr>
            <p:txBody>
              <a:bodyPr/>
              <a:lstStyle/>
              <a:p>
                <a:endParaRPr lang="es-PE"/>
              </a:p>
            </p:txBody>
          </p:sp>
          <p:sp>
            <p:nvSpPr>
              <p:cNvPr id="158" name="Freeform 133">
                <a:extLst>
                  <a:ext uri="{FF2B5EF4-FFF2-40B4-BE49-F238E27FC236}">
                    <a16:creationId xmlns:a16="http://schemas.microsoft.com/office/drawing/2014/main" id="{F5BEA943-B6E9-4780-B00C-823AA11B09D5}"/>
                  </a:ext>
                </a:extLst>
              </p:cNvPr>
              <p:cNvSpPr>
                <a:spLocks noChangeArrowheads="1"/>
              </p:cNvSpPr>
              <p:nvPr/>
            </p:nvSpPr>
            <p:spPr bwMode="auto">
              <a:xfrm>
                <a:off x="1611313" y="2466975"/>
                <a:ext cx="111125" cy="77788"/>
              </a:xfrm>
              <a:custGeom>
                <a:avLst/>
                <a:gdLst/>
                <a:ahLst/>
                <a:cxnLst>
                  <a:cxn ang="0">
                    <a:pos x="103" y="81"/>
                  </a:cxn>
                  <a:cxn ang="0">
                    <a:pos x="158" y="0"/>
                  </a:cxn>
                  <a:cxn ang="0">
                    <a:pos x="164" y="58"/>
                  </a:cxn>
                  <a:cxn ang="0">
                    <a:pos x="133" y="100"/>
                  </a:cxn>
                  <a:cxn ang="0">
                    <a:pos x="0" y="64"/>
                  </a:cxn>
                  <a:cxn ang="0">
                    <a:pos x="103" y="81"/>
                  </a:cxn>
                </a:cxnLst>
                <a:rect l="0" t="0" r="r" b="b"/>
                <a:pathLst>
                  <a:path w="173" h="122">
                    <a:moveTo>
                      <a:pt x="103" y="81"/>
                    </a:moveTo>
                    <a:cubicBezTo>
                      <a:pt x="143" y="81"/>
                      <a:pt x="161" y="34"/>
                      <a:pt x="158" y="0"/>
                    </a:cubicBezTo>
                    <a:cubicBezTo>
                      <a:pt x="173" y="16"/>
                      <a:pt x="169" y="39"/>
                      <a:pt x="164" y="58"/>
                    </a:cubicBezTo>
                    <a:cubicBezTo>
                      <a:pt x="155" y="84"/>
                      <a:pt x="154" y="86"/>
                      <a:pt x="133" y="100"/>
                    </a:cubicBezTo>
                    <a:cubicBezTo>
                      <a:pt x="100" y="107"/>
                      <a:pt x="3" y="122"/>
                      <a:pt x="0" y="64"/>
                    </a:cubicBezTo>
                    <a:cubicBezTo>
                      <a:pt x="17" y="93"/>
                      <a:pt x="89" y="79"/>
                      <a:pt x="103" y="81"/>
                    </a:cubicBezTo>
                    <a:close/>
                  </a:path>
                </a:pathLst>
              </a:custGeom>
              <a:solidFill>
                <a:srgbClr val="005377"/>
              </a:solidFill>
              <a:ln w="12700" cmpd="sng">
                <a:solidFill>
                  <a:srgbClr val="005377"/>
                </a:solidFill>
                <a:prstDash val="solid"/>
                <a:round/>
                <a:headEnd/>
                <a:tailEnd/>
              </a:ln>
            </p:spPr>
            <p:txBody>
              <a:bodyPr/>
              <a:lstStyle/>
              <a:p>
                <a:endParaRPr lang="es-PE"/>
              </a:p>
            </p:txBody>
          </p:sp>
          <p:sp>
            <p:nvSpPr>
              <p:cNvPr id="159" name="Freeform 134">
                <a:extLst>
                  <a:ext uri="{FF2B5EF4-FFF2-40B4-BE49-F238E27FC236}">
                    <a16:creationId xmlns:a16="http://schemas.microsoft.com/office/drawing/2014/main" id="{2447A041-18CF-45E3-942F-D1EAA198BB79}"/>
                  </a:ext>
                </a:extLst>
              </p:cNvPr>
              <p:cNvSpPr>
                <a:spLocks noChangeArrowheads="1"/>
              </p:cNvSpPr>
              <p:nvPr/>
            </p:nvSpPr>
            <p:spPr bwMode="auto">
              <a:xfrm>
                <a:off x="1612900" y="2640013"/>
                <a:ext cx="20638" cy="211138"/>
              </a:xfrm>
              <a:custGeom>
                <a:avLst/>
                <a:gdLst/>
                <a:ahLst/>
                <a:cxnLst>
                  <a:cxn ang="0">
                    <a:pos x="8" y="331"/>
                  </a:cxn>
                  <a:cxn ang="0">
                    <a:pos x="31" y="331"/>
                  </a:cxn>
                  <a:cxn ang="0">
                    <a:pos x="20" y="0"/>
                  </a:cxn>
                  <a:cxn ang="0">
                    <a:pos x="0" y="0"/>
                  </a:cxn>
                  <a:cxn ang="0">
                    <a:pos x="8" y="331"/>
                  </a:cxn>
                </a:cxnLst>
                <a:rect l="0" t="0" r="r" b="b"/>
                <a:pathLst>
                  <a:path w="31" h="331">
                    <a:moveTo>
                      <a:pt x="8" y="331"/>
                    </a:moveTo>
                    <a:lnTo>
                      <a:pt x="31" y="331"/>
                    </a:lnTo>
                    <a:lnTo>
                      <a:pt x="20" y="0"/>
                    </a:lnTo>
                    <a:lnTo>
                      <a:pt x="0" y="0"/>
                    </a:lnTo>
                    <a:lnTo>
                      <a:pt x="8" y="331"/>
                    </a:lnTo>
                    <a:close/>
                  </a:path>
                </a:pathLst>
              </a:custGeom>
              <a:solidFill>
                <a:srgbClr val="BEBEBE"/>
              </a:solidFill>
              <a:ln w="12700" cmpd="sng">
                <a:solidFill>
                  <a:srgbClr val="BEBEBE"/>
                </a:solidFill>
                <a:prstDash val="solid"/>
                <a:round/>
                <a:headEnd/>
                <a:tailEnd/>
              </a:ln>
            </p:spPr>
            <p:txBody>
              <a:bodyPr/>
              <a:lstStyle/>
              <a:p>
                <a:endParaRPr lang="es-PE"/>
              </a:p>
            </p:txBody>
          </p:sp>
          <p:sp>
            <p:nvSpPr>
              <p:cNvPr id="160" name="Freeform 135">
                <a:extLst>
                  <a:ext uri="{FF2B5EF4-FFF2-40B4-BE49-F238E27FC236}">
                    <a16:creationId xmlns:a16="http://schemas.microsoft.com/office/drawing/2014/main" id="{6289CE66-1F3C-4805-9A33-3DF386CB306C}"/>
                  </a:ext>
                </a:extLst>
              </p:cNvPr>
              <p:cNvSpPr>
                <a:spLocks noChangeArrowheads="1"/>
              </p:cNvSpPr>
              <p:nvPr/>
            </p:nvSpPr>
            <p:spPr bwMode="auto">
              <a:xfrm>
                <a:off x="1587500" y="2601913"/>
                <a:ext cx="19050" cy="211138"/>
              </a:xfrm>
              <a:custGeom>
                <a:avLst/>
                <a:gdLst/>
                <a:ahLst/>
                <a:cxnLst>
                  <a:cxn ang="0">
                    <a:pos x="20" y="331"/>
                  </a:cxn>
                  <a:cxn ang="0">
                    <a:pos x="0" y="330"/>
                  </a:cxn>
                  <a:cxn ang="0">
                    <a:pos x="9" y="0"/>
                  </a:cxn>
                  <a:cxn ang="0">
                    <a:pos x="31" y="0"/>
                  </a:cxn>
                  <a:cxn ang="0">
                    <a:pos x="20" y="331"/>
                  </a:cxn>
                </a:cxnLst>
                <a:rect l="0" t="0" r="r" b="b"/>
                <a:pathLst>
                  <a:path w="31" h="331">
                    <a:moveTo>
                      <a:pt x="20" y="331"/>
                    </a:moveTo>
                    <a:lnTo>
                      <a:pt x="0" y="330"/>
                    </a:lnTo>
                    <a:lnTo>
                      <a:pt x="9" y="0"/>
                    </a:lnTo>
                    <a:lnTo>
                      <a:pt x="31" y="0"/>
                    </a:lnTo>
                    <a:lnTo>
                      <a:pt x="20" y="331"/>
                    </a:lnTo>
                    <a:close/>
                  </a:path>
                </a:pathLst>
              </a:custGeom>
              <a:solidFill>
                <a:srgbClr val="7D7D7D"/>
              </a:solidFill>
              <a:ln w="12700" cmpd="sng">
                <a:solidFill>
                  <a:srgbClr val="7D7D7D"/>
                </a:solidFill>
                <a:prstDash val="solid"/>
                <a:round/>
                <a:headEnd/>
                <a:tailEnd/>
              </a:ln>
            </p:spPr>
            <p:txBody>
              <a:bodyPr/>
              <a:lstStyle/>
              <a:p>
                <a:endParaRPr lang="es-PE"/>
              </a:p>
            </p:txBody>
          </p:sp>
          <p:sp>
            <p:nvSpPr>
              <p:cNvPr id="161" name="Freeform 136">
                <a:extLst>
                  <a:ext uri="{FF2B5EF4-FFF2-40B4-BE49-F238E27FC236}">
                    <a16:creationId xmlns:a16="http://schemas.microsoft.com/office/drawing/2014/main" id="{91B83117-4108-4168-9CF4-AEEB7F8226B9}"/>
                  </a:ext>
                </a:extLst>
              </p:cNvPr>
              <p:cNvSpPr>
                <a:spLocks noChangeArrowheads="1"/>
              </p:cNvSpPr>
              <p:nvPr/>
            </p:nvSpPr>
            <p:spPr bwMode="auto">
              <a:xfrm>
                <a:off x="1509713" y="2619375"/>
                <a:ext cx="25400" cy="209550"/>
              </a:xfrm>
              <a:custGeom>
                <a:avLst/>
                <a:gdLst/>
                <a:ahLst/>
                <a:cxnLst>
                  <a:cxn ang="0">
                    <a:pos x="20" y="331"/>
                  </a:cxn>
                  <a:cxn ang="0">
                    <a:pos x="0" y="330"/>
                  </a:cxn>
                  <a:cxn ang="0">
                    <a:pos x="18" y="0"/>
                  </a:cxn>
                  <a:cxn ang="0">
                    <a:pos x="39" y="0"/>
                  </a:cxn>
                  <a:cxn ang="0">
                    <a:pos x="20" y="331"/>
                  </a:cxn>
                </a:cxnLst>
                <a:rect l="0" t="0" r="r" b="b"/>
                <a:pathLst>
                  <a:path w="39" h="331">
                    <a:moveTo>
                      <a:pt x="20" y="331"/>
                    </a:moveTo>
                    <a:lnTo>
                      <a:pt x="0" y="330"/>
                    </a:lnTo>
                    <a:lnTo>
                      <a:pt x="18" y="0"/>
                    </a:lnTo>
                    <a:lnTo>
                      <a:pt x="39" y="0"/>
                    </a:lnTo>
                    <a:lnTo>
                      <a:pt x="20" y="331"/>
                    </a:lnTo>
                    <a:close/>
                  </a:path>
                </a:pathLst>
              </a:custGeom>
              <a:solidFill>
                <a:srgbClr val="7D7D7D"/>
              </a:solidFill>
              <a:ln w="12700" cmpd="sng">
                <a:solidFill>
                  <a:srgbClr val="7D7D7D"/>
                </a:solidFill>
                <a:prstDash val="solid"/>
                <a:round/>
                <a:headEnd/>
                <a:tailEnd/>
              </a:ln>
            </p:spPr>
            <p:txBody>
              <a:bodyPr/>
              <a:lstStyle/>
              <a:p>
                <a:endParaRPr lang="es-PE"/>
              </a:p>
            </p:txBody>
          </p:sp>
          <p:sp>
            <p:nvSpPr>
              <p:cNvPr id="162" name="Freeform 137">
                <a:extLst>
                  <a:ext uri="{FF2B5EF4-FFF2-40B4-BE49-F238E27FC236}">
                    <a16:creationId xmlns:a16="http://schemas.microsoft.com/office/drawing/2014/main" id="{810A089D-4BAA-42BE-905F-C110EEF3F0CC}"/>
                  </a:ext>
                </a:extLst>
              </p:cNvPr>
              <p:cNvSpPr>
                <a:spLocks noChangeArrowheads="1"/>
              </p:cNvSpPr>
              <p:nvPr/>
            </p:nvSpPr>
            <p:spPr bwMode="auto">
              <a:xfrm>
                <a:off x="1514475" y="2613025"/>
                <a:ext cx="200025" cy="41275"/>
              </a:xfrm>
              <a:custGeom>
                <a:avLst/>
                <a:gdLst/>
                <a:ahLst/>
                <a:cxnLst>
                  <a:cxn ang="0">
                    <a:pos x="144" y="34"/>
                  </a:cxn>
                  <a:cxn ang="0">
                    <a:pos x="283" y="0"/>
                  </a:cxn>
                  <a:cxn ang="0">
                    <a:pos x="144" y="61"/>
                  </a:cxn>
                  <a:cxn ang="0">
                    <a:pos x="24" y="39"/>
                  </a:cxn>
                  <a:cxn ang="0">
                    <a:pos x="18" y="36"/>
                  </a:cxn>
                  <a:cxn ang="0">
                    <a:pos x="12" y="31"/>
                  </a:cxn>
                  <a:cxn ang="0">
                    <a:pos x="7" y="27"/>
                  </a:cxn>
                  <a:cxn ang="0">
                    <a:pos x="2" y="22"/>
                  </a:cxn>
                  <a:cxn ang="0">
                    <a:pos x="0" y="13"/>
                  </a:cxn>
                  <a:cxn ang="0">
                    <a:pos x="0" y="9"/>
                  </a:cxn>
                  <a:cxn ang="0">
                    <a:pos x="2" y="7"/>
                  </a:cxn>
                  <a:cxn ang="0">
                    <a:pos x="2" y="3"/>
                  </a:cxn>
                  <a:cxn ang="0">
                    <a:pos x="4" y="0"/>
                  </a:cxn>
                  <a:cxn ang="0">
                    <a:pos x="144" y="34"/>
                  </a:cxn>
                </a:cxnLst>
                <a:rect l="0" t="0" r="r" b="b"/>
                <a:pathLst>
                  <a:path w="317" h="63">
                    <a:moveTo>
                      <a:pt x="144" y="34"/>
                    </a:moveTo>
                    <a:cubicBezTo>
                      <a:pt x="180" y="35"/>
                      <a:pt x="256" y="28"/>
                      <a:pt x="283" y="0"/>
                    </a:cubicBezTo>
                    <a:cubicBezTo>
                      <a:pt x="317" y="48"/>
                      <a:pt x="165" y="63"/>
                      <a:pt x="144" y="61"/>
                    </a:cubicBezTo>
                    <a:cubicBezTo>
                      <a:pt x="108" y="60"/>
                      <a:pt x="56" y="55"/>
                      <a:pt x="24" y="39"/>
                    </a:cubicBezTo>
                    <a:lnTo>
                      <a:pt x="18" y="36"/>
                    </a:lnTo>
                    <a:lnTo>
                      <a:pt x="12" y="31"/>
                    </a:lnTo>
                    <a:lnTo>
                      <a:pt x="7" y="27"/>
                    </a:lnTo>
                    <a:lnTo>
                      <a:pt x="2" y="22"/>
                    </a:lnTo>
                    <a:lnTo>
                      <a:pt x="0" y="13"/>
                    </a:lnTo>
                    <a:lnTo>
                      <a:pt x="0" y="9"/>
                    </a:lnTo>
                    <a:lnTo>
                      <a:pt x="2" y="7"/>
                    </a:lnTo>
                    <a:lnTo>
                      <a:pt x="2" y="3"/>
                    </a:lnTo>
                    <a:lnTo>
                      <a:pt x="4" y="0"/>
                    </a:lnTo>
                    <a:cubicBezTo>
                      <a:pt x="30" y="28"/>
                      <a:pt x="107" y="35"/>
                      <a:pt x="144" y="34"/>
                    </a:cubicBezTo>
                    <a:close/>
                  </a:path>
                </a:pathLst>
              </a:custGeom>
              <a:solidFill>
                <a:srgbClr val="005377"/>
              </a:solidFill>
              <a:ln w="12700" cmpd="sng">
                <a:solidFill>
                  <a:srgbClr val="005377"/>
                </a:solidFill>
                <a:prstDash val="solid"/>
                <a:round/>
                <a:headEnd/>
                <a:tailEnd/>
              </a:ln>
            </p:spPr>
            <p:txBody>
              <a:bodyPr/>
              <a:lstStyle/>
              <a:p>
                <a:endParaRPr lang="es-PE"/>
              </a:p>
            </p:txBody>
          </p:sp>
          <p:sp>
            <p:nvSpPr>
              <p:cNvPr id="163" name="Freeform 138">
                <a:extLst>
                  <a:ext uri="{FF2B5EF4-FFF2-40B4-BE49-F238E27FC236}">
                    <a16:creationId xmlns:a16="http://schemas.microsoft.com/office/drawing/2014/main" id="{ED1BC2D3-50D9-4D4C-B392-DDF4D4C84941}"/>
                  </a:ext>
                </a:extLst>
              </p:cNvPr>
              <p:cNvSpPr>
                <a:spLocks noChangeArrowheads="1"/>
              </p:cNvSpPr>
              <p:nvPr/>
            </p:nvSpPr>
            <p:spPr bwMode="auto">
              <a:xfrm>
                <a:off x="1516063" y="2584450"/>
                <a:ext cx="177800" cy="50800"/>
              </a:xfrm>
              <a:custGeom>
                <a:avLst/>
                <a:gdLst/>
                <a:ahLst/>
                <a:cxnLst>
                  <a:cxn ang="0">
                    <a:pos x="139" y="80"/>
                  </a:cxn>
                  <a:cxn ang="0">
                    <a:pos x="0" y="45"/>
                  </a:cxn>
                  <a:cxn ang="0">
                    <a:pos x="278" y="45"/>
                  </a:cxn>
                  <a:cxn ang="0">
                    <a:pos x="139" y="80"/>
                  </a:cxn>
                </a:cxnLst>
                <a:rect l="0" t="0" r="r" b="b"/>
                <a:pathLst>
                  <a:path w="278" h="81">
                    <a:moveTo>
                      <a:pt x="139" y="80"/>
                    </a:moveTo>
                    <a:cubicBezTo>
                      <a:pt x="103" y="81"/>
                      <a:pt x="25" y="74"/>
                      <a:pt x="0" y="45"/>
                    </a:cubicBezTo>
                    <a:cubicBezTo>
                      <a:pt x="41" y="0"/>
                      <a:pt x="236" y="0"/>
                      <a:pt x="278" y="45"/>
                    </a:cubicBezTo>
                    <a:cubicBezTo>
                      <a:pt x="251" y="74"/>
                      <a:pt x="175" y="81"/>
                      <a:pt x="139" y="80"/>
                    </a:cubicBezTo>
                    <a:close/>
                  </a:path>
                </a:pathLst>
              </a:custGeom>
              <a:solidFill>
                <a:srgbClr val="0B92B7"/>
              </a:solidFill>
              <a:ln w="12700" cmpd="sng">
                <a:solidFill>
                  <a:srgbClr val="0B92B7"/>
                </a:solidFill>
                <a:prstDash val="solid"/>
                <a:round/>
                <a:headEnd/>
                <a:tailEnd/>
              </a:ln>
            </p:spPr>
            <p:txBody>
              <a:bodyPr/>
              <a:lstStyle/>
              <a:p>
                <a:endParaRPr lang="es-PE"/>
              </a:p>
            </p:txBody>
          </p:sp>
          <p:sp>
            <p:nvSpPr>
              <p:cNvPr id="164" name="Freeform 139">
                <a:extLst>
                  <a:ext uri="{FF2B5EF4-FFF2-40B4-BE49-F238E27FC236}">
                    <a16:creationId xmlns:a16="http://schemas.microsoft.com/office/drawing/2014/main" id="{C84D96CC-3AF9-468F-B23D-4EE7ECC43480}"/>
                  </a:ext>
                </a:extLst>
              </p:cNvPr>
              <p:cNvSpPr>
                <a:spLocks noChangeArrowheads="1"/>
              </p:cNvSpPr>
              <p:nvPr/>
            </p:nvSpPr>
            <p:spPr bwMode="auto">
              <a:xfrm>
                <a:off x="1541463" y="2789238"/>
                <a:ext cx="85725" cy="77788"/>
              </a:xfrm>
              <a:custGeom>
                <a:avLst/>
                <a:gdLst/>
                <a:ahLst/>
                <a:cxnLst>
                  <a:cxn ang="0">
                    <a:pos x="50" y="38"/>
                  </a:cxn>
                  <a:cxn ang="0">
                    <a:pos x="111" y="0"/>
                  </a:cxn>
                  <a:cxn ang="0">
                    <a:pos x="125" y="10"/>
                  </a:cxn>
                  <a:cxn ang="0">
                    <a:pos x="134" y="25"/>
                  </a:cxn>
                  <a:cxn ang="0">
                    <a:pos x="103" y="51"/>
                  </a:cxn>
                  <a:cxn ang="0">
                    <a:pos x="98" y="45"/>
                  </a:cxn>
                  <a:cxn ang="0">
                    <a:pos x="94" y="57"/>
                  </a:cxn>
                  <a:cxn ang="0">
                    <a:pos x="15" y="122"/>
                  </a:cxn>
                  <a:cxn ang="0">
                    <a:pos x="13" y="120"/>
                  </a:cxn>
                  <a:cxn ang="0">
                    <a:pos x="7" y="116"/>
                  </a:cxn>
                  <a:cxn ang="0">
                    <a:pos x="2" y="111"/>
                  </a:cxn>
                  <a:cxn ang="0">
                    <a:pos x="0" y="105"/>
                  </a:cxn>
                  <a:cxn ang="0">
                    <a:pos x="50" y="38"/>
                  </a:cxn>
                </a:cxnLst>
                <a:rect l="0" t="0" r="r" b="b"/>
                <a:pathLst>
                  <a:path w="134" h="122">
                    <a:moveTo>
                      <a:pt x="50" y="38"/>
                    </a:moveTo>
                    <a:lnTo>
                      <a:pt x="111" y="0"/>
                    </a:lnTo>
                    <a:lnTo>
                      <a:pt x="125" y="10"/>
                    </a:lnTo>
                    <a:lnTo>
                      <a:pt x="134" y="25"/>
                    </a:lnTo>
                    <a:lnTo>
                      <a:pt x="103" y="51"/>
                    </a:lnTo>
                    <a:lnTo>
                      <a:pt x="98" y="45"/>
                    </a:lnTo>
                    <a:lnTo>
                      <a:pt x="94" y="57"/>
                    </a:lnTo>
                    <a:lnTo>
                      <a:pt x="15" y="122"/>
                    </a:lnTo>
                    <a:lnTo>
                      <a:pt x="13" y="120"/>
                    </a:lnTo>
                    <a:lnTo>
                      <a:pt x="7" y="116"/>
                    </a:lnTo>
                    <a:lnTo>
                      <a:pt x="2" y="111"/>
                    </a:lnTo>
                    <a:lnTo>
                      <a:pt x="0" y="105"/>
                    </a:lnTo>
                    <a:cubicBezTo>
                      <a:pt x="15" y="84"/>
                      <a:pt x="33" y="57"/>
                      <a:pt x="50" y="38"/>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165" name="Freeform 140">
                <a:extLst>
                  <a:ext uri="{FF2B5EF4-FFF2-40B4-BE49-F238E27FC236}">
                    <a16:creationId xmlns:a16="http://schemas.microsoft.com/office/drawing/2014/main" id="{34765F86-76C8-4369-8C23-C0F01B03DA84}"/>
                  </a:ext>
                </a:extLst>
              </p:cNvPr>
              <p:cNvSpPr>
                <a:spLocks noChangeArrowheads="1"/>
              </p:cNvSpPr>
              <p:nvPr/>
            </p:nvSpPr>
            <p:spPr bwMode="auto">
              <a:xfrm>
                <a:off x="1441450" y="2840038"/>
                <a:ext cx="103188" cy="38100"/>
              </a:xfrm>
              <a:custGeom>
                <a:avLst/>
                <a:gdLst/>
                <a:ahLst/>
                <a:cxnLst>
                  <a:cxn ang="0">
                    <a:pos x="81" y="3"/>
                  </a:cxn>
                  <a:cxn ang="0">
                    <a:pos x="155" y="0"/>
                  </a:cxn>
                  <a:cxn ang="0">
                    <a:pos x="162" y="15"/>
                  </a:cxn>
                  <a:cxn ang="0">
                    <a:pos x="162" y="32"/>
                  </a:cxn>
                  <a:cxn ang="0">
                    <a:pos x="123" y="40"/>
                  </a:cxn>
                  <a:cxn ang="0">
                    <a:pos x="121" y="33"/>
                  </a:cxn>
                  <a:cxn ang="0">
                    <a:pos x="113" y="41"/>
                  </a:cxn>
                  <a:cxn ang="0">
                    <a:pos x="12" y="60"/>
                  </a:cxn>
                  <a:cxn ang="0">
                    <a:pos x="20" y="32"/>
                  </a:cxn>
                  <a:cxn ang="0">
                    <a:pos x="33" y="26"/>
                  </a:cxn>
                  <a:cxn ang="0">
                    <a:pos x="47" y="19"/>
                  </a:cxn>
                  <a:cxn ang="0">
                    <a:pos x="60" y="13"/>
                  </a:cxn>
                  <a:cxn ang="0">
                    <a:pos x="71" y="8"/>
                  </a:cxn>
                  <a:cxn ang="0">
                    <a:pos x="79" y="5"/>
                  </a:cxn>
                  <a:cxn ang="0">
                    <a:pos x="81" y="3"/>
                  </a:cxn>
                </a:cxnLst>
                <a:rect l="0" t="0" r="r" b="b"/>
                <a:pathLst>
                  <a:path w="162" h="60">
                    <a:moveTo>
                      <a:pt x="81" y="3"/>
                    </a:moveTo>
                    <a:lnTo>
                      <a:pt x="155" y="0"/>
                    </a:lnTo>
                    <a:lnTo>
                      <a:pt x="162" y="15"/>
                    </a:lnTo>
                    <a:lnTo>
                      <a:pt x="162" y="32"/>
                    </a:lnTo>
                    <a:lnTo>
                      <a:pt x="123" y="40"/>
                    </a:lnTo>
                    <a:lnTo>
                      <a:pt x="121" y="33"/>
                    </a:lnTo>
                    <a:lnTo>
                      <a:pt x="113" y="41"/>
                    </a:lnTo>
                    <a:lnTo>
                      <a:pt x="12" y="60"/>
                    </a:lnTo>
                    <a:cubicBezTo>
                      <a:pt x="2" y="41"/>
                      <a:pt x="0" y="40"/>
                      <a:pt x="20" y="32"/>
                    </a:cubicBezTo>
                    <a:lnTo>
                      <a:pt x="33" y="26"/>
                    </a:lnTo>
                    <a:lnTo>
                      <a:pt x="47" y="19"/>
                    </a:lnTo>
                    <a:lnTo>
                      <a:pt x="60" y="13"/>
                    </a:lnTo>
                    <a:lnTo>
                      <a:pt x="71" y="8"/>
                    </a:lnTo>
                    <a:lnTo>
                      <a:pt x="79" y="5"/>
                    </a:lnTo>
                    <a:lnTo>
                      <a:pt x="81" y="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66" name="Freeform 141">
                <a:extLst>
                  <a:ext uri="{FF2B5EF4-FFF2-40B4-BE49-F238E27FC236}">
                    <a16:creationId xmlns:a16="http://schemas.microsoft.com/office/drawing/2014/main" id="{93837496-BE61-4ABF-A5B8-E1234FA3FDF7}"/>
                  </a:ext>
                </a:extLst>
              </p:cNvPr>
              <p:cNvSpPr>
                <a:spLocks noChangeArrowheads="1"/>
              </p:cNvSpPr>
              <p:nvPr/>
            </p:nvSpPr>
            <p:spPr bwMode="auto">
              <a:xfrm>
                <a:off x="1393825" y="2571750"/>
                <a:ext cx="222250" cy="288925"/>
              </a:xfrm>
              <a:custGeom>
                <a:avLst/>
                <a:gdLst/>
                <a:ahLst/>
                <a:cxnLst>
                  <a:cxn ang="0">
                    <a:pos x="272" y="19"/>
                  </a:cxn>
                  <a:cxn ang="0">
                    <a:pos x="253" y="0"/>
                  </a:cxn>
                  <a:cxn ang="0">
                    <a:pos x="0" y="88"/>
                  </a:cxn>
                  <a:cxn ang="0">
                    <a:pos x="109" y="456"/>
                  </a:cxn>
                  <a:cxn ang="0">
                    <a:pos x="235" y="432"/>
                  </a:cxn>
                  <a:cxn ang="0">
                    <a:pos x="350" y="345"/>
                  </a:cxn>
                  <a:cxn ang="0">
                    <a:pos x="171" y="106"/>
                  </a:cxn>
                  <a:cxn ang="0">
                    <a:pos x="272" y="19"/>
                  </a:cxn>
                </a:cxnLst>
                <a:rect l="0" t="0" r="r" b="b"/>
                <a:pathLst>
                  <a:path w="350" h="456">
                    <a:moveTo>
                      <a:pt x="272" y="19"/>
                    </a:moveTo>
                    <a:lnTo>
                      <a:pt x="253" y="0"/>
                    </a:lnTo>
                    <a:lnTo>
                      <a:pt x="0" y="88"/>
                    </a:lnTo>
                    <a:lnTo>
                      <a:pt x="109" y="456"/>
                    </a:lnTo>
                    <a:lnTo>
                      <a:pt x="235" y="432"/>
                    </a:lnTo>
                    <a:lnTo>
                      <a:pt x="350" y="345"/>
                    </a:lnTo>
                    <a:lnTo>
                      <a:pt x="171" y="106"/>
                    </a:lnTo>
                    <a:lnTo>
                      <a:pt x="272" y="19"/>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67" name="Freeform 142">
                <a:extLst>
                  <a:ext uri="{FF2B5EF4-FFF2-40B4-BE49-F238E27FC236}">
                    <a16:creationId xmlns:a16="http://schemas.microsoft.com/office/drawing/2014/main" id="{B0722AAA-4566-4061-8A2E-9692200837FD}"/>
                  </a:ext>
                </a:extLst>
              </p:cNvPr>
              <p:cNvSpPr>
                <a:spLocks noChangeArrowheads="1"/>
              </p:cNvSpPr>
              <p:nvPr/>
            </p:nvSpPr>
            <p:spPr bwMode="auto">
              <a:xfrm>
                <a:off x="1466850" y="2325688"/>
                <a:ext cx="179388" cy="276225"/>
              </a:xfrm>
              <a:custGeom>
                <a:avLst/>
                <a:gdLst/>
                <a:ahLst/>
                <a:cxnLst>
                  <a:cxn ang="0">
                    <a:pos x="113" y="0"/>
                  </a:cxn>
                  <a:cxn ang="0">
                    <a:pos x="105" y="1"/>
                  </a:cxn>
                  <a:cxn ang="0">
                    <a:pos x="99" y="2"/>
                  </a:cxn>
                  <a:cxn ang="0">
                    <a:pos x="94" y="4"/>
                  </a:cxn>
                  <a:cxn ang="0">
                    <a:pos x="92" y="4"/>
                  </a:cxn>
                  <a:cxn ang="0">
                    <a:pos x="90" y="7"/>
                  </a:cxn>
                  <a:cxn ang="0">
                    <a:pos x="86" y="10"/>
                  </a:cxn>
                  <a:cxn ang="0">
                    <a:pos x="78" y="16"/>
                  </a:cxn>
                  <a:cxn ang="0">
                    <a:pos x="71" y="21"/>
                  </a:cxn>
                  <a:cxn ang="0">
                    <a:pos x="63" y="27"/>
                  </a:cxn>
                  <a:cxn ang="0">
                    <a:pos x="39" y="41"/>
                  </a:cxn>
                  <a:cxn ang="0">
                    <a:pos x="5" y="99"/>
                  </a:cxn>
                  <a:cxn ang="0">
                    <a:pos x="15" y="394"/>
                  </a:cxn>
                  <a:cxn ang="0">
                    <a:pos x="16" y="394"/>
                  </a:cxn>
                  <a:cxn ang="0">
                    <a:pos x="18" y="397"/>
                  </a:cxn>
                  <a:cxn ang="0">
                    <a:pos x="22" y="398"/>
                  </a:cxn>
                  <a:cxn ang="0">
                    <a:pos x="28" y="401"/>
                  </a:cxn>
                  <a:cxn ang="0">
                    <a:pos x="35" y="405"/>
                  </a:cxn>
                  <a:cxn ang="0">
                    <a:pos x="44" y="409"/>
                  </a:cxn>
                  <a:cxn ang="0">
                    <a:pos x="54" y="413"/>
                  </a:cxn>
                  <a:cxn ang="0">
                    <a:pos x="66" y="417"/>
                  </a:cxn>
                  <a:cxn ang="0">
                    <a:pos x="210" y="425"/>
                  </a:cxn>
                  <a:cxn ang="0">
                    <a:pos x="239" y="61"/>
                  </a:cxn>
                  <a:cxn ang="0">
                    <a:pos x="113" y="0"/>
                  </a:cxn>
                </a:cxnLst>
                <a:rect l="0" t="0" r="r" b="b"/>
                <a:pathLst>
                  <a:path w="280" h="433">
                    <a:moveTo>
                      <a:pt x="113" y="0"/>
                    </a:moveTo>
                    <a:lnTo>
                      <a:pt x="105" y="1"/>
                    </a:lnTo>
                    <a:lnTo>
                      <a:pt x="99" y="2"/>
                    </a:lnTo>
                    <a:lnTo>
                      <a:pt x="94" y="4"/>
                    </a:lnTo>
                    <a:lnTo>
                      <a:pt x="92" y="4"/>
                    </a:lnTo>
                    <a:lnTo>
                      <a:pt x="90" y="7"/>
                    </a:lnTo>
                    <a:lnTo>
                      <a:pt x="86" y="10"/>
                    </a:lnTo>
                    <a:lnTo>
                      <a:pt x="78" y="16"/>
                    </a:lnTo>
                    <a:lnTo>
                      <a:pt x="71" y="21"/>
                    </a:lnTo>
                    <a:lnTo>
                      <a:pt x="63" y="27"/>
                    </a:lnTo>
                    <a:cubicBezTo>
                      <a:pt x="51" y="36"/>
                      <a:pt x="51" y="36"/>
                      <a:pt x="39" y="41"/>
                    </a:cubicBezTo>
                    <a:cubicBezTo>
                      <a:pt x="13" y="65"/>
                      <a:pt x="15" y="62"/>
                      <a:pt x="5" y="99"/>
                    </a:cubicBezTo>
                    <a:cubicBezTo>
                      <a:pt x="9" y="197"/>
                      <a:pt x="0" y="298"/>
                      <a:pt x="15" y="394"/>
                    </a:cubicBezTo>
                    <a:lnTo>
                      <a:pt x="16" y="394"/>
                    </a:lnTo>
                    <a:lnTo>
                      <a:pt x="18" y="397"/>
                    </a:lnTo>
                    <a:lnTo>
                      <a:pt x="22" y="398"/>
                    </a:lnTo>
                    <a:lnTo>
                      <a:pt x="28" y="401"/>
                    </a:lnTo>
                    <a:lnTo>
                      <a:pt x="35" y="405"/>
                    </a:lnTo>
                    <a:lnTo>
                      <a:pt x="44" y="409"/>
                    </a:lnTo>
                    <a:lnTo>
                      <a:pt x="54" y="413"/>
                    </a:lnTo>
                    <a:lnTo>
                      <a:pt x="66" y="417"/>
                    </a:lnTo>
                    <a:cubicBezTo>
                      <a:pt x="118" y="432"/>
                      <a:pt x="158" y="433"/>
                      <a:pt x="210" y="425"/>
                    </a:cubicBezTo>
                    <a:cubicBezTo>
                      <a:pt x="238" y="320"/>
                      <a:pt x="280" y="166"/>
                      <a:pt x="239" y="61"/>
                    </a:cubicBezTo>
                    <a:cubicBezTo>
                      <a:pt x="222" y="38"/>
                      <a:pt x="142" y="5"/>
                      <a:pt x="113" y="0"/>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168" name="Freeform 143">
                <a:extLst>
                  <a:ext uri="{FF2B5EF4-FFF2-40B4-BE49-F238E27FC236}">
                    <a16:creationId xmlns:a16="http://schemas.microsoft.com/office/drawing/2014/main" id="{E00BE01B-A64B-4E73-9D95-83155114FD7D}"/>
                  </a:ext>
                </a:extLst>
              </p:cNvPr>
              <p:cNvSpPr>
                <a:spLocks noChangeArrowheads="1"/>
              </p:cNvSpPr>
              <p:nvPr/>
            </p:nvSpPr>
            <p:spPr bwMode="auto">
              <a:xfrm>
                <a:off x="1401763" y="2439988"/>
                <a:ext cx="84138" cy="107950"/>
              </a:xfrm>
              <a:custGeom>
                <a:avLst/>
                <a:gdLst/>
                <a:ahLst/>
                <a:cxnLst>
                  <a:cxn ang="0">
                    <a:pos x="124" y="107"/>
                  </a:cxn>
                  <a:cxn ang="0">
                    <a:pos x="112" y="2"/>
                  </a:cxn>
                  <a:cxn ang="0">
                    <a:pos x="0" y="0"/>
                  </a:cxn>
                  <a:cxn ang="0">
                    <a:pos x="17" y="171"/>
                  </a:cxn>
                  <a:cxn ang="0">
                    <a:pos x="130" y="169"/>
                  </a:cxn>
                  <a:cxn ang="0">
                    <a:pos x="124" y="107"/>
                  </a:cxn>
                </a:cxnLst>
                <a:rect l="0" t="0" r="r" b="b"/>
                <a:pathLst>
                  <a:path w="130" h="171">
                    <a:moveTo>
                      <a:pt x="124" y="107"/>
                    </a:moveTo>
                    <a:lnTo>
                      <a:pt x="112" y="2"/>
                    </a:lnTo>
                    <a:lnTo>
                      <a:pt x="0" y="0"/>
                    </a:lnTo>
                    <a:lnTo>
                      <a:pt x="17" y="171"/>
                    </a:lnTo>
                    <a:lnTo>
                      <a:pt x="130" y="169"/>
                    </a:lnTo>
                    <a:lnTo>
                      <a:pt x="124" y="107"/>
                    </a:lnTo>
                    <a:close/>
                  </a:path>
                </a:pathLst>
              </a:custGeom>
              <a:solidFill>
                <a:srgbClr val="C1FFFF"/>
              </a:solidFill>
              <a:ln w="12700" cmpd="sng">
                <a:solidFill>
                  <a:srgbClr val="C1FFFF"/>
                </a:solidFill>
                <a:prstDash val="solid"/>
                <a:round/>
                <a:headEnd/>
                <a:tailEnd/>
              </a:ln>
            </p:spPr>
            <p:txBody>
              <a:bodyPr/>
              <a:lstStyle/>
              <a:p>
                <a:endParaRPr lang="es-PE"/>
              </a:p>
            </p:txBody>
          </p:sp>
          <p:sp>
            <p:nvSpPr>
              <p:cNvPr id="169" name="Freeform 144">
                <a:extLst>
                  <a:ext uri="{FF2B5EF4-FFF2-40B4-BE49-F238E27FC236}">
                    <a16:creationId xmlns:a16="http://schemas.microsoft.com/office/drawing/2014/main" id="{0B800D37-F5E2-4152-A0A3-8A167CA63866}"/>
                  </a:ext>
                </a:extLst>
              </p:cNvPr>
              <p:cNvSpPr>
                <a:spLocks noChangeArrowheads="1"/>
              </p:cNvSpPr>
              <p:nvPr/>
            </p:nvSpPr>
            <p:spPr bwMode="auto">
              <a:xfrm>
                <a:off x="1392238" y="2443163"/>
                <a:ext cx="98425" cy="115888"/>
              </a:xfrm>
              <a:custGeom>
                <a:avLst/>
                <a:gdLst/>
                <a:ahLst/>
                <a:cxnLst>
                  <a:cxn ang="0">
                    <a:pos x="140" y="103"/>
                  </a:cxn>
                  <a:cxn ang="0">
                    <a:pos x="112" y="0"/>
                  </a:cxn>
                  <a:cxn ang="0">
                    <a:pos x="0" y="16"/>
                  </a:cxn>
                  <a:cxn ang="0">
                    <a:pos x="44" y="182"/>
                  </a:cxn>
                  <a:cxn ang="0">
                    <a:pos x="155" y="163"/>
                  </a:cxn>
                  <a:cxn ang="0">
                    <a:pos x="140" y="103"/>
                  </a:cxn>
                </a:cxnLst>
                <a:rect l="0" t="0" r="r" b="b"/>
                <a:pathLst>
                  <a:path w="155" h="182">
                    <a:moveTo>
                      <a:pt x="140" y="103"/>
                    </a:moveTo>
                    <a:lnTo>
                      <a:pt x="112" y="0"/>
                    </a:lnTo>
                    <a:lnTo>
                      <a:pt x="0" y="16"/>
                    </a:lnTo>
                    <a:lnTo>
                      <a:pt x="44" y="182"/>
                    </a:lnTo>
                    <a:lnTo>
                      <a:pt x="155" y="163"/>
                    </a:lnTo>
                    <a:lnTo>
                      <a:pt x="140" y="103"/>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170" name="Freeform 145">
                <a:extLst>
                  <a:ext uri="{FF2B5EF4-FFF2-40B4-BE49-F238E27FC236}">
                    <a16:creationId xmlns:a16="http://schemas.microsoft.com/office/drawing/2014/main" id="{4CB7F5E0-9B04-43D3-899D-9B899545F9CE}"/>
                  </a:ext>
                </a:extLst>
              </p:cNvPr>
              <p:cNvSpPr>
                <a:spLocks noChangeArrowheads="1"/>
              </p:cNvSpPr>
              <p:nvPr/>
            </p:nvSpPr>
            <p:spPr bwMode="auto">
              <a:xfrm>
                <a:off x="1484313" y="2317750"/>
                <a:ext cx="84138" cy="58738"/>
              </a:xfrm>
              <a:custGeom>
                <a:avLst/>
                <a:gdLst/>
                <a:ahLst/>
                <a:cxnLst>
                  <a:cxn ang="0">
                    <a:pos x="119" y="0"/>
                  </a:cxn>
                  <a:cxn ang="0">
                    <a:pos x="131" y="25"/>
                  </a:cxn>
                  <a:cxn ang="0">
                    <a:pos x="58" y="92"/>
                  </a:cxn>
                  <a:cxn ang="0">
                    <a:pos x="43" y="75"/>
                  </a:cxn>
                  <a:cxn ang="0">
                    <a:pos x="23" y="86"/>
                  </a:cxn>
                  <a:cxn ang="0">
                    <a:pos x="43" y="25"/>
                  </a:cxn>
                  <a:cxn ang="0">
                    <a:pos x="119" y="0"/>
                  </a:cxn>
                </a:cxnLst>
                <a:rect l="0" t="0" r="r" b="b"/>
                <a:pathLst>
                  <a:path w="131" h="92">
                    <a:moveTo>
                      <a:pt x="119" y="0"/>
                    </a:moveTo>
                    <a:lnTo>
                      <a:pt x="131" y="25"/>
                    </a:lnTo>
                    <a:lnTo>
                      <a:pt x="58" y="92"/>
                    </a:lnTo>
                    <a:lnTo>
                      <a:pt x="43" y="75"/>
                    </a:lnTo>
                    <a:lnTo>
                      <a:pt x="23" y="86"/>
                    </a:lnTo>
                    <a:cubicBezTo>
                      <a:pt x="17" y="49"/>
                      <a:pt x="0" y="43"/>
                      <a:pt x="43" y="25"/>
                    </a:cubicBezTo>
                    <a:cubicBezTo>
                      <a:pt x="68" y="14"/>
                      <a:pt x="93" y="7"/>
                      <a:pt x="119" y="0"/>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171" name="Freeform 146">
                <a:extLst>
                  <a:ext uri="{FF2B5EF4-FFF2-40B4-BE49-F238E27FC236}">
                    <a16:creationId xmlns:a16="http://schemas.microsoft.com/office/drawing/2014/main" id="{93F6483D-5902-453B-B4F1-4811D86878B6}"/>
                  </a:ext>
                </a:extLst>
              </p:cNvPr>
              <p:cNvSpPr>
                <a:spLocks noChangeArrowheads="1"/>
              </p:cNvSpPr>
              <p:nvPr/>
            </p:nvSpPr>
            <p:spPr bwMode="auto">
              <a:xfrm>
                <a:off x="1503363" y="2254250"/>
                <a:ext cx="57150" cy="111125"/>
              </a:xfrm>
              <a:custGeom>
                <a:avLst/>
                <a:gdLst/>
                <a:ahLst/>
                <a:cxnLst>
                  <a:cxn ang="0">
                    <a:pos x="10" y="75"/>
                  </a:cxn>
                  <a:cxn ang="0">
                    <a:pos x="67" y="0"/>
                  </a:cxn>
                  <a:cxn ang="0">
                    <a:pos x="88" y="110"/>
                  </a:cxn>
                  <a:cxn ang="0">
                    <a:pos x="13" y="173"/>
                  </a:cxn>
                  <a:cxn ang="0">
                    <a:pos x="0" y="130"/>
                  </a:cxn>
                  <a:cxn ang="0">
                    <a:pos x="10" y="75"/>
                  </a:cxn>
                </a:cxnLst>
                <a:rect l="0" t="0" r="r" b="b"/>
                <a:pathLst>
                  <a:path w="88" h="173">
                    <a:moveTo>
                      <a:pt x="10" y="75"/>
                    </a:moveTo>
                    <a:lnTo>
                      <a:pt x="67" y="0"/>
                    </a:lnTo>
                    <a:lnTo>
                      <a:pt x="88" y="110"/>
                    </a:lnTo>
                    <a:lnTo>
                      <a:pt x="13" y="173"/>
                    </a:lnTo>
                    <a:lnTo>
                      <a:pt x="0" y="130"/>
                    </a:lnTo>
                    <a:lnTo>
                      <a:pt x="10" y="75"/>
                    </a:lnTo>
                    <a:close/>
                  </a:path>
                </a:pathLst>
              </a:custGeom>
              <a:solidFill>
                <a:srgbClr val="7D3E1C"/>
              </a:solidFill>
              <a:ln w="12700" cmpd="sng">
                <a:solidFill>
                  <a:srgbClr val="7D3E1C"/>
                </a:solidFill>
                <a:prstDash val="solid"/>
                <a:round/>
                <a:headEnd/>
                <a:tailEnd/>
              </a:ln>
            </p:spPr>
            <p:txBody>
              <a:bodyPr/>
              <a:lstStyle/>
              <a:p>
                <a:endParaRPr lang="es-PE"/>
              </a:p>
            </p:txBody>
          </p:sp>
          <p:sp>
            <p:nvSpPr>
              <p:cNvPr id="172" name="Freeform 147">
                <a:extLst>
                  <a:ext uri="{FF2B5EF4-FFF2-40B4-BE49-F238E27FC236}">
                    <a16:creationId xmlns:a16="http://schemas.microsoft.com/office/drawing/2014/main" id="{1803330F-F559-48B3-A0BE-D3B789F1FCB5}"/>
                  </a:ext>
                </a:extLst>
              </p:cNvPr>
              <p:cNvSpPr>
                <a:spLocks noChangeArrowheads="1"/>
              </p:cNvSpPr>
              <p:nvPr/>
            </p:nvSpPr>
            <p:spPr bwMode="auto">
              <a:xfrm>
                <a:off x="1495425" y="2352675"/>
                <a:ext cx="7938" cy="39688"/>
              </a:xfrm>
              <a:custGeom>
                <a:avLst/>
                <a:gdLst/>
                <a:ahLst/>
                <a:cxnLst>
                  <a:cxn ang="0">
                    <a:pos x="0" y="0"/>
                  </a:cxn>
                  <a:cxn ang="0">
                    <a:pos x="9" y="62"/>
                  </a:cxn>
                  <a:cxn ang="0">
                    <a:pos x="13" y="48"/>
                  </a:cxn>
                  <a:cxn ang="0">
                    <a:pos x="0" y="0"/>
                  </a:cxn>
                </a:cxnLst>
                <a:rect l="0" t="0" r="r" b="b"/>
                <a:pathLst>
                  <a:path w="13" h="62">
                    <a:moveTo>
                      <a:pt x="0" y="0"/>
                    </a:moveTo>
                    <a:lnTo>
                      <a:pt x="9" y="62"/>
                    </a:lnTo>
                    <a:lnTo>
                      <a:pt x="13" y="48"/>
                    </a:lnTo>
                    <a:lnTo>
                      <a:pt x="0"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173" name="Freeform 148">
                <a:extLst>
                  <a:ext uri="{FF2B5EF4-FFF2-40B4-BE49-F238E27FC236}">
                    <a16:creationId xmlns:a16="http://schemas.microsoft.com/office/drawing/2014/main" id="{9D6291F8-F149-45D6-A827-FD9D58CD32B0}"/>
                  </a:ext>
                </a:extLst>
              </p:cNvPr>
              <p:cNvSpPr>
                <a:spLocks noChangeArrowheads="1"/>
              </p:cNvSpPr>
              <p:nvPr/>
            </p:nvSpPr>
            <p:spPr bwMode="auto">
              <a:xfrm>
                <a:off x="1508125" y="2333625"/>
                <a:ext cx="60325" cy="61913"/>
              </a:xfrm>
              <a:custGeom>
                <a:avLst/>
                <a:gdLst/>
                <a:ahLst/>
                <a:cxnLst>
                  <a:cxn ang="0">
                    <a:pos x="94" y="0"/>
                  </a:cxn>
                  <a:cxn ang="0">
                    <a:pos x="0" y="77"/>
                  </a:cxn>
                  <a:cxn ang="0">
                    <a:pos x="4" y="97"/>
                  </a:cxn>
                  <a:cxn ang="0">
                    <a:pos x="94" y="0"/>
                  </a:cxn>
                </a:cxnLst>
                <a:rect l="0" t="0" r="r" b="b"/>
                <a:pathLst>
                  <a:path w="94" h="97">
                    <a:moveTo>
                      <a:pt x="94" y="0"/>
                    </a:moveTo>
                    <a:lnTo>
                      <a:pt x="0" y="77"/>
                    </a:lnTo>
                    <a:lnTo>
                      <a:pt x="4" y="97"/>
                    </a:lnTo>
                    <a:lnTo>
                      <a:pt x="94"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174" name="Freeform 149">
                <a:extLst>
                  <a:ext uri="{FF2B5EF4-FFF2-40B4-BE49-F238E27FC236}">
                    <a16:creationId xmlns:a16="http://schemas.microsoft.com/office/drawing/2014/main" id="{6C0D4BAB-B07F-4D7A-8B62-429DD355BC94}"/>
                  </a:ext>
                </a:extLst>
              </p:cNvPr>
              <p:cNvSpPr>
                <a:spLocks noChangeArrowheads="1"/>
              </p:cNvSpPr>
              <p:nvPr/>
            </p:nvSpPr>
            <p:spPr bwMode="auto">
              <a:xfrm>
                <a:off x="1489075" y="2362200"/>
                <a:ext cx="179388" cy="188913"/>
              </a:xfrm>
              <a:custGeom>
                <a:avLst/>
                <a:gdLst/>
                <a:ahLst/>
                <a:cxnLst>
                  <a:cxn ang="0">
                    <a:pos x="201" y="0"/>
                  </a:cxn>
                  <a:cxn ang="0">
                    <a:pos x="202" y="2"/>
                  </a:cxn>
                  <a:cxn ang="0">
                    <a:pos x="208" y="8"/>
                  </a:cxn>
                  <a:cxn ang="0">
                    <a:pos x="226" y="38"/>
                  </a:cxn>
                  <a:cxn ang="0">
                    <a:pos x="237" y="64"/>
                  </a:cxn>
                  <a:cxn ang="0">
                    <a:pos x="247" y="101"/>
                  </a:cxn>
                  <a:cxn ang="0">
                    <a:pos x="256" y="148"/>
                  </a:cxn>
                  <a:cxn ang="0">
                    <a:pos x="240" y="249"/>
                  </a:cxn>
                  <a:cxn ang="0">
                    <a:pos x="39" y="297"/>
                  </a:cxn>
                  <a:cxn ang="0">
                    <a:pos x="0" y="237"/>
                  </a:cxn>
                  <a:cxn ang="0">
                    <a:pos x="142" y="181"/>
                  </a:cxn>
                  <a:cxn ang="0">
                    <a:pos x="201" y="0"/>
                  </a:cxn>
                </a:cxnLst>
                <a:rect l="0" t="0" r="r" b="b"/>
                <a:pathLst>
                  <a:path w="282" h="297">
                    <a:moveTo>
                      <a:pt x="201" y="0"/>
                    </a:moveTo>
                    <a:lnTo>
                      <a:pt x="202" y="2"/>
                    </a:lnTo>
                    <a:lnTo>
                      <a:pt x="208" y="8"/>
                    </a:lnTo>
                    <a:lnTo>
                      <a:pt x="226" y="38"/>
                    </a:lnTo>
                    <a:lnTo>
                      <a:pt x="237" y="64"/>
                    </a:lnTo>
                    <a:lnTo>
                      <a:pt x="247" y="101"/>
                    </a:lnTo>
                    <a:lnTo>
                      <a:pt x="256" y="148"/>
                    </a:lnTo>
                    <a:cubicBezTo>
                      <a:pt x="258" y="202"/>
                      <a:pt x="282" y="217"/>
                      <a:pt x="240" y="249"/>
                    </a:cubicBezTo>
                    <a:cubicBezTo>
                      <a:pt x="194" y="285"/>
                      <a:pt x="95" y="296"/>
                      <a:pt x="39" y="297"/>
                    </a:cubicBezTo>
                    <a:lnTo>
                      <a:pt x="0" y="237"/>
                    </a:lnTo>
                    <a:lnTo>
                      <a:pt x="142" y="181"/>
                    </a:lnTo>
                    <a:cubicBezTo>
                      <a:pt x="159" y="118"/>
                      <a:pt x="177" y="60"/>
                      <a:pt x="201" y="0"/>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175" name="Freeform 150">
                <a:extLst>
                  <a:ext uri="{FF2B5EF4-FFF2-40B4-BE49-F238E27FC236}">
                    <a16:creationId xmlns:a16="http://schemas.microsoft.com/office/drawing/2014/main" id="{A838FDC8-A832-49B5-A84E-645706D6BF2C}"/>
                  </a:ext>
                </a:extLst>
              </p:cNvPr>
              <p:cNvSpPr>
                <a:spLocks noChangeArrowheads="1"/>
              </p:cNvSpPr>
              <p:nvPr/>
            </p:nvSpPr>
            <p:spPr bwMode="auto">
              <a:xfrm>
                <a:off x="1444625" y="2490788"/>
                <a:ext cx="68263" cy="50800"/>
              </a:xfrm>
              <a:custGeom>
                <a:avLst/>
                <a:gdLst/>
                <a:ahLst/>
                <a:cxnLst>
                  <a:cxn ang="0">
                    <a:pos x="97" y="27"/>
                  </a:cxn>
                  <a:cxn ang="0">
                    <a:pos x="86" y="24"/>
                  </a:cxn>
                  <a:cxn ang="0">
                    <a:pos x="67" y="7"/>
                  </a:cxn>
                  <a:cxn ang="0">
                    <a:pos x="55" y="0"/>
                  </a:cxn>
                  <a:cxn ang="0">
                    <a:pos x="57" y="24"/>
                  </a:cxn>
                  <a:cxn ang="0">
                    <a:pos x="58" y="24"/>
                  </a:cxn>
                  <a:cxn ang="0">
                    <a:pos x="56" y="30"/>
                  </a:cxn>
                  <a:cxn ang="0">
                    <a:pos x="52" y="36"/>
                  </a:cxn>
                  <a:cxn ang="0">
                    <a:pos x="46" y="38"/>
                  </a:cxn>
                  <a:cxn ang="0">
                    <a:pos x="35" y="36"/>
                  </a:cxn>
                  <a:cxn ang="0">
                    <a:pos x="33" y="33"/>
                  </a:cxn>
                  <a:cxn ang="0">
                    <a:pos x="31" y="32"/>
                  </a:cxn>
                  <a:cxn ang="0">
                    <a:pos x="30" y="32"/>
                  </a:cxn>
                  <a:cxn ang="0">
                    <a:pos x="27" y="30"/>
                  </a:cxn>
                  <a:cxn ang="0">
                    <a:pos x="22" y="27"/>
                  </a:cxn>
                  <a:cxn ang="0">
                    <a:pos x="16" y="22"/>
                  </a:cxn>
                  <a:cxn ang="0">
                    <a:pos x="10" y="16"/>
                  </a:cxn>
                  <a:cxn ang="0">
                    <a:pos x="5" y="13"/>
                  </a:cxn>
                  <a:cxn ang="0">
                    <a:pos x="0" y="13"/>
                  </a:cxn>
                  <a:cxn ang="0">
                    <a:pos x="0" y="14"/>
                  </a:cxn>
                  <a:cxn ang="0">
                    <a:pos x="13" y="49"/>
                  </a:cxn>
                  <a:cxn ang="0">
                    <a:pos x="34" y="72"/>
                  </a:cxn>
                  <a:cxn ang="0">
                    <a:pos x="55" y="76"/>
                  </a:cxn>
                  <a:cxn ang="0">
                    <a:pos x="103" y="80"/>
                  </a:cxn>
                  <a:cxn ang="0">
                    <a:pos x="107" y="66"/>
                  </a:cxn>
                  <a:cxn ang="0">
                    <a:pos x="105" y="48"/>
                  </a:cxn>
                  <a:cxn ang="0">
                    <a:pos x="99" y="32"/>
                  </a:cxn>
                  <a:cxn ang="0">
                    <a:pos x="97" y="27"/>
                  </a:cxn>
                </a:cxnLst>
                <a:rect l="0" t="0" r="r" b="b"/>
                <a:pathLst>
                  <a:path w="107" h="80">
                    <a:moveTo>
                      <a:pt x="97" y="27"/>
                    </a:moveTo>
                    <a:lnTo>
                      <a:pt x="86" y="24"/>
                    </a:lnTo>
                    <a:lnTo>
                      <a:pt x="67" y="7"/>
                    </a:lnTo>
                    <a:lnTo>
                      <a:pt x="55" y="0"/>
                    </a:lnTo>
                    <a:lnTo>
                      <a:pt x="57" y="24"/>
                    </a:lnTo>
                    <a:lnTo>
                      <a:pt x="58" y="24"/>
                    </a:lnTo>
                    <a:lnTo>
                      <a:pt x="56" y="30"/>
                    </a:lnTo>
                    <a:lnTo>
                      <a:pt x="52" y="36"/>
                    </a:lnTo>
                    <a:lnTo>
                      <a:pt x="46" y="38"/>
                    </a:lnTo>
                    <a:lnTo>
                      <a:pt x="35" y="36"/>
                    </a:lnTo>
                    <a:lnTo>
                      <a:pt x="33" y="33"/>
                    </a:lnTo>
                    <a:lnTo>
                      <a:pt x="31" y="32"/>
                    </a:lnTo>
                    <a:lnTo>
                      <a:pt x="30" y="32"/>
                    </a:lnTo>
                    <a:lnTo>
                      <a:pt x="27" y="30"/>
                    </a:lnTo>
                    <a:lnTo>
                      <a:pt x="22" y="27"/>
                    </a:lnTo>
                    <a:lnTo>
                      <a:pt x="16" y="22"/>
                    </a:lnTo>
                    <a:lnTo>
                      <a:pt x="10" y="16"/>
                    </a:lnTo>
                    <a:lnTo>
                      <a:pt x="5" y="13"/>
                    </a:lnTo>
                    <a:lnTo>
                      <a:pt x="0" y="13"/>
                    </a:lnTo>
                    <a:lnTo>
                      <a:pt x="0" y="14"/>
                    </a:lnTo>
                    <a:lnTo>
                      <a:pt x="13" y="49"/>
                    </a:lnTo>
                    <a:lnTo>
                      <a:pt x="34" y="72"/>
                    </a:lnTo>
                    <a:lnTo>
                      <a:pt x="55" y="76"/>
                    </a:lnTo>
                    <a:lnTo>
                      <a:pt x="103" y="80"/>
                    </a:lnTo>
                    <a:lnTo>
                      <a:pt x="107" y="66"/>
                    </a:lnTo>
                    <a:lnTo>
                      <a:pt x="105" y="48"/>
                    </a:lnTo>
                    <a:lnTo>
                      <a:pt x="99" y="32"/>
                    </a:lnTo>
                    <a:lnTo>
                      <a:pt x="97" y="27"/>
                    </a:lnTo>
                    <a:close/>
                  </a:path>
                </a:pathLst>
              </a:custGeom>
              <a:solidFill>
                <a:srgbClr val="A2623E"/>
              </a:solidFill>
              <a:ln w="12700" cmpd="sng">
                <a:solidFill>
                  <a:srgbClr val="A2623E"/>
                </a:solidFill>
                <a:prstDash val="solid"/>
                <a:round/>
                <a:headEnd/>
                <a:tailEnd/>
              </a:ln>
            </p:spPr>
            <p:txBody>
              <a:bodyPr/>
              <a:lstStyle/>
              <a:p>
                <a:endParaRPr lang="es-PE"/>
              </a:p>
            </p:txBody>
          </p:sp>
          <p:sp>
            <p:nvSpPr>
              <p:cNvPr id="176" name="Freeform 151">
                <a:extLst>
                  <a:ext uri="{FF2B5EF4-FFF2-40B4-BE49-F238E27FC236}">
                    <a16:creationId xmlns:a16="http://schemas.microsoft.com/office/drawing/2014/main" id="{52F850FA-C965-4759-9539-CDC847C1FC73}"/>
                  </a:ext>
                </a:extLst>
              </p:cNvPr>
              <p:cNvSpPr>
                <a:spLocks noChangeArrowheads="1"/>
              </p:cNvSpPr>
              <p:nvPr/>
            </p:nvSpPr>
            <p:spPr bwMode="auto">
              <a:xfrm>
                <a:off x="1503363" y="2505075"/>
                <a:ext cx="20638" cy="38100"/>
              </a:xfrm>
              <a:custGeom>
                <a:avLst/>
                <a:gdLst/>
                <a:ahLst/>
                <a:cxnLst>
                  <a:cxn ang="0">
                    <a:pos x="0" y="0"/>
                  </a:cxn>
                  <a:cxn ang="0">
                    <a:pos x="4" y="58"/>
                  </a:cxn>
                  <a:cxn ang="0">
                    <a:pos x="31" y="58"/>
                  </a:cxn>
                  <a:cxn ang="0">
                    <a:pos x="20" y="2"/>
                  </a:cxn>
                  <a:cxn ang="0">
                    <a:pos x="0" y="0"/>
                  </a:cxn>
                </a:cxnLst>
                <a:rect l="0" t="0" r="r" b="b"/>
                <a:pathLst>
                  <a:path w="31" h="58">
                    <a:moveTo>
                      <a:pt x="0" y="0"/>
                    </a:moveTo>
                    <a:lnTo>
                      <a:pt x="4" y="58"/>
                    </a:lnTo>
                    <a:lnTo>
                      <a:pt x="31" y="58"/>
                    </a:lnTo>
                    <a:lnTo>
                      <a:pt x="20" y="2"/>
                    </a:lnTo>
                    <a:lnTo>
                      <a:pt x="0"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177" name="Freeform 152">
                <a:extLst>
                  <a:ext uri="{FF2B5EF4-FFF2-40B4-BE49-F238E27FC236}">
                    <a16:creationId xmlns:a16="http://schemas.microsoft.com/office/drawing/2014/main" id="{9C297FE1-FC9C-472A-B813-D47B7ACD4A87}"/>
                  </a:ext>
                </a:extLst>
              </p:cNvPr>
              <p:cNvSpPr>
                <a:spLocks noChangeArrowheads="1"/>
              </p:cNvSpPr>
              <p:nvPr/>
            </p:nvSpPr>
            <p:spPr bwMode="auto">
              <a:xfrm>
                <a:off x="1509713" y="2536825"/>
                <a:ext cx="3175" cy="1588"/>
              </a:xfrm>
              <a:custGeom>
                <a:avLst/>
                <a:gdLst/>
                <a:ahLst/>
                <a:cxnLst>
                  <a:cxn ang="0">
                    <a:pos x="4" y="3"/>
                  </a:cxn>
                  <a:cxn ang="0">
                    <a:pos x="4" y="4"/>
                  </a:cxn>
                  <a:cxn ang="0">
                    <a:pos x="1" y="4"/>
                  </a:cxn>
                  <a:cxn ang="0">
                    <a:pos x="0" y="3"/>
                  </a:cxn>
                  <a:cxn ang="0">
                    <a:pos x="0" y="0"/>
                  </a:cxn>
                  <a:cxn ang="0">
                    <a:pos x="3" y="0"/>
                  </a:cxn>
                  <a:cxn ang="0">
                    <a:pos x="4" y="1"/>
                  </a:cxn>
                  <a:cxn ang="0">
                    <a:pos x="4" y="3"/>
                  </a:cxn>
                </a:cxnLst>
                <a:rect l="0" t="0" r="r" b="b"/>
                <a:pathLst>
                  <a:path w="4" h="4">
                    <a:moveTo>
                      <a:pt x="4" y="3"/>
                    </a:moveTo>
                    <a:lnTo>
                      <a:pt x="4" y="4"/>
                    </a:lnTo>
                    <a:lnTo>
                      <a:pt x="1" y="4"/>
                    </a:lnTo>
                    <a:lnTo>
                      <a:pt x="0" y="3"/>
                    </a:lnTo>
                    <a:lnTo>
                      <a:pt x="0" y="0"/>
                    </a:lnTo>
                    <a:lnTo>
                      <a:pt x="3" y="0"/>
                    </a:lnTo>
                    <a:lnTo>
                      <a:pt x="4" y="1"/>
                    </a:lnTo>
                    <a:lnTo>
                      <a:pt x="4" y="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78" name="Freeform 153">
                <a:extLst>
                  <a:ext uri="{FF2B5EF4-FFF2-40B4-BE49-F238E27FC236}">
                    <a16:creationId xmlns:a16="http://schemas.microsoft.com/office/drawing/2014/main" id="{CE11D590-4CA7-454F-ACD6-F547AAC434CB}"/>
                  </a:ext>
                </a:extLst>
              </p:cNvPr>
              <p:cNvSpPr>
                <a:spLocks noChangeArrowheads="1"/>
              </p:cNvSpPr>
              <p:nvPr/>
            </p:nvSpPr>
            <p:spPr bwMode="auto">
              <a:xfrm>
                <a:off x="1470025" y="2211388"/>
                <a:ext cx="82550" cy="130175"/>
              </a:xfrm>
              <a:custGeom>
                <a:avLst/>
                <a:gdLst/>
                <a:ahLst/>
                <a:cxnLst>
                  <a:cxn ang="0">
                    <a:pos x="15" y="147"/>
                  </a:cxn>
                  <a:cxn ang="0">
                    <a:pos x="14" y="146"/>
                  </a:cxn>
                  <a:cxn ang="0">
                    <a:pos x="11" y="142"/>
                  </a:cxn>
                  <a:cxn ang="0">
                    <a:pos x="10" y="135"/>
                  </a:cxn>
                  <a:cxn ang="0">
                    <a:pos x="8" y="119"/>
                  </a:cxn>
                  <a:cxn ang="0">
                    <a:pos x="9" y="105"/>
                  </a:cxn>
                  <a:cxn ang="0">
                    <a:pos x="5" y="94"/>
                  </a:cxn>
                  <a:cxn ang="0">
                    <a:pos x="2" y="88"/>
                  </a:cxn>
                  <a:cxn ang="0">
                    <a:pos x="0" y="87"/>
                  </a:cxn>
                  <a:cxn ang="0">
                    <a:pos x="129" y="80"/>
                  </a:cxn>
                  <a:cxn ang="0">
                    <a:pos x="112" y="180"/>
                  </a:cxn>
                  <a:cxn ang="0">
                    <a:pos x="55" y="204"/>
                  </a:cxn>
                  <a:cxn ang="0">
                    <a:pos x="44" y="204"/>
                  </a:cxn>
                  <a:cxn ang="0">
                    <a:pos x="38" y="200"/>
                  </a:cxn>
                  <a:cxn ang="0">
                    <a:pos x="35" y="196"/>
                  </a:cxn>
                  <a:cxn ang="0">
                    <a:pos x="33" y="186"/>
                  </a:cxn>
                  <a:cxn ang="0">
                    <a:pos x="15" y="147"/>
                  </a:cxn>
                </a:cxnLst>
                <a:rect l="0" t="0" r="r" b="b"/>
                <a:pathLst>
                  <a:path w="130" h="204">
                    <a:moveTo>
                      <a:pt x="15" y="147"/>
                    </a:moveTo>
                    <a:lnTo>
                      <a:pt x="14" y="146"/>
                    </a:lnTo>
                    <a:lnTo>
                      <a:pt x="11" y="142"/>
                    </a:lnTo>
                    <a:lnTo>
                      <a:pt x="10" y="135"/>
                    </a:lnTo>
                    <a:lnTo>
                      <a:pt x="8" y="119"/>
                    </a:lnTo>
                    <a:lnTo>
                      <a:pt x="9" y="105"/>
                    </a:lnTo>
                    <a:lnTo>
                      <a:pt x="5" y="94"/>
                    </a:lnTo>
                    <a:lnTo>
                      <a:pt x="2" y="88"/>
                    </a:lnTo>
                    <a:lnTo>
                      <a:pt x="0" y="87"/>
                    </a:lnTo>
                    <a:cubicBezTo>
                      <a:pt x="4" y="16"/>
                      <a:pt x="120" y="0"/>
                      <a:pt x="129" y="80"/>
                    </a:cubicBezTo>
                    <a:cubicBezTo>
                      <a:pt x="130" y="91"/>
                      <a:pt x="121" y="170"/>
                      <a:pt x="112" y="180"/>
                    </a:cubicBezTo>
                    <a:cubicBezTo>
                      <a:pt x="95" y="190"/>
                      <a:pt x="75" y="202"/>
                      <a:pt x="55" y="204"/>
                    </a:cubicBezTo>
                    <a:lnTo>
                      <a:pt x="44" y="204"/>
                    </a:lnTo>
                    <a:lnTo>
                      <a:pt x="38" y="200"/>
                    </a:lnTo>
                    <a:lnTo>
                      <a:pt x="35" y="196"/>
                    </a:lnTo>
                    <a:lnTo>
                      <a:pt x="33" y="186"/>
                    </a:lnTo>
                    <a:cubicBezTo>
                      <a:pt x="28" y="159"/>
                      <a:pt x="30" y="171"/>
                      <a:pt x="15" y="147"/>
                    </a:cubicBezTo>
                    <a:close/>
                  </a:path>
                </a:pathLst>
              </a:custGeom>
              <a:solidFill>
                <a:srgbClr val="A2623E"/>
              </a:solidFill>
              <a:ln w="12700" cmpd="sng">
                <a:solidFill>
                  <a:srgbClr val="A2623E"/>
                </a:solidFill>
                <a:prstDash val="solid"/>
                <a:round/>
                <a:headEnd/>
                <a:tailEnd/>
              </a:ln>
            </p:spPr>
            <p:txBody>
              <a:bodyPr/>
              <a:lstStyle/>
              <a:p>
                <a:endParaRPr lang="es-PE"/>
              </a:p>
            </p:txBody>
          </p:sp>
          <p:sp>
            <p:nvSpPr>
              <p:cNvPr id="179" name="Freeform 154">
                <a:extLst>
                  <a:ext uri="{FF2B5EF4-FFF2-40B4-BE49-F238E27FC236}">
                    <a16:creationId xmlns:a16="http://schemas.microsoft.com/office/drawing/2014/main" id="{6E550FC4-A056-430C-9E52-0B9DD0773C75}"/>
                  </a:ext>
                </a:extLst>
              </p:cNvPr>
              <p:cNvSpPr>
                <a:spLocks noChangeArrowheads="1"/>
              </p:cNvSpPr>
              <p:nvPr/>
            </p:nvSpPr>
            <p:spPr bwMode="auto">
              <a:xfrm>
                <a:off x="1495425" y="2262188"/>
                <a:ext cx="28575" cy="20638"/>
              </a:xfrm>
              <a:custGeom>
                <a:avLst/>
                <a:gdLst/>
                <a:ahLst/>
                <a:cxnLst>
                  <a:cxn ang="0">
                    <a:pos x="22" y="31"/>
                  </a:cxn>
                  <a:cxn ang="0">
                    <a:pos x="14" y="31"/>
                  </a:cxn>
                  <a:cxn ang="0">
                    <a:pos x="8" y="30"/>
                  </a:cxn>
                  <a:cxn ang="0">
                    <a:pos x="4" y="30"/>
                  </a:cxn>
                  <a:cxn ang="0">
                    <a:pos x="3" y="29"/>
                  </a:cxn>
                  <a:cxn ang="0">
                    <a:pos x="2" y="26"/>
                  </a:cxn>
                  <a:cxn ang="0">
                    <a:pos x="0" y="19"/>
                  </a:cxn>
                  <a:cxn ang="0">
                    <a:pos x="0" y="10"/>
                  </a:cxn>
                  <a:cxn ang="0">
                    <a:pos x="43" y="6"/>
                  </a:cxn>
                  <a:cxn ang="0">
                    <a:pos x="44" y="10"/>
                  </a:cxn>
                  <a:cxn ang="0">
                    <a:pos x="42" y="16"/>
                  </a:cxn>
                  <a:cxn ang="0">
                    <a:pos x="39" y="20"/>
                  </a:cxn>
                  <a:cxn ang="0">
                    <a:pos x="39" y="22"/>
                  </a:cxn>
                  <a:cxn ang="0">
                    <a:pos x="38" y="23"/>
                  </a:cxn>
                  <a:cxn ang="0">
                    <a:pos x="35" y="25"/>
                  </a:cxn>
                  <a:cxn ang="0">
                    <a:pos x="31" y="29"/>
                  </a:cxn>
                  <a:cxn ang="0">
                    <a:pos x="22" y="31"/>
                  </a:cxn>
                </a:cxnLst>
                <a:rect l="0" t="0" r="r" b="b"/>
                <a:pathLst>
                  <a:path w="44" h="31">
                    <a:moveTo>
                      <a:pt x="22" y="31"/>
                    </a:moveTo>
                    <a:lnTo>
                      <a:pt x="14" y="31"/>
                    </a:lnTo>
                    <a:lnTo>
                      <a:pt x="8" y="30"/>
                    </a:lnTo>
                    <a:lnTo>
                      <a:pt x="4" y="30"/>
                    </a:lnTo>
                    <a:lnTo>
                      <a:pt x="3" y="29"/>
                    </a:lnTo>
                    <a:lnTo>
                      <a:pt x="2" y="26"/>
                    </a:lnTo>
                    <a:lnTo>
                      <a:pt x="0" y="19"/>
                    </a:lnTo>
                    <a:lnTo>
                      <a:pt x="0" y="10"/>
                    </a:lnTo>
                    <a:cubicBezTo>
                      <a:pt x="9" y="1"/>
                      <a:pt x="32" y="0"/>
                      <a:pt x="43" y="6"/>
                    </a:cubicBezTo>
                    <a:lnTo>
                      <a:pt x="44" y="10"/>
                    </a:lnTo>
                    <a:lnTo>
                      <a:pt x="42" y="16"/>
                    </a:lnTo>
                    <a:lnTo>
                      <a:pt x="39" y="20"/>
                    </a:lnTo>
                    <a:lnTo>
                      <a:pt x="39" y="22"/>
                    </a:lnTo>
                    <a:lnTo>
                      <a:pt x="38" y="23"/>
                    </a:lnTo>
                    <a:lnTo>
                      <a:pt x="35" y="25"/>
                    </a:lnTo>
                    <a:lnTo>
                      <a:pt x="31" y="29"/>
                    </a:lnTo>
                    <a:lnTo>
                      <a:pt x="22" y="31"/>
                    </a:lnTo>
                    <a:close/>
                  </a:path>
                </a:pathLst>
              </a:custGeom>
              <a:solidFill>
                <a:srgbClr val="7D3E1C"/>
              </a:solidFill>
              <a:ln w="12700" cmpd="sng">
                <a:solidFill>
                  <a:srgbClr val="7D3E1C"/>
                </a:solidFill>
                <a:prstDash val="solid"/>
                <a:round/>
                <a:headEnd/>
                <a:tailEnd/>
              </a:ln>
            </p:spPr>
            <p:txBody>
              <a:bodyPr/>
              <a:lstStyle/>
              <a:p>
                <a:endParaRPr lang="es-PE"/>
              </a:p>
            </p:txBody>
          </p:sp>
          <p:sp>
            <p:nvSpPr>
              <p:cNvPr id="180" name="Freeform 155">
                <a:extLst>
                  <a:ext uri="{FF2B5EF4-FFF2-40B4-BE49-F238E27FC236}">
                    <a16:creationId xmlns:a16="http://schemas.microsoft.com/office/drawing/2014/main" id="{27150F02-E446-477C-9A94-9182BAC0EBDF}"/>
                  </a:ext>
                </a:extLst>
              </p:cNvPr>
              <p:cNvSpPr>
                <a:spLocks noChangeArrowheads="1"/>
              </p:cNvSpPr>
              <p:nvPr/>
            </p:nvSpPr>
            <p:spPr bwMode="auto">
              <a:xfrm>
                <a:off x="1493838" y="2260600"/>
                <a:ext cx="30163" cy="7938"/>
              </a:xfrm>
              <a:custGeom>
                <a:avLst/>
                <a:gdLst/>
                <a:ahLst/>
                <a:cxnLst>
                  <a:cxn ang="0">
                    <a:pos x="2" y="1"/>
                  </a:cxn>
                  <a:cxn ang="0">
                    <a:pos x="45" y="5"/>
                  </a:cxn>
                  <a:cxn ang="0">
                    <a:pos x="45" y="6"/>
                  </a:cxn>
                  <a:cxn ang="0">
                    <a:pos x="46" y="7"/>
                  </a:cxn>
                  <a:cxn ang="0">
                    <a:pos x="46" y="10"/>
                  </a:cxn>
                  <a:cxn ang="0">
                    <a:pos x="1" y="12"/>
                  </a:cxn>
                  <a:cxn ang="0">
                    <a:pos x="0" y="11"/>
                  </a:cxn>
                  <a:cxn ang="0">
                    <a:pos x="0" y="5"/>
                  </a:cxn>
                  <a:cxn ang="0">
                    <a:pos x="2" y="1"/>
                  </a:cxn>
                </a:cxnLst>
                <a:rect l="0" t="0" r="r" b="b"/>
                <a:pathLst>
                  <a:path w="46" h="12">
                    <a:moveTo>
                      <a:pt x="2" y="1"/>
                    </a:moveTo>
                    <a:cubicBezTo>
                      <a:pt x="22" y="0"/>
                      <a:pt x="23" y="0"/>
                      <a:pt x="45" y="5"/>
                    </a:cubicBezTo>
                    <a:lnTo>
                      <a:pt x="45" y="6"/>
                    </a:lnTo>
                    <a:lnTo>
                      <a:pt x="46" y="7"/>
                    </a:lnTo>
                    <a:lnTo>
                      <a:pt x="46" y="10"/>
                    </a:lnTo>
                    <a:cubicBezTo>
                      <a:pt x="26" y="9"/>
                      <a:pt x="23" y="3"/>
                      <a:pt x="1" y="12"/>
                    </a:cubicBezTo>
                    <a:lnTo>
                      <a:pt x="0" y="11"/>
                    </a:lnTo>
                    <a:lnTo>
                      <a:pt x="0" y="5"/>
                    </a:lnTo>
                    <a:lnTo>
                      <a:pt x="2" y="1"/>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81" name="Freeform 156">
                <a:extLst>
                  <a:ext uri="{FF2B5EF4-FFF2-40B4-BE49-F238E27FC236}">
                    <a16:creationId xmlns:a16="http://schemas.microsoft.com/office/drawing/2014/main" id="{585250CD-D789-438D-B8EA-6E48951ACCBD}"/>
                  </a:ext>
                </a:extLst>
              </p:cNvPr>
              <p:cNvSpPr>
                <a:spLocks noChangeArrowheads="1"/>
              </p:cNvSpPr>
              <p:nvPr/>
            </p:nvSpPr>
            <p:spPr bwMode="auto">
              <a:xfrm>
                <a:off x="1471613" y="2268538"/>
                <a:ext cx="15875" cy="17463"/>
              </a:xfrm>
              <a:custGeom>
                <a:avLst/>
                <a:gdLst/>
                <a:ahLst/>
                <a:cxnLst>
                  <a:cxn ang="0">
                    <a:pos x="13" y="27"/>
                  </a:cxn>
                  <a:cxn ang="0">
                    <a:pos x="10" y="27"/>
                  </a:cxn>
                  <a:cxn ang="0">
                    <a:pos x="8" y="26"/>
                  </a:cxn>
                  <a:cxn ang="0">
                    <a:pos x="5" y="26"/>
                  </a:cxn>
                  <a:cxn ang="0">
                    <a:pos x="4" y="20"/>
                  </a:cxn>
                  <a:cxn ang="0">
                    <a:pos x="2" y="13"/>
                  </a:cxn>
                  <a:cxn ang="0">
                    <a:pos x="0" y="7"/>
                  </a:cxn>
                  <a:cxn ang="0">
                    <a:pos x="0" y="3"/>
                  </a:cxn>
                  <a:cxn ang="0">
                    <a:pos x="1" y="1"/>
                  </a:cxn>
                  <a:cxn ang="0">
                    <a:pos x="4" y="0"/>
                  </a:cxn>
                  <a:cxn ang="0">
                    <a:pos x="8" y="0"/>
                  </a:cxn>
                  <a:cxn ang="0">
                    <a:pos x="13" y="1"/>
                  </a:cxn>
                  <a:cxn ang="0">
                    <a:pos x="16" y="4"/>
                  </a:cxn>
                  <a:cxn ang="0">
                    <a:pos x="20" y="7"/>
                  </a:cxn>
                  <a:cxn ang="0">
                    <a:pos x="22" y="9"/>
                  </a:cxn>
                  <a:cxn ang="0">
                    <a:pos x="25" y="10"/>
                  </a:cxn>
                  <a:cxn ang="0">
                    <a:pos x="25" y="14"/>
                  </a:cxn>
                  <a:cxn ang="0">
                    <a:pos x="26" y="17"/>
                  </a:cxn>
                  <a:cxn ang="0">
                    <a:pos x="25" y="21"/>
                  </a:cxn>
                  <a:cxn ang="0">
                    <a:pos x="25" y="22"/>
                  </a:cxn>
                  <a:cxn ang="0">
                    <a:pos x="22" y="24"/>
                  </a:cxn>
                  <a:cxn ang="0">
                    <a:pos x="19" y="26"/>
                  </a:cxn>
                  <a:cxn ang="0">
                    <a:pos x="13" y="27"/>
                  </a:cxn>
                </a:cxnLst>
                <a:rect l="0" t="0" r="r" b="b"/>
                <a:pathLst>
                  <a:path w="26" h="27">
                    <a:moveTo>
                      <a:pt x="13" y="27"/>
                    </a:moveTo>
                    <a:lnTo>
                      <a:pt x="10" y="27"/>
                    </a:lnTo>
                    <a:lnTo>
                      <a:pt x="8" y="26"/>
                    </a:lnTo>
                    <a:lnTo>
                      <a:pt x="5" y="26"/>
                    </a:lnTo>
                    <a:lnTo>
                      <a:pt x="4" y="20"/>
                    </a:lnTo>
                    <a:lnTo>
                      <a:pt x="2" y="13"/>
                    </a:lnTo>
                    <a:lnTo>
                      <a:pt x="0" y="7"/>
                    </a:lnTo>
                    <a:lnTo>
                      <a:pt x="0" y="3"/>
                    </a:lnTo>
                    <a:lnTo>
                      <a:pt x="1" y="1"/>
                    </a:lnTo>
                    <a:lnTo>
                      <a:pt x="4" y="0"/>
                    </a:lnTo>
                    <a:lnTo>
                      <a:pt x="8" y="0"/>
                    </a:lnTo>
                    <a:lnTo>
                      <a:pt x="13" y="1"/>
                    </a:lnTo>
                    <a:lnTo>
                      <a:pt x="16" y="4"/>
                    </a:lnTo>
                    <a:lnTo>
                      <a:pt x="20" y="7"/>
                    </a:lnTo>
                    <a:lnTo>
                      <a:pt x="22" y="9"/>
                    </a:lnTo>
                    <a:lnTo>
                      <a:pt x="25" y="10"/>
                    </a:lnTo>
                    <a:lnTo>
                      <a:pt x="25" y="14"/>
                    </a:lnTo>
                    <a:lnTo>
                      <a:pt x="26" y="17"/>
                    </a:lnTo>
                    <a:lnTo>
                      <a:pt x="25" y="21"/>
                    </a:lnTo>
                    <a:lnTo>
                      <a:pt x="25" y="22"/>
                    </a:lnTo>
                    <a:lnTo>
                      <a:pt x="22" y="24"/>
                    </a:lnTo>
                    <a:lnTo>
                      <a:pt x="19" y="26"/>
                    </a:lnTo>
                    <a:lnTo>
                      <a:pt x="13" y="27"/>
                    </a:lnTo>
                    <a:close/>
                  </a:path>
                </a:pathLst>
              </a:custGeom>
              <a:solidFill>
                <a:srgbClr val="7D3E1C"/>
              </a:solidFill>
              <a:ln w="12700" cmpd="sng">
                <a:solidFill>
                  <a:srgbClr val="7D3E1C"/>
                </a:solidFill>
                <a:prstDash val="solid"/>
                <a:round/>
                <a:headEnd/>
                <a:tailEnd/>
              </a:ln>
            </p:spPr>
            <p:txBody>
              <a:bodyPr/>
              <a:lstStyle/>
              <a:p>
                <a:endParaRPr lang="es-PE"/>
              </a:p>
            </p:txBody>
          </p:sp>
          <p:sp>
            <p:nvSpPr>
              <p:cNvPr id="182" name="Freeform 157">
                <a:extLst>
                  <a:ext uri="{FF2B5EF4-FFF2-40B4-BE49-F238E27FC236}">
                    <a16:creationId xmlns:a16="http://schemas.microsoft.com/office/drawing/2014/main" id="{BFEBE286-8D4F-4C7A-A93C-639897CA1210}"/>
                  </a:ext>
                </a:extLst>
              </p:cNvPr>
              <p:cNvSpPr>
                <a:spLocks noChangeArrowheads="1"/>
              </p:cNvSpPr>
              <p:nvPr/>
            </p:nvSpPr>
            <p:spPr bwMode="auto">
              <a:xfrm>
                <a:off x="1474788" y="2279650"/>
                <a:ext cx="11113" cy="7938"/>
              </a:xfrm>
              <a:custGeom>
                <a:avLst/>
                <a:gdLst/>
                <a:ahLst/>
                <a:cxnLst>
                  <a:cxn ang="0">
                    <a:pos x="18" y="2"/>
                  </a:cxn>
                  <a:cxn ang="0">
                    <a:pos x="13" y="7"/>
                  </a:cxn>
                  <a:cxn ang="0">
                    <a:pos x="10" y="8"/>
                  </a:cxn>
                  <a:cxn ang="0">
                    <a:pos x="8" y="10"/>
                  </a:cxn>
                  <a:cxn ang="0">
                    <a:pos x="2" y="10"/>
                  </a:cxn>
                  <a:cxn ang="0">
                    <a:pos x="0" y="8"/>
                  </a:cxn>
                  <a:cxn ang="0">
                    <a:pos x="0" y="3"/>
                  </a:cxn>
                  <a:cxn ang="0">
                    <a:pos x="4" y="1"/>
                  </a:cxn>
                  <a:cxn ang="0">
                    <a:pos x="10" y="0"/>
                  </a:cxn>
                  <a:cxn ang="0">
                    <a:pos x="15" y="0"/>
                  </a:cxn>
                  <a:cxn ang="0">
                    <a:pos x="18" y="2"/>
                  </a:cxn>
                </a:cxnLst>
                <a:rect l="0" t="0" r="r" b="b"/>
                <a:pathLst>
                  <a:path w="18" h="10">
                    <a:moveTo>
                      <a:pt x="18" y="2"/>
                    </a:moveTo>
                    <a:lnTo>
                      <a:pt x="13" y="7"/>
                    </a:lnTo>
                    <a:lnTo>
                      <a:pt x="10" y="8"/>
                    </a:lnTo>
                    <a:lnTo>
                      <a:pt x="8" y="10"/>
                    </a:lnTo>
                    <a:lnTo>
                      <a:pt x="2" y="10"/>
                    </a:lnTo>
                    <a:lnTo>
                      <a:pt x="0" y="8"/>
                    </a:lnTo>
                    <a:lnTo>
                      <a:pt x="0" y="3"/>
                    </a:lnTo>
                    <a:lnTo>
                      <a:pt x="4" y="1"/>
                    </a:lnTo>
                    <a:lnTo>
                      <a:pt x="10" y="0"/>
                    </a:lnTo>
                    <a:lnTo>
                      <a:pt x="15" y="0"/>
                    </a:lnTo>
                    <a:lnTo>
                      <a:pt x="18" y="2"/>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183" name="Freeform 158">
                <a:extLst>
                  <a:ext uri="{FF2B5EF4-FFF2-40B4-BE49-F238E27FC236}">
                    <a16:creationId xmlns:a16="http://schemas.microsoft.com/office/drawing/2014/main" id="{AF3A6978-899D-47BA-9E86-A18069A8DC38}"/>
                  </a:ext>
                </a:extLst>
              </p:cNvPr>
              <p:cNvSpPr>
                <a:spLocks noChangeArrowheads="1"/>
              </p:cNvSpPr>
              <p:nvPr/>
            </p:nvSpPr>
            <p:spPr bwMode="auto">
              <a:xfrm>
                <a:off x="1474788" y="2281238"/>
                <a:ext cx="4763" cy="6350"/>
              </a:xfrm>
              <a:custGeom>
                <a:avLst/>
                <a:gdLst/>
                <a:ahLst/>
                <a:cxnLst>
                  <a:cxn ang="0">
                    <a:pos x="0" y="3"/>
                  </a:cxn>
                  <a:cxn ang="0">
                    <a:pos x="1" y="4"/>
                  </a:cxn>
                  <a:cxn ang="0">
                    <a:pos x="2" y="7"/>
                  </a:cxn>
                  <a:cxn ang="0">
                    <a:pos x="3" y="8"/>
                  </a:cxn>
                  <a:cxn ang="0">
                    <a:pos x="5" y="8"/>
                  </a:cxn>
                  <a:cxn ang="0">
                    <a:pos x="7" y="5"/>
                  </a:cxn>
                  <a:cxn ang="0">
                    <a:pos x="8" y="4"/>
                  </a:cxn>
                  <a:cxn ang="0">
                    <a:pos x="5" y="0"/>
                  </a:cxn>
                  <a:cxn ang="0">
                    <a:pos x="1" y="0"/>
                  </a:cxn>
                  <a:cxn ang="0">
                    <a:pos x="1" y="1"/>
                  </a:cxn>
                  <a:cxn ang="0">
                    <a:pos x="0" y="2"/>
                  </a:cxn>
                  <a:cxn ang="0">
                    <a:pos x="0" y="3"/>
                  </a:cxn>
                </a:cxnLst>
                <a:rect l="0" t="0" r="r" b="b"/>
                <a:pathLst>
                  <a:path w="8" h="8">
                    <a:moveTo>
                      <a:pt x="0" y="3"/>
                    </a:moveTo>
                    <a:lnTo>
                      <a:pt x="1" y="4"/>
                    </a:lnTo>
                    <a:lnTo>
                      <a:pt x="2" y="7"/>
                    </a:lnTo>
                    <a:lnTo>
                      <a:pt x="3" y="8"/>
                    </a:lnTo>
                    <a:lnTo>
                      <a:pt x="5" y="8"/>
                    </a:lnTo>
                    <a:lnTo>
                      <a:pt x="7" y="5"/>
                    </a:lnTo>
                    <a:lnTo>
                      <a:pt x="8" y="4"/>
                    </a:lnTo>
                    <a:lnTo>
                      <a:pt x="5" y="0"/>
                    </a:lnTo>
                    <a:lnTo>
                      <a:pt x="1" y="0"/>
                    </a:lnTo>
                    <a:lnTo>
                      <a:pt x="1" y="1"/>
                    </a:lnTo>
                    <a:lnTo>
                      <a:pt x="0" y="2"/>
                    </a:lnTo>
                    <a:lnTo>
                      <a:pt x="0" y="3"/>
                    </a:lnTo>
                    <a:close/>
                  </a:path>
                </a:pathLst>
              </a:custGeom>
              <a:solidFill>
                <a:srgbClr val="2F0000"/>
              </a:solidFill>
              <a:ln w="12700" cmpd="sng">
                <a:solidFill>
                  <a:srgbClr val="2F0000"/>
                </a:solidFill>
                <a:prstDash val="solid"/>
                <a:round/>
                <a:headEnd/>
                <a:tailEnd/>
              </a:ln>
            </p:spPr>
            <p:txBody>
              <a:bodyPr/>
              <a:lstStyle/>
              <a:p>
                <a:endParaRPr lang="es-PE"/>
              </a:p>
            </p:txBody>
          </p:sp>
          <p:sp>
            <p:nvSpPr>
              <p:cNvPr id="184" name="Freeform 159">
                <a:extLst>
                  <a:ext uri="{FF2B5EF4-FFF2-40B4-BE49-F238E27FC236}">
                    <a16:creationId xmlns:a16="http://schemas.microsoft.com/office/drawing/2014/main" id="{9ED4AACC-0074-40D4-BC28-0BE0F55B4885}"/>
                  </a:ext>
                </a:extLst>
              </p:cNvPr>
              <p:cNvSpPr>
                <a:spLocks noChangeArrowheads="1"/>
              </p:cNvSpPr>
              <p:nvPr/>
            </p:nvSpPr>
            <p:spPr bwMode="auto">
              <a:xfrm>
                <a:off x="1473200" y="2279650"/>
                <a:ext cx="12700" cy="3175"/>
              </a:xfrm>
              <a:custGeom>
                <a:avLst/>
                <a:gdLst/>
                <a:ahLst/>
                <a:cxnLst>
                  <a:cxn ang="0">
                    <a:pos x="21" y="3"/>
                  </a:cxn>
                  <a:cxn ang="0">
                    <a:pos x="19" y="2"/>
                  </a:cxn>
                  <a:cxn ang="0">
                    <a:pos x="16" y="0"/>
                  </a:cxn>
                  <a:cxn ang="0">
                    <a:pos x="9" y="0"/>
                  </a:cxn>
                  <a:cxn ang="0">
                    <a:pos x="0" y="3"/>
                  </a:cxn>
                  <a:cxn ang="0">
                    <a:pos x="0" y="4"/>
                  </a:cxn>
                  <a:cxn ang="0">
                    <a:pos x="1" y="4"/>
                  </a:cxn>
                  <a:cxn ang="0">
                    <a:pos x="2" y="6"/>
                  </a:cxn>
                  <a:cxn ang="0">
                    <a:pos x="3" y="6"/>
                  </a:cxn>
                  <a:cxn ang="0">
                    <a:pos x="7" y="3"/>
                  </a:cxn>
                  <a:cxn ang="0">
                    <a:pos x="21" y="3"/>
                  </a:cxn>
                </a:cxnLst>
                <a:rect l="0" t="0" r="r" b="b"/>
                <a:pathLst>
                  <a:path w="21" h="6">
                    <a:moveTo>
                      <a:pt x="21" y="3"/>
                    </a:moveTo>
                    <a:lnTo>
                      <a:pt x="19" y="2"/>
                    </a:lnTo>
                    <a:lnTo>
                      <a:pt x="16" y="0"/>
                    </a:lnTo>
                    <a:lnTo>
                      <a:pt x="9" y="0"/>
                    </a:lnTo>
                    <a:lnTo>
                      <a:pt x="0" y="3"/>
                    </a:lnTo>
                    <a:lnTo>
                      <a:pt x="0" y="4"/>
                    </a:lnTo>
                    <a:lnTo>
                      <a:pt x="1" y="4"/>
                    </a:lnTo>
                    <a:lnTo>
                      <a:pt x="2" y="6"/>
                    </a:lnTo>
                    <a:lnTo>
                      <a:pt x="3" y="6"/>
                    </a:lnTo>
                    <a:lnTo>
                      <a:pt x="7" y="3"/>
                    </a:lnTo>
                    <a:lnTo>
                      <a:pt x="21" y="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85" name="Freeform 160">
                <a:extLst>
                  <a:ext uri="{FF2B5EF4-FFF2-40B4-BE49-F238E27FC236}">
                    <a16:creationId xmlns:a16="http://schemas.microsoft.com/office/drawing/2014/main" id="{CD03746F-083F-4206-B3E2-87CA6C672016}"/>
                  </a:ext>
                </a:extLst>
              </p:cNvPr>
              <p:cNvSpPr>
                <a:spLocks noChangeArrowheads="1"/>
              </p:cNvSpPr>
              <p:nvPr/>
            </p:nvSpPr>
            <p:spPr bwMode="auto">
              <a:xfrm>
                <a:off x="1497013" y="2274888"/>
                <a:ext cx="22225" cy="7938"/>
              </a:xfrm>
              <a:custGeom>
                <a:avLst/>
                <a:gdLst/>
                <a:ahLst/>
                <a:cxnLst>
                  <a:cxn ang="0">
                    <a:pos x="33" y="1"/>
                  </a:cxn>
                  <a:cxn ang="0">
                    <a:pos x="30" y="5"/>
                  </a:cxn>
                  <a:cxn ang="0">
                    <a:pos x="20" y="10"/>
                  </a:cxn>
                  <a:cxn ang="0">
                    <a:pos x="15" y="11"/>
                  </a:cxn>
                  <a:cxn ang="0">
                    <a:pos x="7" y="12"/>
                  </a:cxn>
                  <a:cxn ang="0">
                    <a:pos x="2" y="11"/>
                  </a:cxn>
                  <a:cxn ang="0">
                    <a:pos x="0" y="10"/>
                  </a:cxn>
                  <a:cxn ang="0">
                    <a:pos x="0" y="5"/>
                  </a:cxn>
                  <a:cxn ang="0">
                    <a:pos x="33" y="1"/>
                  </a:cxn>
                </a:cxnLst>
                <a:rect l="0" t="0" r="r" b="b"/>
                <a:pathLst>
                  <a:path w="33" h="12">
                    <a:moveTo>
                      <a:pt x="33" y="1"/>
                    </a:moveTo>
                    <a:lnTo>
                      <a:pt x="30" y="5"/>
                    </a:lnTo>
                    <a:lnTo>
                      <a:pt x="20" y="10"/>
                    </a:lnTo>
                    <a:lnTo>
                      <a:pt x="15" y="11"/>
                    </a:lnTo>
                    <a:lnTo>
                      <a:pt x="7" y="12"/>
                    </a:lnTo>
                    <a:lnTo>
                      <a:pt x="2" y="11"/>
                    </a:lnTo>
                    <a:lnTo>
                      <a:pt x="0" y="10"/>
                    </a:lnTo>
                    <a:lnTo>
                      <a:pt x="0" y="5"/>
                    </a:lnTo>
                    <a:cubicBezTo>
                      <a:pt x="10" y="0"/>
                      <a:pt x="22" y="1"/>
                      <a:pt x="33" y="1"/>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186" name="Freeform 161">
                <a:extLst>
                  <a:ext uri="{FF2B5EF4-FFF2-40B4-BE49-F238E27FC236}">
                    <a16:creationId xmlns:a16="http://schemas.microsoft.com/office/drawing/2014/main" id="{5C5BBE70-A8CB-43B4-B9B9-DB84351125D4}"/>
                  </a:ext>
                </a:extLst>
              </p:cNvPr>
              <p:cNvSpPr>
                <a:spLocks noChangeArrowheads="1"/>
              </p:cNvSpPr>
              <p:nvPr/>
            </p:nvSpPr>
            <p:spPr bwMode="auto">
              <a:xfrm>
                <a:off x="1497013" y="2278063"/>
                <a:ext cx="6350" cy="4763"/>
              </a:xfrm>
              <a:custGeom>
                <a:avLst/>
                <a:gdLst/>
                <a:ahLst/>
                <a:cxnLst>
                  <a:cxn ang="0">
                    <a:pos x="0" y="3"/>
                  </a:cxn>
                  <a:cxn ang="0">
                    <a:pos x="0" y="6"/>
                  </a:cxn>
                  <a:cxn ang="0">
                    <a:pos x="1" y="7"/>
                  </a:cxn>
                  <a:cxn ang="0">
                    <a:pos x="3" y="8"/>
                  </a:cxn>
                  <a:cxn ang="0">
                    <a:pos x="4" y="8"/>
                  </a:cxn>
                  <a:cxn ang="0">
                    <a:pos x="7" y="7"/>
                  </a:cxn>
                  <a:cxn ang="0">
                    <a:pos x="8" y="6"/>
                  </a:cxn>
                  <a:cxn ang="0">
                    <a:pos x="9" y="3"/>
                  </a:cxn>
                  <a:cxn ang="0">
                    <a:pos x="9" y="2"/>
                  </a:cxn>
                  <a:cxn ang="0">
                    <a:pos x="8" y="0"/>
                  </a:cxn>
                  <a:cxn ang="0">
                    <a:pos x="2" y="0"/>
                  </a:cxn>
                  <a:cxn ang="0">
                    <a:pos x="0" y="1"/>
                  </a:cxn>
                  <a:cxn ang="0">
                    <a:pos x="0" y="3"/>
                  </a:cxn>
                </a:cxnLst>
                <a:rect l="0" t="0" r="r" b="b"/>
                <a:pathLst>
                  <a:path w="9" h="8">
                    <a:moveTo>
                      <a:pt x="0" y="3"/>
                    </a:moveTo>
                    <a:lnTo>
                      <a:pt x="0" y="6"/>
                    </a:lnTo>
                    <a:lnTo>
                      <a:pt x="1" y="7"/>
                    </a:lnTo>
                    <a:lnTo>
                      <a:pt x="3" y="8"/>
                    </a:lnTo>
                    <a:lnTo>
                      <a:pt x="4" y="8"/>
                    </a:lnTo>
                    <a:lnTo>
                      <a:pt x="7" y="7"/>
                    </a:lnTo>
                    <a:lnTo>
                      <a:pt x="8" y="6"/>
                    </a:lnTo>
                    <a:lnTo>
                      <a:pt x="9" y="3"/>
                    </a:lnTo>
                    <a:lnTo>
                      <a:pt x="9" y="2"/>
                    </a:lnTo>
                    <a:lnTo>
                      <a:pt x="8" y="0"/>
                    </a:lnTo>
                    <a:lnTo>
                      <a:pt x="2" y="0"/>
                    </a:lnTo>
                    <a:lnTo>
                      <a:pt x="0" y="1"/>
                    </a:lnTo>
                    <a:lnTo>
                      <a:pt x="0" y="3"/>
                    </a:lnTo>
                    <a:close/>
                  </a:path>
                </a:pathLst>
              </a:custGeom>
              <a:solidFill>
                <a:srgbClr val="2F0000"/>
              </a:solidFill>
              <a:ln w="12700" cmpd="sng">
                <a:solidFill>
                  <a:srgbClr val="2F0000"/>
                </a:solidFill>
                <a:prstDash val="solid"/>
                <a:round/>
                <a:headEnd/>
                <a:tailEnd/>
              </a:ln>
            </p:spPr>
            <p:txBody>
              <a:bodyPr/>
              <a:lstStyle/>
              <a:p>
                <a:endParaRPr lang="es-PE"/>
              </a:p>
            </p:txBody>
          </p:sp>
          <p:sp>
            <p:nvSpPr>
              <p:cNvPr id="187" name="Freeform 162">
                <a:extLst>
                  <a:ext uri="{FF2B5EF4-FFF2-40B4-BE49-F238E27FC236}">
                    <a16:creationId xmlns:a16="http://schemas.microsoft.com/office/drawing/2014/main" id="{043A7583-A601-4394-A09C-26421DF25071}"/>
                  </a:ext>
                </a:extLst>
              </p:cNvPr>
              <p:cNvSpPr>
                <a:spLocks noChangeArrowheads="1"/>
              </p:cNvSpPr>
              <p:nvPr/>
            </p:nvSpPr>
            <p:spPr bwMode="auto">
              <a:xfrm>
                <a:off x="1495425" y="2273300"/>
                <a:ext cx="23813" cy="6350"/>
              </a:xfrm>
              <a:custGeom>
                <a:avLst/>
                <a:gdLst/>
                <a:ahLst/>
                <a:cxnLst>
                  <a:cxn ang="0">
                    <a:pos x="37" y="3"/>
                  </a:cxn>
                  <a:cxn ang="0">
                    <a:pos x="35" y="3"/>
                  </a:cxn>
                  <a:cxn ang="0">
                    <a:pos x="34" y="2"/>
                  </a:cxn>
                  <a:cxn ang="0">
                    <a:pos x="32" y="1"/>
                  </a:cxn>
                  <a:cxn ang="0">
                    <a:pos x="27" y="0"/>
                  </a:cxn>
                  <a:cxn ang="0">
                    <a:pos x="16" y="0"/>
                  </a:cxn>
                  <a:cxn ang="0">
                    <a:pos x="8" y="2"/>
                  </a:cxn>
                  <a:cxn ang="0">
                    <a:pos x="0" y="6"/>
                  </a:cxn>
                  <a:cxn ang="0">
                    <a:pos x="0" y="7"/>
                  </a:cxn>
                  <a:cxn ang="0">
                    <a:pos x="1" y="8"/>
                  </a:cxn>
                  <a:cxn ang="0">
                    <a:pos x="4" y="8"/>
                  </a:cxn>
                  <a:cxn ang="0">
                    <a:pos x="8" y="7"/>
                  </a:cxn>
                  <a:cxn ang="0">
                    <a:pos x="37" y="3"/>
                  </a:cxn>
                </a:cxnLst>
                <a:rect l="0" t="0" r="r" b="b"/>
                <a:pathLst>
                  <a:path w="37" h="8">
                    <a:moveTo>
                      <a:pt x="37" y="3"/>
                    </a:moveTo>
                    <a:lnTo>
                      <a:pt x="35" y="3"/>
                    </a:lnTo>
                    <a:lnTo>
                      <a:pt x="34" y="2"/>
                    </a:lnTo>
                    <a:lnTo>
                      <a:pt x="32" y="1"/>
                    </a:lnTo>
                    <a:lnTo>
                      <a:pt x="27" y="0"/>
                    </a:lnTo>
                    <a:lnTo>
                      <a:pt x="16" y="0"/>
                    </a:lnTo>
                    <a:lnTo>
                      <a:pt x="8" y="2"/>
                    </a:lnTo>
                    <a:lnTo>
                      <a:pt x="0" y="6"/>
                    </a:lnTo>
                    <a:lnTo>
                      <a:pt x="0" y="7"/>
                    </a:lnTo>
                    <a:lnTo>
                      <a:pt x="1" y="8"/>
                    </a:lnTo>
                    <a:lnTo>
                      <a:pt x="4" y="8"/>
                    </a:lnTo>
                    <a:lnTo>
                      <a:pt x="8" y="7"/>
                    </a:lnTo>
                    <a:cubicBezTo>
                      <a:pt x="17" y="3"/>
                      <a:pt x="27" y="3"/>
                      <a:pt x="37" y="3"/>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188" name="Freeform 163">
                <a:extLst>
                  <a:ext uri="{FF2B5EF4-FFF2-40B4-BE49-F238E27FC236}">
                    <a16:creationId xmlns:a16="http://schemas.microsoft.com/office/drawing/2014/main" id="{BC84D019-76C7-463F-A4A8-C7AC5F0E8888}"/>
                  </a:ext>
                </a:extLst>
              </p:cNvPr>
              <p:cNvSpPr>
                <a:spLocks noChangeArrowheads="1"/>
              </p:cNvSpPr>
              <p:nvPr/>
            </p:nvSpPr>
            <p:spPr bwMode="auto">
              <a:xfrm>
                <a:off x="1484313" y="2306638"/>
                <a:ext cx="44450" cy="39688"/>
              </a:xfrm>
              <a:custGeom>
                <a:avLst/>
                <a:gdLst/>
                <a:ahLst/>
                <a:cxnLst>
                  <a:cxn ang="0">
                    <a:pos x="0" y="9"/>
                  </a:cxn>
                  <a:cxn ang="0">
                    <a:pos x="2" y="9"/>
                  </a:cxn>
                  <a:cxn ang="0">
                    <a:pos x="3" y="12"/>
                  </a:cxn>
                  <a:cxn ang="0">
                    <a:pos x="18" y="9"/>
                  </a:cxn>
                  <a:cxn ang="0">
                    <a:pos x="58" y="5"/>
                  </a:cxn>
                  <a:cxn ang="0">
                    <a:pos x="60" y="11"/>
                  </a:cxn>
                  <a:cxn ang="0">
                    <a:pos x="56" y="24"/>
                  </a:cxn>
                  <a:cxn ang="0">
                    <a:pos x="50" y="37"/>
                  </a:cxn>
                  <a:cxn ang="0">
                    <a:pos x="48" y="43"/>
                  </a:cxn>
                  <a:cxn ang="0">
                    <a:pos x="27" y="50"/>
                  </a:cxn>
                  <a:cxn ang="0">
                    <a:pos x="24" y="44"/>
                  </a:cxn>
                  <a:cxn ang="0">
                    <a:pos x="18" y="49"/>
                  </a:cxn>
                  <a:cxn ang="0">
                    <a:pos x="14" y="51"/>
                  </a:cxn>
                  <a:cxn ang="0">
                    <a:pos x="10" y="41"/>
                  </a:cxn>
                  <a:cxn ang="0">
                    <a:pos x="12" y="60"/>
                  </a:cxn>
                  <a:cxn ang="0">
                    <a:pos x="22" y="62"/>
                  </a:cxn>
                  <a:cxn ang="0">
                    <a:pos x="39" y="55"/>
                  </a:cxn>
                  <a:cxn ang="0">
                    <a:pos x="43" y="55"/>
                  </a:cxn>
                  <a:cxn ang="0">
                    <a:pos x="46" y="53"/>
                  </a:cxn>
                  <a:cxn ang="0">
                    <a:pos x="48" y="51"/>
                  </a:cxn>
                  <a:cxn ang="0">
                    <a:pos x="49" y="51"/>
                  </a:cxn>
                  <a:cxn ang="0">
                    <a:pos x="58" y="48"/>
                  </a:cxn>
                  <a:cxn ang="0">
                    <a:pos x="68" y="1"/>
                  </a:cxn>
                  <a:cxn ang="0">
                    <a:pos x="0" y="9"/>
                  </a:cxn>
                </a:cxnLst>
                <a:rect l="0" t="0" r="r" b="b"/>
                <a:pathLst>
                  <a:path w="68" h="62">
                    <a:moveTo>
                      <a:pt x="0" y="9"/>
                    </a:moveTo>
                    <a:lnTo>
                      <a:pt x="2" y="9"/>
                    </a:lnTo>
                    <a:lnTo>
                      <a:pt x="3" y="12"/>
                    </a:lnTo>
                    <a:cubicBezTo>
                      <a:pt x="15" y="13"/>
                      <a:pt x="12" y="9"/>
                      <a:pt x="18" y="9"/>
                    </a:cubicBezTo>
                    <a:cubicBezTo>
                      <a:pt x="30" y="10"/>
                      <a:pt x="46" y="7"/>
                      <a:pt x="58" y="5"/>
                    </a:cubicBezTo>
                    <a:lnTo>
                      <a:pt x="60" y="11"/>
                    </a:lnTo>
                    <a:lnTo>
                      <a:pt x="56" y="24"/>
                    </a:lnTo>
                    <a:lnTo>
                      <a:pt x="50" y="37"/>
                    </a:lnTo>
                    <a:lnTo>
                      <a:pt x="48" y="43"/>
                    </a:lnTo>
                    <a:lnTo>
                      <a:pt x="27" y="50"/>
                    </a:lnTo>
                    <a:lnTo>
                      <a:pt x="24" y="44"/>
                    </a:lnTo>
                    <a:lnTo>
                      <a:pt x="18" y="49"/>
                    </a:lnTo>
                    <a:lnTo>
                      <a:pt x="14" y="51"/>
                    </a:lnTo>
                    <a:lnTo>
                      <a:pt x="10" y="41"/>
                    </a:lnTo>
                    <a:lnTo>
                      <a:pt x="12" y="60"/>
                    </a:lnTo>
                    <a:lnTo>
                      <a:pt x="22" y="62"/>
                    </a:lnTo>
                    <a:lnTo>
                      <a:pt x="39" y="55"/>
                    </a:lnTo>
                    <a:lnTo>
                      <a:pt x="43" y="55"/>
                    </a:lnTo>
                    <a:lnTo>
                      <a:pt x="46" y="53"/>
                    </a:lnTo>
                    <a:lnTo>
                      <a:pt x="48" y="51"/>
                    </a:lnTo>
                    <a:lnTo>
                      <a:pt x="49" y="51"/>
                    </a:lnTo>
                    <a:lnTo>
                      <a:pt x="58" y="48"/>
                    </a:lnTo>
                    <a:lnTo>
                      <a:pt x="68" y="1"/>
                    </a:lnTo>
                    <a:cubicBezTo>
                      <a:pt x="38" y="3"/>
                      <a:pt x="29" y="0"/>
                      <a:pt x="0" y="9"/>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189" name="Freeform 164">
                <a:extLst>
                  <a:ext uri="{FF2B5EF4-FFF2-40B4-BE49-F238E27FC236}">
                    <a16:creationId xmlns:a16="http://schemas.microsoft.com/office/drawing/2014/main" id="{0A480133-512B-4FDF-A646-00F514A571C8}"/>
                  </a:ext>
                </a:extLst>
              </p:cNvPr>
              <p:cNvSpPr>
                <a:spLocks noChangeArrowheads="1"/>
              </p:cNvSpPr>
              <p:nvPr/>
            </p:nvSpPr>
            <p:spPr bwMode="auto">
              <a:xfrm>
                <a:off x="1476375" y="2224088"/>
                <a:ext cx="79375" cy="53975"/>
              </a:xfrm>
              <a:custGeom>
                <a:avLst/>
                <a:gdLst/>
                <a:ahLst/>
                <a:cxnLst>
                  <a:cxn ang="0">
                    <a:pos x="121" y="56"/>
                  </a:cxn>
                  <a:cxn ang="0">
                    <a:pos x="122" y="53"/>
                  </a:cxn>
                  <a:cxn ang="0">
                    <a:pos x="114" y="25"/>
                  </a:cxn>
                  <a:cxn ang="0">
                    <a:pos x="110" y="20"/>
                  </a:cxn>
                  <a:cxn ang="0">
                    <a:pos x="108" y="16"/>
                  </a:cxn>
                  <a:cxn ang="0">
                    <a:pos x="106" y="15"/>
                  </a:cxn>
                  <a:cxn ang="0">
                    <a:pos x="103" y="13"/>
                  </a:cxn>
                  <a:cxn ang="0">
                    <a:pos x="99" y="11"/>
                  </a:cxn>
                  <a:cxn ang="0">
                    <a:pos x="93" y="7"/>
                  </a:cxn>
                  <a:cxn ang="0">
                    <a:pos x="87" y="5"/>
                  </a:cxn>
                  <a:cxn ang="0">
                    <a:pos x="86" y="4"/>
                  </a:cxn>
                  <a:cxn ang="0">
                    <a:pos x="84" y="3"/>
                  </a:cxn>
                  <a:cxn ang="0">
                    <a:pos x="72" y="1"/>
                  </a:cxn>
                  <a:cxn ang="0">
                    <a:pos x="68" y="0"/>
                  </a:cxn>
                  <a:cxn ang="0">
                    <a:pos x="61" y="1"/>
                  </a:cxn>
                  <a:cxn ang="0">
                    <a:pos x="58" y="2"/>
                  </a:cxn>
                  <a:cxn ang="0">
                    <a:pos x="56" y="3"/>
                  </a:cxn>
                  <a:cxn ang="0">
                    <a:pos x="48" y="2"/>
                  </a:cxn>
                  <a:cxn ang="0">
                    <a:pos x="44" y="3"/>
                  </a:cxn>
                  <a:cxn ang="0">
                    <a:pos x="39" y="4"/>
                  </a:cxn>
                  <a:cxn ang="0">
                    <a:pos x="37" y="5"/>
                  </a:cxn>
                  <a:cxn ang="0">
                    <a:pos x="33" y="7"/>
                  </a:cxn>
                  <a:cxn ang="0">
                    <a:pos x="28" y="8"/>
                  </a:cxn>
                  <a:cxn ang="0">
                    <a:pos x="25" y="10"/>
                  </a:cxn>
                  <a:cxn ang="0">
                    <a:pos x="20" y="11"/>
                  </a:cxn>
                  <a:cxn ang="0">
                    <a:pos x="10" y="14"/>
                  </a:cxn>
                  <a:cxn ang="0">
                    <a:pos x="8" y="16"/>
                  </a:cxn>
                  <a:cxn ang="0">
                    <a:pos x="5" y="17"/>
                  </a:cxn>
                  <a:cxn ang="0">
                    <a:pos x="2" y="20"/>
                  </a:cxn>
                  <a:cxn ang="0">
                    <a:pos x="0" y="31"/>
                  </a:cxn>
                  <a:cxn ang="0">
                    <a:pos x="1" y="34"/>
                  </a:cxn>
                  <a:cxn ang="0">
                    <a:pos x="7" y="35"/>
                  </a:cxn>
                  <a:cxn ang="0">
                    <a:pos x="8" y="33"/>
                  </a:cxn>
                  <a:cxn ang="0">
                    <a:pos x="22" y="32"/>
                  </a:cxn>
                  <a:cxn ang="0">
                    <a:pos x="25" y="31"/>
                  </a:cxn>
                  <a:cxn ang="0">
                    <a:pos x="33" y="25"/>
                  </a:cxn>
                  <a:cxn ang="0">
                    <a:pos x="42" y="21"/>
                  </a:cxn>
                  <a:cxn ang="0">
                    <a:pos x="49" y="20"/>
                  </a:cxn>
                  <a:cxn ang="0">
                    <a:pos x="56" y="19"/>
                  </a:cxn>
                  <a:cxn ang="0">
                    <a:pos x="63" y="22"/>
                  </a:cxn>
                  <a:cxn ang="0">
                    <a:pos x="65" y="25"/>
                  </a:cxn>
                  <a:cxn ang="0">
                    <a:pos x="72" y="26"/>
                  </a:cxn>
                  <a:cxn ang="0">
                    <a:pos x="74" y="31"/>
                  </a:cxn>
                  <a:cxn ang="0">
                    <a:pos x="80" y="33"/>
                  </a:cxn>
                  <a:cxn ang="0">
                    <a:pos x="82" y="35"/>
                  </a:cxn>
                  <a:cxn ang="0">
                    <a:pos x="88" y="38"/>
                  </a:cxn>
                  <a:cxn ang="0">
                    <a:pos x="87" y="43"/>
                  </a:cxn>
                  <a:cxn ang="0">
                    <a:pos x="92" y="50"/>
                  </a:cxn>
                  <a:cxn ang="0">
                    <a:pos x="94" y="58"/>
                  </a:cxn>
                  <a:cxn ang="0">
                    <a:pos x="97" y="70"/>
                  </a:cxn>
                  <a:cxn ang="0">
                    <a:pos x="98" y="80"/>
                  </a:cxn>
                  <a:cxn ang="0">
                    <a:pos x="100" y="83"/>
                  </a:cxn>
                  <a:cxn ang="0">
                    <a:pos x="106" y="82"/>
                  </a:cxn>
                  <a:cxn ang="0">
                    <a:pos x="120" y="67"/>
                  </a:cxn>
                </a:cxnLst>
                <a:rect l="0" t="0" r="r" b="b"/>
                <a:pathLst>
                  <a:path w="124" h="83">
                    <a:moveTo>
                      <a:pt x="120" y="56"/>
                    </a:moveTo>
                    <a:lnTo>
                      <a:pt x="121" y="56"/>
                    </a:lnTo>
                    <a:lnTo>
                      <a:pt x="121" y="53"/>
                    </a:lnTo>
                    <a:lnTo>
                      <a:pt x="122" y="53"/>
                    </a:lnTo>
                    <a:cubicBezTo>
                      <a:pt x="121" y="45"/>
                      <a:pt x="124" y="41"/>
                      <a:pt x="117" y="34"/>
                    </a:cubicBezTo>
                    <a:cubicBezTo>
                      <a:pt x="115" y="32"/>
                      <a:pt x="117" y="27"/>
                      <a:pt x="114" y="25"/>
                    </a:cubicBezTo>
                    <a:lnTo>
                      <a:pt x="110" y="21"/>
                    </a:lnTo>
                    <a:lnTo>
                      <a:pt x="110" y="20"/>
                    </a:lnTo>
                    <a:lnTo>
                      <a:pt x="108" y="17"/>
                    </a:lnTo>
                    <a:lnTo>
                      <a:pt x="108" y="16"/>
                    </a:lnTo>
                    <a:lnTo>
                      <a:pt x="106" y="16"/>
                    </a:lnTo>
                    <a:lnTo>
                      <a:pt x="106" y="15"/>
                    </a:lnTo>
                    <a:lnTo>
                      <a:pt x="105" y="14"/>
                    </a:lnTo>
                    <a:lnTo>
                      <a:pt x="103" y="13"/>
                    </a:lnTo>
                    <a:lnTo>
                      <a:pt x="102" y="11"/>
                    </a:lnTo>
                    <a:lnTo>
                      <a:pt x="99" y="11"/>
                    </a:lnTo>
                    <a:lnTo>
                      <a:pt x="95" y="8"/>
                    </a:lnTo>
                    <a:lnTo>
                      <a:pt x="93" y="7"/>
                    </a:lnTo>
                    <a:lnTo>
                      <a:pt x="88" y="7"/>
                    </a:lnTo>
                    <a:lnTo>
                      <a:pt x="87" y="5"/>
                    </a:lnTo>
                    <a:lnTo>
                      <a:pt x="86" y="5"/>
                    </a:lnTo>
                    <a:lnTo>
                      <a:pt x="86" y="4"/>
                    </a:lnTo>
                    <a:lnTo>
                      <a:pt x="85" y="4"/>
                    </a:lnTo>
                    <a:lnTo>
                      <a:pt x="84" y="3"/>
                    </a:lnTo>
                    <a:lnTo>
                      <a:pt x="80" y="3"/>
                    </a:lnTo>
                    <a:cubicBezTo>
                      <a:pt x="71" y="3"/>
                      <a:pt x="79" y="4"/>
                      <a:pt x="72" y="1"/>
                    </a:cubicBezTo>
                    <a:lnTo>
                      <a:pt x="69" y="1"/>
                    </a:lnTo>
                    <a:lnTo>
                      <a:pt x="68" y="0"/>
                    </a:lnTo>
                    <a:lnTo>
                      <a:pt x="63" y="0"/>
                    </a:lnTo>
                    <a:lnTo>
                      <a:pt x="61" y="1"/>
                    </a:lnTo>
                    <a:lnTo>
                      <a:pt x="58" y="1"/>
                    </a:lnTo>
                    <a:lnTo>
                      <a:pt x="58" y="2"/>
                    </a:lnTo>
                    <a:lnTo>
                      <a:pt x="57" y="3"/>
                    </a:lnTo>
                    <a:lnTo>
                      <a:pt x="56" y="3"/>
                    </a:lnTo>
                    <a:lnTo>
                      <a:pt x="55" y="2"/>
                    </a:lnTo>
                    <a:lnTo>
                      <a:pt x="48" y="2"/>
                    </a:lnTo>
                    <a:lnTo>
                      <a:pt x="46" y="3"/>
                    </a:lnTo>
                    <a:lnTo>
                      <a:pt x="44" y="3"/>
                    </a:lnTo>
                    <a:lnTo>
                      <a:pt x="43" y="4"/>
                    </a:lnTo>
                    <a:lnTo>
                      <a:pt x="39" y="4"/>
                    </a:lnTo>
                    <a:lnTo>
                      <a:pt x="38" y="5"/>
                    </a:lnTo>
                    <a:lnTo>
                      <a:pt x="37" y="5"/>
                    </a:lnTo>
                    <a:lnTo>
                      <a:pt x="35" y="7"/>
                    </a:lnTo>
                    <a:lnTo>
                      <a:pt x="33" y="7"/>
                    </a:lnTo>
                    <a:lnTo>
                      <a:pt x="31" y="5"/>
                    </a:lnTo>
                    <a:lnTo>
                      <a:pt x="28" y="8"/>
                    </a:lnTo>
                    <a:lnTo>
                      <a:pt x="27" y="8"/>
                    </a:lnTo>
                    <a:lnTo>
                      <a:pt x="25" y="10"/>
                    </a:lnTo>
                    <a:lnTo>
                      <a:pt x="21" y="10"/>
                    </a:lnTo>
                    <a:lnTo>
                      <a:pt x="20" y="11"/>
                    </a:lnTo>
                    <a:lnTo>
                      <a:pt x="13" y="11"/>
                    </a:lnTo>
                    <a:lnTo>
                      <a:pt x="10" y="14"/>
                    </a:lnTo>
                    <a:lnTo>
                      <a:pt x="10" y="15"/>
                    </a:lnTo>
                    <a:lnTo>
                      <a:pt x="8" y="16"/>
                    </a:lnTo>
                    <a:lnTo>
                      <a:pt x="7" y="16"/>
                    </a:lnTo>
                    <a:lnTo>
                      <a:pt x="5" y="17"/>
                    </a:lnTo>
                    <a:lnTo>
                      <a:pt x="4" y="19"/>
                    </a:lnTo>
                    <a:lnTo>
                      <a:pt x="2" y="20"/>
                    </a:lnTo>
                    <a:cubicBezTo>
                      <a:pt x="3" y="31"/>
                      <a:pt x="1" y="25"/>
                      <a:pt x="1" y="31"/>
                    </a:cubicBezTo>
                    <a:lnTo>
                      <a:pt x="0" y="31"/>
                    </a:lnTo>
                    <a:lnTo>
                      <a:pt x="0" y="34"/>
                    </a:lnTo>
                    <a:lnTo>
                      <a:pt x="1" y="34"/>
                    </a:lnTo>
                    <a:lnTo>
                      <a:pt x="2" y="35"/>
                    </a:lnTo>
                    <a:lnTo>
                      <a:pt x="7" y="35"/>
                    </a:lnTo>
                    <a:lnTo>
                      <a:pt x="8" y="34"/>
                    </a:lnTo>
                    <a:lnTo>
                      <a:pt x="8" y="33"/>
                    </a:lnTo>
                    <a:cubicBezTo>
                      <a:pt x="12" y="33"/>
                      <a:pt x="17" y="33"/>
                      <a:pt x="21" y="33"/>
                    </a:cubicBezTo>
                    <a:lnTo>
                      <a:pt x="22" y="32"/>
                    </a:lnTo>
                    <a:lnTo>
                      <a:pt x="24" y="31"/>
                    </a:lnTo>
                    <a:lnTo>
                      <a:pt x="25" y="31"/>
                    </a:lnTo>
                    <a:lnTo>
                      <a:pt x="32" y="26"/>
                    </a:lnTo>
                    <a:lnTo>
                      <a:pt x="33" y="25"/>
                    </a:lnTo>
                    <a:lnTo>
                      <a:pt x="38" y="25"/>
                    </a:lnTo>
                    <a:lnTo>
                      <a:pt x="42" y="21"/>
                    </a:lnTo>
                    <a:lnTo>
                      <a:pt x="48" y="21"/>
                    </a:lnTo>
                    <a:lnTo>
                      <a:pt x="49" y="20"/>
                    </a:lnTo>
                    <a:lnTo>
                      <a:pt x="55" y="20"/>
                    </a:lnTo>
                    <a:lnTo>
                      <a:pt x="56" y="19"/>
                    </a:lnTo>
                    <a:lnTo>
                      <a:pt x="60" y="19"/>
                    </a:lnTo>
                    <a:lnTo>
                      <a:pt x="63" y="22"/>
                    </a:lnTo>
                    <a:lnTo>
                      <a:pt x="63" y="23"/>
                    </a:lnTo>
                    <a:lnTo>
                      <a:pt x="65" y="25"/>
                    </a:lnTo>
                    <a:lnTo>
                      <a:pt x="70" y="25"/>
                    </a:lnTo>
                    <a:lnTo>
                      <a:pt x="72" y="26"/>
                    </a:lnTo>
                    <a:lnTo>
                      <a:pt x="72" y="31"/>
                    </a:lnTo>
                    <a:lnTo>
                      <a:pt x="74" y="31"/>
                    </a:lnTo>
                    <a:lnTo>
                      <a:pt x="76" y="33"/>
                    </a:lnTo>
                    <a:lnTo>
                      <a:pt x="80" y="33"/>
                    </a:lnTo>
                    <a:lnTo>
                      <a:pt x="81" y="34"/>
                    </a:lnTo>
                    <a:lnTo>
                      <a:pt x="82" y="35"/>
                    </a:lnTo>
                    <a:lnTo>
                      <a:pt x="86" y="35"/>
                    </a:lnTo>
                    <a:lnTo>
                      <a:pt x="88" y="38"/>
                    </a:lnTo>
                    <a:lnTo>
                      <a:pt x="87" y="39"/>
                    </a:lnTo>
                    <a:lnTo>
                      <a:pt x="87" y="43"/>
                    </a:lnTo>
                    <a:lnTo>
                      <a:pt x="88" y="46"/>
                    </a:lnTo>
                    <a:lnTo>
                      <a:pt x="92" y="50"/>
                    </a:lnTo>
                    <a:lnTo>
                      <a:pt x="93" y="55"/>
                    </a:lnTo>
                    <a:lnTo>
                      <a:pt x="94" y="58"/>
                    </a:lnTo>
                    <a:lnTo>
                      <a:pt x="97" y="63"/>
                    </a:lnTo>
                    <a:lnTo>
                      <a:pt x="97" y="70"/>
                    </a:lnTo>
                    <a:lnTo>
                      <a:pt x="98" y="74"/>
                    </a:lnTo>
                    <a:lnTo>
                      <a:pt x="98" y="80"/>
                    </a:lnTo>
                    <a:lnTo>
                      <a:pt x="99" y="82"/>
                    </a:lnTo>
                    <a:lnTo>
                      <a:pt x="100" y="83"/>
                    </a:lnTo>
                    <a:lnTo>
                      <a:pt x="104" y="83"/>
                    </a:lnTo>
                    <a:lnTo>
                      <a:pt x="106" y="82"/>
                    </a:lnTo>
                    <a:lnTo>
                      <a:pt x="116" y="75"/>
                    </a:lnTo>
                    <a:lnTo>
                      <a:pt x="120" y="67"/>
                    </a:lnTo>
                    <a:lnTo>
                      <a:pt x="120" y="56"/>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90" name="Freeform 165">
                <a:extLst>
                  <a:ext uri="{FF2B5EF4-FFF2-40B4-BE49-F238E27FC236}">
                    <a16:creationId xmlns:a16="http://schemas.microsoft.com/office/drawing/2014/main" id="{80665982-E641-4475-A2D6-390560B0138B}"/>
                  </a:ext>
                </a:extLst>
              </p:cNvPr>
              <p:cNvSpPr>
                <a:spLocks noChangeArrowheads="1"/>
              </p:cNvSpPr>
              <p:nvPr/>
            </p:nvSpPr>
            <p:spPr bwMode="auto">
              <a:xfrm>
                <a:off x="1492250" y="2262188"/>
                <a:ext cx="57150" cy="26988"/>
              </a:xfrm>
              <a:custGeom>
                <a:avLst/>
                <a:gdLst/>
                <a:ahLst/>
                <a:cxnLst>
                  <a:cxn ang="0">
                    <a:pos x="0" y="25"/>
                  </a:cxn>
                  <a:cxn ang="0">
                    <a:pos x="1" y="27"/>
                  </a:cxn>
                  <a:cxn ang="0">
                    <a:pos x="1" y="29"/>
                  </a:cxn>
                  <a:cxn ang="0">
                    <a:pos x="11" y="12"/>
                  </a:cxn>
                  <a:cxn ang="0">
                    <a:pos x="50" y="23"/>
                  </a:cxn>
                  <a:cxn ang="0">
                    <a:pos x="48" y="25"/>
                  </a:cxn>
                  <a:cxn ang="0">
                    <a:pos x="45" y="29"/>
                  </a:cxn>
                  <a:cxn ang="0">
                    <a:pos x="40" y="31"/>
                  </a:cxn>
                  <a:cxn ang="0">
                    <a:pos x="34" y="34"/>
                  </a:cxn>
                  <a:cxn ang="0">
                    <a:pos x="30" y="36"/>
                  </a:cxn>
                  <a:cxn ang="0">
                    <a:pos x="25" y="37"/>
                  </a:cxn>
                  <a:cxn ang="0">
                    <a:pos x="20" y="39"/>
                  </a:cxn>
                  <a:cxn ang="0">
                    <a:pos x="1" y="29"/>
                  </a:cxn>
                  <a:cxn ang="0">
                    <a:pos x="20" y="40"/>
                  </a:cxn>
                  <a:cxn ang="0">
                    <a:pos x="25" y="39"/>
                  </a:cxn>
                  <a:cxn ang="0">
                    <a:pos x="30" y="37"/>
                  </a:cxn>
                  <a:cxn ang="0">
                    <a:pos x="41" y="33"/>
                  </a:cxn>
                  <a:cxn ang="0">
                    <a:pos x="45" y="31"/>
                  </a:cxn>
                  <a:cxn ang="0">
                    <a:pos x="49" y="29"/>
                  </a:cxn>
                  <a:cxn ang="0">
                    <a:pos x="50" y="25"/>
                  </a:cxn>
                  <a:cxn ang="0">
                    <a:pos x="50" y="22"/>
                  </a:cxn>
                  <a:cxn ang="0">
                    <a:pos x="87" y="22"/>
                  </a:cxn>
                  <a:cxn ang="0">
                    <a:pos x="87" y="21"/>
                  </a:cxn>
                  <a:cxn ang="0">
                    <a:pos x="90" y="18"/>
                  </a:cxn>
                  <a:cxn ang="0">
                    <a:pos x="90" y="17"/>
                  </a:cxn>
                  <a:cxn ang="0">
                    <a:pos x="88" y="17"/>
                  </a:cxn>
                  <a:cxn ang="0">
                    <a:pos x="50" y="16"/>
                  </a:cxn>
                  <a:cxn ang="0">
                    <a:pos x="49" y="16"/>
                  </a:cxn>
                  <a:cxn ang="0">
                    <a:pos x="49" y="17"/>
                  </a:cxn>
                  <a:cxn ang="0">
                    <a:pos x="46" y="12"/>
                  </a:cxn>
                  <a:cxn ang="0">
                    <a:pos x="43" y="9"/>
                  </a:cxn>
                  <a:cxn ang="0">
                    <a:pos x="38" y="7"/>
                  </a:cxn>
                  <a:cxn ang="0">
                    <a:pos x="33" y="7"/>
                  </a:cxn>
                  <a:cxn ang="0">
                    <a:pos x="22" y="9"/>
                  </a:cxn>
                  <a:cxn ang="0">
                    <a:pos x="15" y="11"/>
                  </a:cxn>
                  <a:cxn ang="0">
                    <a:pos x="11" y="12"/>
                  </a:cxn>
                  <a:cxn ang="0">
                    <a:pos x="9" y="12"/>
                  </a:cxn>
                  <a:cxn ang="0">
                    <a:pos x="2" y="17"/>
                  </a:cxn>
                  <a:cxn ang="0">
                    <a:pos x="1" y="21"/>
                  </a:cxn>
                  <a:cxn ang="0">
                    <a:pos x="0" y="25"/>
                  </a:cxn>
                </a:cxnLst>
                <a:rect l="0" t="0" r="r" b="b"/>
                <a:pathLst>
                  <a:path w="90" h="42">
                    <a:moveTo>
                      <a:pt x="0" y="25"/>
                    </a:moveTo>
                    <a:lnTo>
                      <a:pt x="1" y="27"/>
                    </a:lnTo>
                    <a:lnTo>
                      <a:pt x="1" y="29"/>
                    </a:lnTo>
                    <a:cubicBezTo>
                      <a:pt x="0" y="18"/>
                      <a:pt x="1" y="16"/>
                      <a:pt x="11" y="12"/>
                    </a:cubicBezTo>
                    <a:cubicBezTo>
                      <a:pt x="26" y="11"/>
                      <a:pt x="46" y="0"/>
                      <a:pt x="50" y="23"/>
                    </a:cubicBezTo>
                    <a:lnTo>
                      <a:pt x="48" y="25"/>
                    </a:lnTo>
                    <a:lnTo>
                      <a:pt x="45" y="29"/>
                    </a:lnTo>
                    <a:lnTo>
                      <a:pt x="40" y="31"/>
                    </a:lnTo>
                    <a:lnTo>
                      <a:pt x="34" y="34"/>
                    </a:lnTo>
                    <a:lnTo>
                      <a:pt x="30" y="36"/>
                    </a:lnTo>
                    <a:lnTo>
                      <a:pt x="25" y="37"/>
                    </a:lnTo>
                    <a:lnTo>
                      <a:pt x="20" y="39"/>
                    </a:lnTo>
                    <a:cubicBezTo>
                      <a:pt x="10" y="38"/>
                      <a:pt x="4" y="42"/>
                      <a:pt x="1" y="29"/>
                    </a:cubicBezTo>
                    <a:cubicBezTo>
                      <a:pt x="1" y="39"/>
                      <a:pt x="12" y="41"/>
                      <a:pt x="20" y="40"/>
                    </a:cubicBezTo>
                    <a:lnTo>
                      <a:pt x="25" y="39"/>
                    </a:lnTo>
                    <a:lnTo>
                      <a:pt x="30" y="37"/>
                    </a:lnTo>
                    <a:lnTo>
                      <a:pt x="41" y="33"/>
                    </a:lnTo>
                    <a:lnTo>
                      <a:pt x="45" y="31"/>
                    </a:lnTo>
                    <a:lnTo>
                      <a:pt x="49" y="29"/>
                    </a:lnTo>
                    <a:lnTo>
                      <a:pt x="50" y="25"/>
                    </a:lnTo>
                    <a:lnTo>
                      <a:pt x="50" y="22"/>
                    </a:lnTo>
                    <a:lnTo>
                      <a:pt x="87" y="22"/>
                    </a:lnTo>
                    <a:lnTo>
                      <a:pt x="87" y="21"/>
                    </a:lnTo>
                    <a:lnTo>
                      <a:pt x="90" y="18"/>
                    </a:lnTo>
                    <a:lnTo>
                      <a:pt x="90" y="17"/>
                    </a:lnTo>
                    <a:lnTo>
                      <a:pt x="88" y="17"/>
                    </a:lnTo>
                    <a:lnTo>
                      <a:pt x="50" y="16"/>
                    </a:lnTo>
                    <a:lnTo>
                      <a:pt x="49" y="16"/>
                    </a:lnTo>
                    <a:lnTo>
                      <a:pt x="49" y="17"/>
                    </a:lnTo>
                    <a:lnTo>
                      <a:pt x="46" y="12"/>
                    </a:lnTo>
                    <a:lnTo>
                      <a:pt x="43" y="9"/>
                    </a:lnTo>
                    <a:lnTo>
                      <a:pt x="38" y="7"/>
                    </a:lnTo>
                    <a:lnTo>
                      <a:pt x="33" y="7"/>
                    </a:lnTo>
                    <a:lnTo>
                      <a:pt x="22" y="9"/>
                    </a:lnTo>
                    <a:lnTo>
                      <a:pt x="15" y="11"/>
                    </a:lnTo>
                    <a:lnTo>
                      <a:pt x="11" y="12"/>
                    </a:lnTo>
                    <a:lnTo>
                      <a:pt x="9" y="12"/>
                    </a:lnTo>
                    <a:lnTo>
                      <a:pt x="2" y="17"/>
                    </a:lnTo>
                    <a:lnTo>
                      <a:pt x="1" y="21"/>
                    </a:lnTo>
                    <a:lnTo>
                      <a:pt x="0" y="25"/>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91" name="Line 166">
                <a:extLst>
                  <a:ext uri="{FF2B5EF4-FFF2-40B4-BE49-F238E27FC236}">
                    <a16:creationId xmlns:a16="http://schemas.microsoft.com/office/drawing/2014/main" id="{393CCB90-B37C-4B05-8573-3A4F6EB5344D}"/>
                  </a:ext>
                </a:extLst>
              </p:cNvPr>
              <p:cNvSpPr>
                <a:spLocks noChangeShapeType="1"/>
              </p:cNvSpPr>
              <p:nvPr/>
            </p:nvSpPr>
            <p:spPr bwMode="auto">
              <a:xfrm flipH="1" flipV="1">
                <a:off x="1492250" y="2281238"/>
                <a:ext cx="0" cy="0"/>
              </a:xfrm>
              <a:prstGeom prst="line">
                <a:avLst/>
              </a:prstGeom>
              <a:noFill/>
              <a:ln w="12700" cmpd="sng">
                <a:solidFill>
                  <a:srgbClr val="000000"/>
                </a:solidFill>
                <a:prstDash val="solid"/>
                <a:round/>
                <a:headEnd/>
                <a:tailEnd/>
              </a:ln>
            </p:spPr>
            <p:txBody>
              <a:bodyPr/>
              <a:lstStyle/>
              <a:p>
                <a:endParaRPr lang="es-PE"/>
              </a:p>
            </p:txBody>
          </p:sp>
          <p:sp>
            <p:nvSpPr>
              <p:cNvPr id="192" name="Freeform 167">
                <a:extLst>
                  <a:ext uri="{FF2B5EF4-FFF2-40B4-BE49-F238E27FC236}">
                    <a16:creationId xmlns:a16="http://schemas.microsoft.com/office/drawing/2014/main" id="{ADE0CAA5-A017-4B0F-975A-06383A991D12}"/>
                  </a:ext>
                </a:extLst>
              </p:cNvPr>
              <p:cNvSpPr>
                <a:spLocks noChangeArrowheads="1"/>
              </p:cNvSpPr>
              <p:nvPr/>
            </p:nvSpPr>
            <p:spPr bwMode="auto">
              <a:xfrm>
                <a:off x="1541463" y="2263775"/>
                <a:ext cx="14288" cy="20638"/>
              </a:xfrm>
              <a:custGeom>
                <a:avLst/>
                <a:gdLst/>
                <a:ahLst/>
                <a:cxnLst>
                  <a:cxn ang="0">
                    <a:pos x="0" y="19"/>
                  </a:cxn>
                  <a:cxn ang="0">
                    <a:pos x="1" y="15"/>
                  </a:cxn>
                  <a:cxn ang="0">
                    <a:pos x="3" y="7"/>
                  </a:cxn>
                  <a:cxn ang="0">
                    <a:pos x="9" y="0"/>
                  </a:cxn>
                  <a:cxn ang="0">
                    <a:pos x="20" y="2"/>
                  </a:cxn>
                  <a:cxn ang="0">
                    <a:pos x="21" y="4"/>
                  </a:cxn>
                  <a:cxn ang="0">
                    <a:pos x="21" y="7"/>
                  </a:cxn>
                  <a:cxn ang="0">
                    <a:pos x="20" y="13"/>
                  </a:cxn>
                  <a:cxn ang="0">
                    <a:pos x="18" y="19"/>
                  </a:cxn>
                  <a:cxn ang="0">
                    <a:pos x="13" y="27"/>
                  </a:cxn>
                  <a:cxn ang="0">
                    <a:pos x="9" y="32"/>
                  </a:cxn>
                  <a:cxn ang="0">
                    <a:pos x="4" y="32"/>
                  </a:cxn>
                  <a:cxn ang="0">
                    <a:pos x="1" y="28"/>
                  </a:cxn>
                  <a:cxn ang="0">
                    <a:pos x="0" y="19"/>
                  </a:cxn>
                </a:cxnLst>
                <a:rect l="0" t="0" r="r" b="b"/>
                <a:pathLst>
                  <a:path w="21" h="32">
                    <a:moveTo>
                      <a:pt x="0" y="19"/>
                    </a:moveTo>
                    <a:lnTo>
                      <a:pt x="1" y="15"/>
                    </a:lnTo>
                    <a:lnTo>
                      <a:pt x="3" y="7"/>
                    </a:lnTo>
                    <a:lnTo>
                      <a:pt x="9" y="0"/>
                    </a:lnTo>
                    <a:lnTo>
                      <a:pt x="20" y="2"/>
                    </a:lnTo>
                    <a:lnTo>
                      <a:pt x="21" y="4"/>
                    </a:lnTo>
                    <a:lnTo>
                      <a:pt x="21" y="7"/>
                    </a:lnTo>
                    <a:lnTo>
                      <a:pt x="20" y="13"/>
                    </a:lnTo>
                    <a:lnTo>
                      <a:pt x="18" y="19"/>
                    </a:lnTo>
                    <a:lnTo>
                      <a:pt x="13" y="27"/>
                    </a:lnTo>
                    <a:lnTo>
                      <a:pt x="9" y="32"/>
                    </a:lnTo>
                    <a:lnTo>
                      <a:pt x="4" y="32"/>
                    </a:lnTo>
                    <a:lnTo>
                      <a:pt x="1" y="28"/>
                    </a:lnTo>
                    <a:lnTo>
                      <a:pt x="0" y="19"/>
                    </a:lnTo>
                    <a:close/>
                  </a:path>
                </a:pathLst>
              </a:custGeom>
              <a:solidFill>
                <a:srgbClr val="6F2800"/>
              </a:solidFill>
              <a:ln w="12700" cmpd="sng">
                <a:solidFill>
                  <a:srgbClr val="6F2800"/>
                </a:solidFill>
                <a:prstDash val="solid"/>
                <a:round/>
                <a:headEnd/>
                <a:tailEnd/>
              </a:ln>
            </p:spPr>
            <p:txBody>
              <a:bodyPr/>
              <a:lstStyle/>
              <a:p>
                <a:endParaRPr lang="es-PE"/>
              </a:p>
            </p:txBody>
          </p:sp>
          <p:sp>
            <p:nvSpPr>
              <p:cNvPr id="193" name="Freeform 168">
                <a:extLst>
                  <a:ext uri="{FF2B5EF4-FFF2-40B4-BE49-F238E27FC236}">
                    <a16:creationId xmlns:a16="http://schemas.microsoft.com/office/drawing/2014/main" id="{2B2651D3-A232-4821-964E-FF52D4198D16}"/>
                  </a:ext>
                </a:extLst>
              </p:cNvPr>
              <p:cNvSpPr>
                <a:spLocks noChangeArrowheads="1"/>
              </p:cNvSpPr>
              <p:nvPr/>
            </p:nvSpPr>
            <p:spPr bwMode="auto">
              <a:xfrm>
                <a:off x="1541463" y="2265363"/>
                <a:ext cx="12700" cy="19050"/>
              </a:xfrm>
              <a:custGeom>
                <a:avLst/>
                <a:gdLst/>
                <a:ahLst/>
                <a:cxnLst>
                  <a:cxn ang="0">
                    <a:pos x="0" y="17"/>
                  </a:cxn>
                  <a:cxn ang="0">
                    <a:pos x="1" y="13"/>
                  </a:cxn>
                  <a:cxn ang="0">
                    <a:pos x="4" y="4"/>
                  </a:cxn>
                  <a:cxn ang="0">
                    <a:pos x="10" y="0"/>
                  </a:cxn>
                  <a:cxn ang="0">
                    <a:pos x="19" y="3"/>
                  </a:cxn>
                  <a:cxn ang="0">
                    <a:pos x="20" y="5"/>
                  </a:cxn>
                  <a:cxn ang="0">
                    <a:pos x="17" y="13"/>
                  </a:cxn>
                  <a:cxn ang="0">
                    <a:pos x="16" y="17"/>
                  </a:cxn>
                  <a:cxn ang="0">
                    <a:pos x="14" y="22"/>
                  </a:cxn>
                  <a:cxn ang="0">
                    <a:pos x="9" y="27"/>
                  </a:cxn>
                  <a:cxn ang="0">
                    <a:pos x="5" y="30"/>
                  </a:cxn>
                  <a:cxn ang="0">
                    <a:pos x="1" y="28"/>
                  </a:cxn>
                  <a:cxn ang="0">
                    <a:pos x="0" y="17"/>
                  </a:cxn>
                </a:cxnLst>
                <a:rect l="0" t="0" r="r" b="b"/>
                <a:pathLst>
                  <a:path w="20" h="30">
                    <a:moveTo>
                      <a:pt x="0" y="17"/>
                    </a:moveTo>
                    <a:lnTo>
                      <a:pt x="1" y="13"/>
                    </a:lnTo>
                    <a:lnTo>
                      <a:pt x="4" y="4"/>
                    </a:lnTo>
                    <a:lnTo>
                      <a:pt x="10" y="0"/>
                    </a:lnTo>
                    <a:lnTo>
                      <a:pt x="19" y="3"/>
                    </a:lnTo>
                    <a:lnTo>
                      <a:pt x="20" y="5"/>
                    </a:lnTo>
                    <a:lnTo>
                      <a:pt x="17" y="13"/>
                    </a:lnTo>
                    <a:lnTo>
                      <a:pt x="16" y="17"/>
                    </a:lnTo>
                    <a:lnTo>
                      <a:pt x="14" y="22"/>
                    </a:lnTo>
                    <a:lnTo>
                      <a:pt x="9" y="27"/>
                    </a:lnTo>
                    <a:lnTo>
                      <a:pt x="5" y="30"/>
                    </a:lnTo>
                    <a:lnTo>
                      <a:pt x="1" y="28"/>
                    </a:lnTo>
                    <a:lnTo>
                      <a:pt x="0" y="17"/>
                    </a:lnTo>
                    <a:close/>
                  </a:path>
                </a:pathLst>
              </a:custGeom>
              <a:solidFill>
                <a:srgbClr val="A2623E"/>
              </a:solidFill>
              <a:ln w="12700" cmpd="sng">
                <a:solidFill>
                  <a:srgbClr val="A2623E"/>
                </a:solidFill>
                <a:prstDash val="solid"/>
                <a:round/>
                <a:headEnd/>
                <a:tailEnd/>
              </a:ln>
            </p:spPr>
            <p:txBody>
              <a:bodyPr/>
              <a:lstStyle/>
              <a:p>
                <a:endParaRPr lang="es-PE"/>
              </a:p>
            </p:txBody>
          </p:sp>
          <p:sp>
            <p:nvSpPr>
              <p:cNvPr id="194" name="Freeform 169">
                <a:extLst>
                  <a:ext uri="{FF2B5EF4-FFF2-40B4-BE49-F238E27FC236}">
                    <a16:creationId xmlns:a16="http://schemas.microsoft.com/office/drawing/2014/main" id="{CDE07B6C-6747-41DA-8DAD-AC80B7FBE2E0}"/>
                  </a:ext>
                </a:extLst>
              </p:cNvPr>
              <p:cNvSpPr>
                <a:spLocks noChangeArrowheads="1"/>
              </p:cNvSpPr>
              <p:nvPr/>
            </p:nvSpPr>
            <p:spPr bwMode="auto">
              <a:xfrm>
                <a:off x="1544638" y="2268538"/>
                <a:ext cx="7938" cy="12700"/>
              </a:xfrm>
              <a:custGeom>
                <a:avLst/>
                <a:gdLst/>
                <a:ahLst/>
                <a:cxnLst>
                  <a:cxn ang="0">
                    <a:pos x="13" y="2"/>
                  </a:cxn>
                  <a:cxn ang="0">
                    <a:pos x="8" y="0"/>
                  </a:cxn>
                  <a:cxn ang="0">
                    <a:pos x="7" y="1"/>
                  </a:cxn>
                  <a:cxn ang="0">
                    <a:pos x="4" y="2"/>
                  </a:cxn>
                  <a:cxn ang="0">
                    <a:pos x="2" y="6"/>
                  </a:cxn>
                  <a:cxn ang="0">
                    <a:pos x="1" y="9"/>
                  </a:cxn>
                  <a:cxn ang="0">
                    <a:pos x="0" y="14"/>
                  </a:cxn>
                  <a:cxn ang="0">
                    <a:pos x="0" y="21"/>
                  </a:cxn>
                  <a:cxn ang="0">
                    <a:pos x="1" y="21"/>
                  </a:cxn>
                  <a:cxn ang="0">
                    <a:pos x="1" y="12"/>
                  </a:cxn>
                  <a:cxn ang="0">
                    <a:pos x="3" y="8"/>
                  </a:cxn>
                  <a:cxn ang="0">
                    <a:pos x="4" y="6"/>
                  </a:cxn>
                  <a:cxn ang="0">
                    <a:pos x="7" y="4"/>
                  </a:cxn>
                  <a:cxn ang="0">
                    <a:pos x="8" y="2"/>
                  </a:cxn>
                  <a:cxn ang="0">
                    <a:pos x="10" y="3"/>
                  </a:cxn>
                  <a:cxn ang="0">
                    <a:pos x="11" y="4"/>
                  </a:cxn>
                  <a:cxn ang="0">
                    <a:pos x="13" y="4"/>
                  </a:cxn>
                  <a:cxn ang="0">
                    <a:pos x="13" y="2"/>
                  </a:cxn>
                </a:cxnLst>
                <a:rect l="0" t="0" r="r" b="b"/>
                <a:pathLst>
                  <a:path w="13" h="21">
                    <a:moveTo>
                      <a:pt x="13" y="2"/>
                    </a:moveTo>
                    <a:lnTo>
                      <a:pt x="8" y="0"/>
                    </a:lnTo>
                    <a:lnTo>
                      <a:pt x="7" y="1"/>
                    </a:lnTo>
                    <a:lnTo>
                      <a:pt x="4" y="2"/>
                    </a:lnTo>
                    <a:lnTo>
                      <a:pt x="2" y="6"/>
                    </a:lnTo>
                    <a:lnTo>
                      <a:pt x="1" y="9"/>
                    </a:lnTo>
                    <a:lnTo>
                      <a:pt x="0" y="14"/>
                    </a:lnTo>
                    <a:lnTo>
                      <a:pt x="0" y="21"/>
                    </a:lnTo>
                    <a:lnTo>
                      <a:pt x="1" y="21"/>
                    </a:lnTo>
                    <a:lnTo>
                      <a:pt x="1" y="12"/>
                    </a:lnTo>
                    <a:lnTo>
                      <a:pt x="3" y="8"/>
                    </a:lnTo>
                    <a:lnTo>
                      <a:pt x="4" y="6"/>
                    </a:lnTo>
                    <a:lnTo>
                      <a:pt x="7" y="4"/>
                    </a:lnTo>
                    <a:lnTo>
                      <a:pt x="8" y="2"/>
                    </a:lnTo>
                    <a:lnTo>
                      <a:pt x="10" y="3"/>
                    </a:lnTo>
                    <a:lnTo>
                      <a:pt x="11" y="4"/>
                    </a:lnTo>
                    <a:lnTo>
                      <a:pt x="13" y="4"/>
                    </a:lnTo>
                    <a:lnTo>
                      <a:pt x="13" y="2"/>
                    </a:lnTo>
                    <a:close/>
                  </a:path>
                </a:pathLst>
              </a:custGeom>
              <a:solidFill>
                <a:srgbClr val="6F2800"/>
              </a:solidFill>
              <a:ln w="12700" cmpd="sng">
                <a:solidFill>
                  <a:srgbClr val="6F2800"/>
                </a:solidFill>
                <a:prstDash val="solid"/>
                <a:round/>
                <a:headEnd/>
                <a:tailEnd/>
              </a:ln>
            </p:spPr>
            <p:txBody>
              <a:bodyPr/>
              <a:lstStyle/>
              <a:p>
                <a:endParaRPr lang="es-PE"/>
              </a:p>
            </p:txBody>
          </p:sp>
          <p:sp>
            <p:nvSpPr>
              <p:cNvPr id="195" name="Line 170">
                <a:extLst>
                  <a:ext uri="{FF2B5EF4-FFF2-40B4-BE49-F238E27FC236}">
                    <a16:creationId xmlns:a16="http://schemas.microsoft.com/office/drawing/2014/main" id="{E40D7834-2BA0-497D-95E3-6A02590EE581}"/>
                  </a:ext>
                </a:extLst>
              </p:cNvPr>
              <p:cNvSpPr>
                <a:spLocks noChangeShapeType="1"/>
              </p:cNvSpPr>
              <p:nvPr/>
            </p:nvSpPr>
            <p:spPr bwMode="auto">
              <a:xfrm flipH="1" flipV="1">
                <a:off x="1485900" y="2284413"/>
                <a:ext cx="0" cy="0"/>
              </a:xfrm>
              <a:prstGeom prst="line">
                <a:avLst/>
              </a:prstGeom>
              <a:noFill/>
              <a:ln w="0" cmpd="sng">
                <a:solidFill>
                  <a:srgbClr val="000000"/>
                </a:solidFill>
                <a:prstDash val="solid"/>
                <a:round/>
                <a:headEnd/>
                <a:tailEnd/>
              </a:ln>
            </p:spPr>
            <p:txBody>
              <a:bodyPr/>
              <a:lstStyle/>
              <a:p>
                <a:endParaRPr lang="es-PE"/>
              </a:p>
            </p:txBody>
          </p:sp>
          <p:sp>
            <p:nvSpPr>
              <p:cNvPr id="196" name="Freeform 171">
                <a:extLst>
                  <a:ext uri="{FF2B5EF4-FFF2-40B4-BE49-F238E27FC236}">
                    <a16:creationId xmlns:a16="http://schemas.microsoft.com/office/drawing/2014/main" id="{7E8B4FA8-BC5B-457E-B229-50A3782B5E44}"/>
                  </a:ext>
                </a:extLst>
              </p:cNvPr>
              <p:cNvSpPr>
                <a:spLocks noChangeArrowheads="1"/>
              </p:cNvSpPr>
              <p:nvPr/>
            </p:nvSpPr>
            <p:spPr bwMode="auto">
              <a:xfrm>
                <a:off x="1544638" y="2276475"/>
                <a:ext cx="3175" cy="3175"/>
              </a:xfrm>
              <a:custGeom>
                <a:avLst/>
                <a:gdLst/>
                <a:ahLst/>
                <a:cxnLst>
                  <a:cxn ang="0">
                    <a:pos x="0" y="2"/>
                  </a:cxn>
                  <a:cxn ang="0">
                    <a:pos x="2" y="2"/>
                  </a:cxn>
                  <a:cxn ang="0">
                    <a:pos x="3" y="4"/>
                  </a:cxn>
                  <a:cxn ang="0">
                    <a:pos x="4" y="4"/>
                  </a:cxn>
                  <a:cxn ang="0">
                    <a:pos x="4" y="2"/>
                  </a:cxn>
                  <a:cxn ang="0">
                    <a:pos x="3" y="1"/>
                  </a:cxn>
                  <a:cxn ang="0">
                    <a:pos x="2" y="0"/>
                  </a:cxn>
                  <a:cxn ang="0">
                    <a:pos x="0" y="0"/>
                  </a:cxn>
                  <a:cxn ang="0">
                    <a:pos x="0" y="2"/>
                  </a:cxn>
                </a:cxnLst>
                <a:rect l="0" t="0" r="r" b="b"/>
                <a:pathLst>
                  <a:path w="4" h="4">
                    <a:moveTo>
                      <a:pt x="0" y="2"/>
                    </a:moveTo>
                    <a:lnTo>
                      <a:pt x="2" y="2"/>
                    </a:lnTo>
                    <a:lnTo>
                      <a:pt x="3" y="4"/>
                    </a:lnTo>
                    <a:lnTo>
                      <a:pt x="4" y="4"/>
                    </a:lnTo>
                    <a:lnTo>
                      <a:pt x="4" y="2"/>
                    </a:lnTo>
                    <a:lnTo>
                      <a:pt x="3" y="1"/>
                    </a:lnTo>
                    <a:lnTo>
                      <a:pt x="2" y="0"/>
                    </a:lnTo>
                    <a:lnTo>
                      <a:pt x="0" y="0"/>
                    </a:lnTo>
                    <a:lnTo>
                      <a:pt x="0" y="2"/>
                    </a:lnTo>
                    <a:close/>
                  </a:path>
                </a:pathLst>
              </a:custGeom>
              <a:solidFill>
                <a:srgbClr val="6F2800"/>
              </a:solidFill>
              <a:ln w="12700" cmpd="sng">
                <a:solidFill>
                  <a:srgbClr val="6F2800"/>
                </a:solidFill>
                <a:prstDash val="solid"/>
                <a:round/>
                <a:headEnd/>
                <a:tailEnd/>
              </a:ln>
            </p:spPr>
            <p:txBody>
              <a:bodyPr/>
              <a:lstStyle/>
              <a:p>
                <a:endParaRPr lang="es-PE"/>
              </a:p>
            </p:txBody>
          </p:sp>
          <p:sp>
            <p:nvSpPr>
              <p:cNvPr id="197" name="Freeform 172">
                <a:extLst>
                  <a:ext uri="{FF2B5EF4-FFF2-40B4-BE49-F238E27FC236}">
                    <a16:creationId xmlns:a16="http://schemas.microsoft.com/office/drawing/2014/main" id="{3A0B6234-7148-4AB3-B19E-5B279E8AE6E7}"/>
                  </a:ext>
                </a:extLst>
              </p:cNvPr>
              <p:cNvSpPr>
                <a:spLocks noChangeArrowheads="1"/>
              </p:cNvSpPr>
              <p:nvPr/>
            </p:nvSpPr>
            <p:spPr bwMode="auto">
              <a:xfrm>
                <a:off x="1466850" y="2273300"/>
                <a:ext cx="20638" cy="17463"/>
              </a:xfrm>
              <a:custGeom>
                <a:avLst/>
                <a:gdLst/>
                <a:ahLst/>
                <a:cxnLst>
                  <a:cxn ang="0">
                    <a:pos x="5" y="1"/>
                  </a:cxn>
                  <a:cxn ang="0">
                    <a:pos x="11" y="0"/>
                  </a:cxn>
                  <a:cxn ang="0">
                    <a:pos x="22" y="0"/>
                  </a:cxn>
                  <a:cxn ang="0">
                    <a:pos x="25" y="2"/>
                  </a:cxn>
                  <a:cxn ang="0">
                    <a:pos x="30" y="16"/>
                  </a:cxn>
                  <a:cxn ang="0">
                    <a:pos x="28" y="16"/>
                  </a:cxn>
                  <a:cxn ang="0">
                    <a:pos x="28" y="14"/>
                  </a:cxn>
                  <a:cxn ang="0">
                    <a:pos x="27" y="12"/>
                  </a:cxn>
                  <a:cxn ang="0">
                    <a:pos x="27" y="8"/>
                  </a:cxn>
                  <a:cxn ang="0">
                    <a:pos x="26" y="4"/>
                  </a:cxn>
                  <a:cxn ang="0">
                    <a:pos x="22" y="1"/>
                  </a:cxn>
                  <a:cxn ang="0">
                    <a:pos x="19" y="0"/>
                  </a:cxn>
                  <a:cxn ang="0">
                    <a:pos x="16" y="0"/>
                  </a:cxn>
                  <a:cxn ang="0">
                    <a:pos x="11" y="1"/>
                  </a:cxn>
                  <a:cxn ang="0">
                    <a:pos x="5" y="2"/>
                  </a:cxn>
                  <a:cxn ang="0">
                    <a:pos x="3" y="3"/>
                  </a:cxn>
                  <a:cxn ang="0">
                    <a:pos x="3" y="6"/>
                  </a:cxn>
                  <a:cxn ang="0">
                    <a:pos x="1" y="8"/>
                  </a:cxn>
                  <a:cxn ang="0">
                    <a:pos x="1" y="12"/>
                  </a:cxn>
                  <a:cxn ang="0">
                    <a:pos x="3" y="19"/>
                  </a:cxn>
                  <a:cxn ang="0">
                    <a:pos x="5" y="22"/>
                  </a:cxn>
                  <a:cxn ang="0">
                    <a:pos x="9" y="23"/>
                  </a:cxn>
                  <a:cxn ang="0">
                    <a:pos x="16" y="25"/>
                  </a:cxn>
                  <a:cxn ang="0">
                    <a:pos x="22" y="23"/>
                  </a:cxn>
                  <a:cxn ang="0">
                    <a:pos x="27" y="21"/>
                  </a:cxn>
                  <a:cxn ang="0">
                    <a:pos x="27" y="20"/>
                  </a:cxn>
                  <a:cxn ang="0">
                    <a:pos x="28" y="19"/>
                  </a:cxn>
                  <a:cxn ang="0">
                    <a:pos x="28" y="17"/>
                  </a:cxn>
                  <a:cxn ang="0">
                    <a:pos x="30" y="17"/>
                  </a:cxn>
                  <a:cxn ang="0">
                    <a:pos x="30" y="19"/>
                  </a:cxn>
                  <a:cxn ang="0">
                    <a:pos x="28" y="20"/>
                  </a:cxn>
                  <a:cxn ang="0">
                    <a:pos x="28" y="21"/>
                  </a:cxn>
                  <a:cxn ang="0">
                    <a:pos x="26" y="23"/>
                  </a:cxn>
                  <a:cxn ang="0">
                    <a:pos x="22" y="25"/>
                  </a:cxn>
                  <a:cxn ang="0">
                    <a:pos x="9" y="25"/>
                  </a:cxn>
                  <a:cxn ang="0">
                    <a:pos x="5" y="22"/>
                  </a:cxn>
                  <a:cxn ang="0">
                    <a:pos x="3" y="20"/>
                  </a:cxn>
                  <a:cxn ang="0">
                    <a:pos x="1" y="16"/>
                  </a:cxn>
                  <a:cxn ang="0">
                    <a:pos x="0" y="12"/>
                  </a:cxn>
                  <a:cxn ang="0">
                    <a:pos x="0" y="7"/>
                  </a:cxn>
                  <a:cxn ang="0">
                    <a:pos x="2" y="4"/>
                  </a:cxn>
                  <a:cxn ang="0">
                    <a:pos x="3" y="2"/>
                  </a:cxn>
                  <a:cxn ang="0">
                    <a:pos x="5" y="1"/>
                  </a:cxn>
                </a:cxnLst>
                <a:rect l="0" t="0" r="r" b="b"/>
                <a:pathLst>
                  <a:path w="30" h="25">
                    <a:moveTo>
                      <a:pt x="5" y="1"/>
                    </a:moveTo>
                    <a:lnTo>
                      <a:pt x="11" y="0"/>
                    </a:lnTo>
                    <a:lnTo>
                      <a:pt x="22" y="0"/>
                    </a:lnTo>
                    <a:lnTo>
                      <a:pt x="25" y="2"/>
                    </a:lnTo>
                    <a:cubicBezTo>
                      <a:pt x="29" y="5"/>
                      <a:pt x="30" y="11"/>
                      <a:pt x="30" y="16"/>
                    </a:cubicBezTo>
                    <a:lnTo>
                      <a:pt x="28" y="16"/>
                    </a:lnTo>
                    <a:lnTo>
                      <a:pt x="28" y="14"/>
                    </a:lnTo>
                    <a:lnTo>
                      <a:pt x="27" y="12"/>
                    </a:lnTo>
                    <a:lnTo>
                      <a:pt x="27" y="8"/>
                    </a:lnTo>
                    <a:lnTo>
                      <a:pt x="26" y="4"/>
                    </a:lnTo>
                    <a:lnTo>
                      <a:pt x="22" y="1"/>
                    </a:lnTo>
                    <a:lnTo>
                      <a:pt x="19" y="0"/>
                    </a:lnTo>
                    <a:lnTo>
                      <a:pt x="16" y="0"/>
                    </a:lnTo>
                    <a:lnTo>
                      <a:pt x="11" y="1"/>
                    </a:lnTo>
                    <a:lnTo>
                      <a:pt x="5" y="2"/>
                    </a:lnTo>
                    <a:lnTo>
                      <a:pt x="3" y="3"/>
                    </a:lnTo>
                    <a:lnTo>
                      <a:pt x="3" y="6"/>
                    </a:lnTo>
                    <a:lnTo>
                      <a:pt x="1" y="8"/>
                    </a:lnTo>
                    <a:lnTo>
                      <a:pt x="1" y="12"/>
                    </a:lnTo>
                    <a:lnTo>
                      <a:pt x="3" y="19"/>
                    </a:lnTo>
                    <a:lnTo>
                      <a:pt x="5" y="22"/>
                    </a:lnTo>
                    <a:lnTo>
                      <a:pt x="9" y="23"/>
                    </a:lnTo>
                    <a:lnTo>
                      <a:pt x="16" y="25"/>
                    </a:lnTo>
                    <a:lnTo>
                      <a:pt x="22" y="23"/>
                    </a:lnTo>
                    <a:lnTo>
                      <a:pt x="27" y="21"/>
                    </a:lnTo>
                    <a:lnTo>
                      <a:pt x="27" y="20"/>
                    </a:lnTo>
                    <a:lnTo>
                      <a:pt x="28" y="19"/>
                    </a:lnTo>
                    <a:lnTo>
                      <a:pt x="28" y="17"/>
                    </a:lnTo>
                    <a:lnTo>
                      <a:pt x="30" y="17"/>
                    </a:lnTo>
                    <a:lnTo>
                      <a:pt x="30" y="19"/>
                    </a:lnTo>
                    <a:lnTo>
                      <a:pt x="28" y="20"/>
                    </a:lnTo>
                    <a:lnTo>
                      <a:pt x="28" y="21"/>
                    </a:lnTo>
                    <a:lnTo>
                      <a:pt x="26" y="23"/>
                    </a:lnTo>
                    <a:lnTo>
                      <a:pt x="22" y="25"/>
                    </a:lnTo>
                    <a:lnTo>
                      <a:pt x="9" y="25"/>
                    </a:lnTo>
                    <a:lnTo>
                      <a:pt x="5" y="22"/>
                    </a:lnTo>
                    <a:lnTo>
                      <a:pt x="3" y="20"/>
                    </a:lnTo>
                    <a:lnTo>
                      <a:pt x="1" y="16"/>
                    </a:lnTo>
                    <a:lnTo>
                      <a:pt x="0" y="12"/>
                    </a:lnTo>
                    <a:lnTo>
                      <a:pt x="0" y="7"/>
                    </a:lnTo>
                    <a:lnTo>
                      <a:pt x="2" y="4"/>
                    </a:lnTo>
                    <a:lnTo>
                      <a:pt x="3" y="2"/>
                    </a:lnTo>
                    <a:lnTo>
                      <a:pt x="5" y="1"/>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198" name="Freeform 173">
                <a:extLst>
                  <a:ext uri="{FF2B5EF4-FFF2-40B4-BE49-F238E27FC236}">
                    <a16:creationId xmlns:a16="http://schemas.microsoft.com/office/drawing/2014/main" id="{CA8A8D15-66B6-4437-AA38-99AD632B90EB}"/>
                  </a:ext>
                </a:extLst>
              </p:cNvPr>
              <p:cNvSpPr>
                <a:spLocks noChangeArrowheads="1"/>
              </p:cNvSpPr>
              <p:nvPr/>
            </p:nvSpPr>
            <p:spPr bwMode="auto">
              <a:xfrm>
                <a:off x="1473200" y="2265363"/>
                <a:ext cx="26988" cy="46038"/>
              </a:xfrm>
              <a:custGeom>
                <a:avLst/>
                <a:gdLst/>
                <a:ahLst/>
                <a:cxnLst>
                  <a:cxn ang="0">
                    <a:pos x="24" y="71"/>
                  </a:cxn>
                  <a:cxn ang="0">
                    <a:pos x="16" y="70"/>
                  </a:cxn>
                  <a:cxn ang="0">
                    <a:pos x="11" y="67"/>
                  </a:cxn>
                  <a:cxn ang="0">
                    <a:pos x="8" y="61"/>
                  </a:cxn>
                  <a:cxn ang="0">
                    <a:pos x="7" y="60"/>
                  </a:cxn>
                  <a:cxn ang="0">
                    <a:pos x="10" y="55"/>
                  </a:cxn>
                  <a:cxn ang="0">
                    <a:pos x="15" y="41"/>
                  </a:cxn>
                  <a:cxn ang="0">
                    <a:pos x="17" y="25"/>
                  </a:cxn>
                  <a:cxn ang="0">
                    <a:pos x="13" y="8"/>
                  </a:cxn>
                  <a:cxn ang="0">
                    <a:pos x="9" y="4"/>
                  </a:cxn>
                  <a:cxn ang="0">
                    <a:pos x="4" y="2"/>
                  </a:cxn>
                  <a:cxn ang="0">
                    <a:pos x="1" y="0"/>
                  </a:cxn>
                  <a:cxn ang="0">
                    <a:pos x="0" y="0"/>
                  </a:cxn>
                  <a:cxn ang="0">
                    <a:pos x="1" y="0"/>
                  </a:cxn>
                  <a:cxn ang="0">
                    <a:pos x="7" y="1"/>
                  </a:cxn>
                  <a:cxn ang="0">
                    <a:pos x="11" y="2"/>
                  </a:cxn>
                  <a:cxn ang="0">
                    <a:pos x="16" y="5"/>
                  </a:cxn>
                  <a:cxn ang="0">
                    <a:pos x="22" y="21"/>
                  </a:cxn>
                  <a:cxn ang="0">
                    <a:pos x="21" y="38"/>
                  </a:cxn>
                  <a:cxn ang="0">
                    <a:pos x="15" y="52"/>
                  </a:cxn>
                  <a:cxn ang="0">
                    <a:pos x="13" y="58"/>
                  </a:cxn>
                  <a:cxn ang="0">
                    <a:pos x="43" y="58"/>
                  </a:cxn>
                  <a:cxn ang="0">
                    <a:pos x="41" y="60"/>
                  </a:cxn>
                  <a:cxn ang="0">
                    <a:pos x="38" y="64"/>
                  </a:cxn>
                  <a:cxn ang="0">
                    <a:pos x="32" y="69"/>
                  </a:cxn>
                  <a:cxn ang="0">
                    <a:pos x="24" y="71"/>
                  </a:cxn>
                </a:cxnLst>
                <a:rect l="0" t="0" r="r" b="b"/>
                <a:pathLst>
                  <a:path w="43" h="71">
                    <a:moveTo>
                      <a:pt x="24" y="71"/>
                    </a:moveTo>
                    <a:lnTo>
                      <a:pt x="16" y="70"/>
                    </a:lnTo>
                    <a:lnTo>
                      <a:pt x="11" y="67"/>
                    </a:lnTo>
                    <a:lnTo>
                      <a:pt x="8" y="61"/>
                    </a:lnTo>
                    <a:lnTo>
                      <a:pt x="7" y="60"/>
                    </a:lnTo>
                    <a:lnTo>
                      <a:pt x="10" y="55"/>
                    </a:lnTo>
                    <a:lnTo>
                      <a:pt x="15" y="41"/>
                    </a:lnTo>
                    <a:lnTo>
                      <a:pt x="17" y="25"/>
                    </a:lnTo>
                    <a:lnTo>
                      <a:pt x="13" y="8"/>
                    </a:lnTo>
                    <a:lnTo>
                      <a:pt x="9" y="4"/>
                    </a:lnTo>
                    <a:lnTo>
                      <a:pt x="4" y="2"/>
                    </a:lnTo>
                    <a:lnTo>
                      <a:pt x="1" y="0"/>
                    </a:lnTo>
                    <a:lnTo>
                      <a:pt x="0" y="0"/>
                    </a:lnTo>
                    <a:lnTo>
                      <a:pt x="1" y="0"/>
                    </a:lnTo>
                    <a:lnTo>
                      <a:pt x="7" y="1"/>
                    </a:lnTo>
                    <a:lnTo>
                      <a:pt x="11" y="2"/>
                    </a:lnTo>
                    <a:lnTo>
                      <a:pt x="16" y="5"/>
                    </a:lnTo>
                    <a:lnTo>
                      <a:pt x="22" y="21"/>
                    </a:lnTo>
                    <a:lnTo>
                      <a:pt x="21" y="38"/>
                    </a:lnTo>
                    <a:lnTo>
                      <a:pt x="15" y="52"/>
                    </a:lnTo>
                    <a:lnTo>
                      <a:pt x="13" y="58"/>
                    </a:lnTo>
                    <a:cubicBezTo>
                      <a:pt x="22" y="71"/>
                      <a:pt x="31" y="59"/>
                      <a:pt x="43" y="58"/>
                    </a:cubicBezTo>
                    <a:lnTo>
                      <a:pt x="41" y="60"/>
                    </a:lnTo>
                    <a:lnTo>
                      <a:pt x="38" y="64"/>
                    </a:lnTo>
                    <a:lnTo>
                      <a:pt x="32" y="69"/>
                    </a:lnTo>
                    <a:lnTo>
                      <a:pt x="24" y="71"/>
                    </a:lnTo>
                    <a:close/>
                  </a:path>
                </a:pathLst>
              </a:custGeom>
              <a:solidFill>
                <a:srgbClr val="7D3E1C"/>
              </a:solidFill>
              <a:ln w="12700" cmpd="sng">
                <a:solidFill>
                  <a:srgbClr val="7D3E1C"/>
                </a:solidFill>
                <a:prstDash val="solid"/>
                <a:round/>
                <a:headEnd/>
                <a:tailEnd/>
              </a:ln>
            </p:spPr>
            <p:txBody>
              <a:bodyPr/>
              <a:lstStyle/>
              <a:p>
                <a:endParaRPr lang="es-PE"/>
              </a:p>
            </p:txBody>
          </p:sp>
          <p:sp>
            <p:nvSpPr>
              <p:cNvPr id="199" name="Freeform 174">
                <a:extLst>
                  <a:ext uri="{FF2B5EF4-FFF2-40B4-BE49-F238E27FC236}">
                    <a16:creationId xmlns:a16="http://schemas.microsoft.com/office/drawing/2014/main" id="{4F70486E-9457-4296-96D8-CE4825392EA6}"/>
                  </a:ext>
                </a:extLst>
              </p:cNvPr>
              <p:cNvSpPr>
                <a:spLocks noChangeArrowheads="1"/>
              </p:cNvSpPr>
              <p:nvPr/>
            </p:nvSpPr>
            <p:spPr bwMode="auto">
              <a:xfrm>
                <a:off x="1484313" y="2281238"/>
                <a:ext cx="7938" cy="1588"/>
              </a:xfrm>
              <a:custGeom>
                <a:avLst/>
                <a:gdLst/>
                <a:ahLst/>
                <a:cxnLst>
                  <a:cxn ang="0">
                    <a:pos x="12" y="0"/>
                  </a:cxn>
                  <a:cxn ang="0">
                    <a:pos x="12" y="1"/>
                  </a:cxn>
                  <a:cxn ang="0">
                    <a:pos x="8" y="0"/>
                  </a:cxn>
                  <a:cxn ang="0">
                    <a:pos x="3" y="1"/>
                  </a:cxn>
                  <a:cxn ang="0">
                    <a:pos x="0" y="2"/>
                  </a:cxn>
                  <a:cxn ang="0">
                    <a:pos x="0" y="1"/>
                  </a:cxn>
                  <a:cxn ang="0">
                    <a:pos x="3" y="0"/>
                  </a:cxn>
                  <a:cxn ang="0">
                    <a:pos x="12" y="0"/>
                  </a:cxn>
                </a:cxnLst>
                <a:rect l="0" t="0" r="r" b="b"/>
                <a:pathLst>
                  <a:path w="12" h="2">
                    <a:moveTo>
                      <a:pt x="12" y="0"/>
                    </a:moveTo>
                    <a:lnTo>
                      <a:pt x="12" y="1"/>
                    </a:lnTo>
                    <a:lnTo>
                      <a:pt x="8" y="0"/>
                    </a:lnTo>
                    <a:lnTo>
                      <a:pt x="3" y="1"/>
                    </a:lnTo>
                    <a:lnTo>
                      <a:pt x="0" y="2"/>
                    </a:lnTo>
                    <a:lnTo>
                      <a:pt x="0" y="1"/>
                    </a:lnTo>
                    <a:lnTo>
                      <a:pt x="3" y="0"/>
                    </a:lnTo>
                    <a:lnTo>
                      <a:pt x="12"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200" name="Freeform 175">
                <a:extLst>
                  <a:ext uri="{FF2B5EF4-FFF2-40B4-BE49-F238E27FC236}">
                    <a16:creationId xmlns:a16="http://schemas.microsoft.com/office/drawing/2014/main" id="{3BA6583A-8C06-4C44-8377-14BC157C77F4}"/>
                  </a:ext>
                </a:extLst>
              </p:cNvPr>
              <p:cNvSpPr>
                <a:spLocks noChangeArrowheads="1"/>
              </p:cNvSpPr>
              <p:nvPr/>
            </p:nvSpPr>
            <p:spPr bwMode="auto">
              <a:xfrm>
                <a:off x="1468438" y="2265363"/>
                <a:ext cx="15875" cy="6350"/>
              </a:xfrm>
              <a:custGeom>
                <a:avLst/>
                <a:gdLst/>
                <a:ahLst/>
                <a:cxnLst>
                  <a:cxn ang="0">
                    <a:pos x="20" y="0"/>
                  </a:cxn>
                  <a:cxn ang="0">
                    <a:pos x="14" y="0"/>
                  </a:cxn>
                  <a:cxn ang="0">
                    <a:pos x="7" y="1"/>
                  </a:cxn>
                  <a:cxn ang="0">
                    <a:pos x="0" y="4"/>
                  </a:cxn>
                  <a:cxn ang="0">
                    <a:pos x="0" y="7"/>
                  </a:cxn>
                  <a:cxn ang="0">
                    <a:pos x="1" y="9"/>
                  </a:cxn>
                  <a:cxn ang="0">
                    <a:pos x="3" y="12"/>
                  </a:cxn>
                  <a:cxn ang="0">
                    <a:pos x="5" y="10"/>
                  </a:cxn>
                  <a:cxn ang="0">
                    <a:pos x="11" y="8"/>
                  </a:cxn>
                  <a:cxn ang="0">
                    <a:pos x="17" y="7"/>
                  </a:cxn>
                  <a:cxn ang="0">
                    <a:pos x="25" y="9"/>
                  </a:cxn>
                  <a:cxn ang="0">
                    <a:pos x="25" y="3"/>
                  </a:cxn>
                  <a:cxn ang="0">
                    <a:pos x="20" y="0"/>
                  </a:cxn>
                </a:cxnLst>
                <a:rect l="0" t="0" r="r" b="b"/>
                <a:pathLst>
                  <a:path w="25" h="12">
                    <a:moveTo>
                      <a:pt x="20" y="0"/>
                    </a:moveTo>
                    <a:lnTo>
                      <a:pt x="14" y="0"/>
                    </a:lnTo>
                    <a:lnTo>
                      <a:pt x="7" y="1"/>
                    </a:lnTo>
                    <a:lnTo>
                      <a:pt x="0" y="4"/>
                    </a:lnTo>
                    <a:lnTo>
                      <a:pt x="0" y="7"/>
                    </a:lnTo>
                    <a:lnTo>
                      <a:pt x="1" y="9"/>
                    </a:lnTo>
                    <a:lnTo>
                      <a:pt x="3" y="12"/>
                    </a:lnTo>
                    <a:lnTo>
                      <a:pt x="5" y="10"/>
                    </a:lnTo>
                    <a:lnTo>
                      <a:pt x="11" y="8"/>
                    </a:lnTo>
                    <a:lnTo>
                      <a:pt x="17" y="7"/>
                    </a:lnTo>
                    <a:lnTo>
                      <a:pt x="25" y="9"/>
                    </a:lnTo>
                    <a:lnTo>
                      <a:pt x="25" y="3"/>
                    </a:lnTo>
                    <a:lnTo>
                      <a:pt x="20"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201" name="Freeform 176">
                <a:extLst>
                  <a:ext uri="{FF2B5EF4-FFF2-40B4-BE49-F238E27FC236}">
                    <a16:creationId xmlns:a16="http://schemas.microsoft.com/office/drawing/2014/main" id="{3696158C-B393-4C73-A61C-13D5EFE89FE7}"/>
                  </a:ext>
                </a:extLst>
              </p:cNvPr>
              <p:cNvSpPr>
                <a:spLocks noChangeArrowheads="1"/>
              </p:cNvSpPr>
              <p:nvPr/>
            </p:nvSpPr>
            <p:spPr bwMode="auto">
              <a:xfrm>
                <a:off x="1401763" y="2535238"/>
                <a:ext cx="19050" cy="9525"/>
              </a:xfrm>
              <a:custGeom>
                <a:avLst/>
                <a:gdLst/>
                <a:ahLst/>
                <a:cxnLst>
                  <a:cxn ang="0">
                    <a:pos x="27" y="10"/>
                  </a:cxn>
                  <a:cxn ang="0">
                    <a:pos x="10" y="1"/>
                  </a:cxn>
                  <a:cxn ang="0">
                    <a:pos x="0" y="0"/>
                  </a:cxn>
                  <a:cxn ang="0">
                    <a:pos x="0" y="1"/>
                  </a:cxn>
                  <a:cxn ang="0">
                    <a:pos x="27" y="10"/>
                  </a:cxn>
                </a:cxnLst>
                <a:rect l="0" t="0" r="r" b="b"/>
                <a:pathLst>
                  <a:path w="27" h="14">
                    <a:moveTo>
                      <a:pt x="27" y="10"/>
                    </a:moveTo>
                    <a:lnTo>
                      <a:pt x="10" y="1"/>
                    </a:lnTo>
                    <a:lnTo>
                      <a:pt x="0" y="0"/>
                    </a:lnTo>
                    <a:lnTo>
                      <a:pt x="0" y="1"/>
                    </a:lnTo>
                    <a:cubicBezTo>
                      <a:pt x="7" y="6"/>
                      <a:pt x="15" y="14"/>
                      <a:pt x="27" y="10"/>
                    </a:cubicBezTo>
                    <a:close/>
                  </a:path>
                </a:pathLst>
              </a:custGeom>
              <a:solidFill>
                <a:srgbClr val="FFA892"/>
              </a:solidFill>
              <a:ln w="12700" cmpd="sng">
                <a:solidFill>
                  <a:srgbClr val="FFA892"/>
                </a:solidFill>
                <a:prstDash val="solid"/>
                <a:round/>
                <a:headEnd/>
                <a:tailEnd/>
              </a:ln>
            </p:spPr>
            <p:txBody>
              <a:bodyPr/>
              <a:lstStyle/>
              <a:p>
                <a:endParaRPr lang="es-PE"/>
              </a:p>
            </p:txBody>
          </p:sp>
          <p:sp>
            <p:nvSpPr>
              <p:cNvPr id="202" name="Freeform 177">
                <a:extLst>
                  <a:ext uri="{FF2B5EF4-FFF2-40B4-BE49-F238E27FC236}">
                    <a16:creationId xmlns:a16="http://schemas.microsoft.com/office/drawing/2014/main" id="{1D5C6AAE-42B4-42ED-8FF3-AB4C500B8CC4}"/>
                  </a:ext>
                </a:extLst>
              </p:cNvPr>
              <p:cNvSpPr>
                <a:spLocks noChangeArrowheads="1"/>
              </p:cNvSpPr>
              <p:nvPr/>
            </p:nvSpPr>
            <p:spPr bwMode="auto">
              <a:xfrm>
                <a:off x="1243013" y="2413000"/>
                <a:ext cx="96838" cy="155575"/>
              </a:xfrm>
              <a:custGeom>
                <a:avLst/>
                <a:gdLst/>
                <a:ahLst/>
                <a:cxnLst>
                  <a:cxn ang="0">
                    <a:pos x="69" y="195"/>
                  </a:cxn>
                  <a:cxn ang="0">
                    <a:pos x="19" y="50"/>
                  </a:cxn>
                  <a:cxn ang="0">
                    <a:pos x="11" y="58"/>
                  </a:cxn>
                  <a:cxn ang="0">
                    <a:pos x="5" y="70"/>
                  </a:cxn>
                  <a:cxn ang="0">
                    <a:pos x="2" y="83"/>
                  </a:cxn>
                  <a:cxn ang="0">
                    <a:pos x="0" y="99"/>
                  </a:cxn>
                  <a:cxn ang="0">
                    <a:pos x="2" y="105"/>
                  </a:cxn>
                  <a:cxn ang="0">
                    <a:pos x="5" y="120"/>
                  </a:cxn>
                  <a:cxn ang="0">
                    <a:pos x="32" y="243"/>
                  </a:cxn>
                  <a:cxn ang="0">
                    <a:pos x="141" y="226"/>
                  </a:cxn>
                  <a:cxn ang="0">
                    <a:pos x="144" y="220"/>
                  </a:cxn>
                  <a:cxn ang="0">
                    <a:pos x="147" y="212"/>
                  </a:cxn>
                  <a:cxn ang="0">
                    <a:pos x="152" y="197"/>
                  </a:cxn>
                  <a:cxn ang="0">
                    <a:pos x="69" y="195"/>
                  </a:cxn>
                </a:cxnLst>
                <a:rect l="0" t="0" r="r" b="b"/>
                <a:pathLst>
                  <a:path w="152" h="243">
                    <a:moveTo>
                      <a:pt x="69" y="195"/>
                    </a:moveTo>
                    <a:cubicBezTo>
                      <a:pt x="67" y="176"/>
                      <a:pt x="67" y="0"/>
                      <a:pt x="19" y="50"/>
                    </a:cubicBezTo>
                    <a:lnTo>
                      <a:pt x="11" y="58"/>
                    </a:lnTo>
                    <a:lnTo>
                      <a:pt x="5" y="70"/>
                    </a:lnTo>
                    <a:lnTo>
                      <a:pt x="2" y="83"/>
                    </a:lnTo>
                    <a:lnTo>
                      <a:pt x="0" y="99"/>
                    </a:lnTo>
                    <a:lnTo>
                      <a:pt x="2" y="105"/>
                    </a:lnTo>
                    <a:lnTo>
                      <a:pt x="5" y="120"/>
                    </a:lnTo>
                    <a:cubicBezTo>
                      <a:pt x="14" y="159"/>
                      <a:pt x="28" y="203"/>
                      <a:pt x="32" y="243"/>
                    </a:cubicBezTo>
                    <a:cubicBezTo>
                      <a:pt x="73" y="241"/>
                      <a:pt x="101" y="233"/>
                      <a:pt x="141" y="226"/>
                    </a:cubicBezTo>
                    <a:lnTo>
                      <a:pt x="144" y="220"/>
                    </a:lnTo>
                    <a:lnTo>
                      <a:pt x="147" y="212"/>
                    </a:lnTo>
                    <a:lnTo>
                      <a:pt x="152" y="197"/>
                    </a:lnTo>
                    <a:lnTo>
                      <a:pt x="69" y="195"/>
                    </a:lnTo>
                    <a:close/>
                  </a:path>
                </a:pathLst>
              </a:custGeom>
              <a:solidFill>
                <a:srgbClr val="3E3E3E"/>
              </a:solidFill>
              <a:ln w="12700" cmpd="sng">
                <a:solidFill>
                  <a:srgbClr val="3E3E3E"/>
                </a:solidFill>
                <a:prstDash val="solid"/>
                <a:round/>
                <a:headEnd/>
                <a:tailEnd/>
              </a:ln>
            </p:spPr>
            <p:txBody>
              <a:bodyPr/>
              <a:lstStyle/>
              <a:p>
                <a:endParaRPr lang="es-PE"/>
              </a:p>
            </p:txBody>
          </p:sp>
          <p:sp>
            <p:nvSpPr>
              <p:cNvPr id="203" name="Freeform 178">
                <a:extLst>
                  <a:ext uri="{FF2B5EF4-FFF2-40B4-BE49-F238E27FC236}">
                    <a16:creationId xmlns:a16="http://schemas.microsoft.com/office/drawing/2014/main" id="{7B0DAC27-3F78-475A-8A17-6EA280CC344C}"/>
                  </a:ext>
                </a:extLst>
              </p:cNvPr>
              <p:cNvSpPr>
                <a:spLocks noChangeArrowheads="1"/>
              </p:cNvSpPr>
              <p:nvPr/>
            </p:nvSpPr>
            <p:spPr bwMode="auto">
              <a:xfrm>
                <a:off x="1276350" y="2590800"/>
                <a:ext cx="187325" cy="274638"/>
              </a:xfrm>
              <a:custGeom>
                <a:avLst/>
                <a:gdLst/>
                <a:ahLst/>
                <a:cxnLst>
                  <a:cxn ang="0">
                    <a:pos x="120" y="0"/>
                  </a:cxn>
                  <a:cxn ang="0">
                    <a:pos x="172" y="136"/>
                  </a:cxn>
                  <a:cxn ang="0">
                    <a:pos x="40" y="285"/>
                  </a:cxn>
                  <a:cxn ang="0">
                    <a:pos x="38" y="289"/>
                  </a:cxn>
                  <a:cxn ang="0">
                    <a:pos x="34" y="291"/>
                  </a:cxn>
                  <a:cxn ang="0">
                    <a:pos x="31" y="292"/>
                  </a:cxn>
                  <a:cxn ang="0">
                    <a:pos x="26" y="293"/>
                  </a:cxn>
                  <a:cxn ang="0">
                    <a:pos x="5" y="309"/>
                  </a:cxn>
                  <a:cxn ang="0">
                    <a:pos x="2" y="315"/>
                  </a:cxn>
                  <a:cxn ang="0">
                    <a:pos x="0" y="323"/>
                  </a:cxn>
                  <a:cxn ang="0">
                    <a:pos x="2" y="332"/>
                  </a:cxn>
                  <a:cxn ang="0">
                    <a:pos x="5" y="334"/>
                  </a:cxn>
                  <a:cxn ang="0">
                    <a:pos x="10" y="341"/>
                  </a:cxn>
                  <a:cxn ang="0">
                    <a:pos x="16" y="353"/>
                  </a:cxn>
                  <a:cxn ang="0">
                    <a:pos x="16" y="392"/>
                  </a:cxn>
                  <a:cxn ang="0">
                    <a:pos x="13" y="400"/>
                  </a:cxn>
                  <a:cxn ang="0">
                    <a:pos x="56" y="433"/>
                  </a:cxn>
                  <a:cxn ang="0">
                    <a:pos x="57" y="433"/>
                  </a:cxn>
                  <a:cxn ang="0">
                    <a:pos x="60" y="430"/>
                  </a:cxn>
                  <a:cxn ang="0">
                    <a:pos x="61" y="430"/>
                  </a:cxn>
                  <a:cxn ang="0">
                    <a:pos x="61" y="428"/>
                  </a:cxn>
                  <a:cxn ang="0">
                    <a:pos x="52" y="413"/>
                  </a:cxn>
                  <a:cxn ang="0">
                    <a:pos x="46" y="403"/>
                  </a:cxn>
                  <a:cxn ang="0">
                    <a:pos x="43" y="392"/>
                  </a:cxn>
                  <a:cxn ang="0">
                    <a:pos x="44" y="376"/>
                  </a:cxn>
                  <a:cxn ang="0">
                    <a:pos x="49" y="335"/>
                  </a:cxn>
                  <a:cxn ang="0">
                    <a:pos x="51" y="320"/>
                  </a:cxn>
                  <a:cxn ang="0">
                    <a:pos x="55" y="311"/>
                  </a:cxn>
                  <a:cxn ang="0">
                    <a:pos x="64" y="301"/>
                  </a:cxn>
                  <a:cxn ang="0">
                    <a:pos x="230" y="175"/>
                  </a:cxn>
                  <a:cxn ang="0">
                    <a:pos x="236" y="61"/>
                  </a:cxn>
                  <a:cxn ang="0">
                    <a:pos x="120" y="0"/>
                  </a:cxn>
                </a:cxnLst>
                <a:rect l="0" t="0" r="r" b="b"/>
                <a:pathLst>
                  <a:path w="293" h="433">
                    <a:moveTo>
                      <a:pt x="120" y="0"/>
                    </a:moveTo>
                    <a:cubicBezTo>
                      <a:pt x="9" y="95"/>
                      <a:pt x="90" y="102"/>
                      <a:pt x="172" y="136"/>
                    </a:cubicBezTo>
                    <a:cubicBezTo>
                      <a:pt x="124" y="177"/>
                      <a:pt x="77" y="234"/>
                      <a:pt x="40" y="285"/>
                    </a:cubicBezTo>
                    <a:lnTo>
                      <a:pt x="38" y="289"/>
                    </a:lnTo>
                    <a:lnTo>
                      <a:pt x="34" y="291"/>
                    </a:lnTo>
                    <a:lnTo>
                      <a:pt x="31" y="292"/>
                    </a:lnTo>
                    <a:lnTo>
                      <a:pt x="26" y="293"/>
                    </a:lnTo>
                    <a:cubicBezTo>
                      <a:pt x="17" y="296"/>
                      <a:pt x="9" y="300"/>
                      <a:pt x="5" y="309"/>
                    </a:cubicBezTo>
                    <a:lnTo>
                      <a:pt x="2" y="315"/>
                    </a:lnTo>
                    <a:lnTo>
                      <a:pt x="0" y="323"/>
                    </a:lnTo>
                    <a:lnTo>
                      <a:pt x="2" y="332"/>
                    </a:lnTo>
                    <a:lnTo>
                      <a:pt x="5" y="334"/>
                    </a:lnTo>
                    <a:lnTo>
                      <a:pt x="10" y="341"/>
                    </a:lnTo>
                    <a:lnTo>
                      <a:pt x="16" y="353"/>
                    </a:lnTo>
                    <a:lnTo>
                      <a:pt x="16" y="392"/>
                    </a:lnTo>
                    <a:lnTo>
                      <a:pt x="13" y="400"/>
                    </a:lnTo>
                    <a:lnTo>
                      <a:pt x="56" y="433"/>
                    </a:lnTo>
                    <a:lnTo>
                      <a:pt x="57" y="433"/>
                    </a:lnTo>
                    <a:lnTo>
                      <a:pt x="60" y="430"/>
                    </a:lnTo>
                    <a:lnTo>
                      <a:pt x="61" y="430"/>
                    </a:lnTo>
                    <a:lnTo>
                      <a:pt x="61" y="428"/>
                    </a:lnTo>
                    <a:lnTo>
                      <a:pt x="52" y="413"/>
                    </a:lnTo>
                    <a:lnTo>
                      <a:pt x="46" y="403"/>
                    </a:lnTo>
                    <a:lnTo>
                      <a:pt x="43" y="392"/>
                    </a:lnTo>
                    <a:lnTo>
                      <a:pt x="44" y="376"/>
                    </a:lnTo>
                    <a:lnTo>
                      <a:pt x="49" y="335"/>
                    </a:lnTo>
                    <a:lnTo>
                      <a:pt x="51" y="320"/>
                    </a:lnTo>
                    <a:lnTo>
                      <a:pt x="55" y="311"/>
                    </a:lnTo>
                    <a:lnTo>
                      <a:pt x="64" y="301"/>
                    </a:lnTo>
                    <a:cubicBezTo>
                      <a:pt x="121" y="254"/>
                      <a:pt x="176" y="227"/>
                      <a:pt x="230" y="175"/>
                    </a:cubicBezTo>
                    <a:cubicBezTo>
                      <a:pt x="287" y="126"/>
                      <a:pt x="293" y="112"/>
                      <a:pt x="236" y="61"/>
                    </a:cubicBezTo>
                    <a:cubicBezTo>
                      <a:pt x="206" y="35"/>
                      <a:pt x="157" y="11"/>
                      <a:pt x="120" y="0"/>
                    </a:cubicBezTo>
                    <a:close/>
                  </a:path>
                </a:pathLst>
              </a:custGeom>
              <a:solidFill>
                <a:srgbClr val="FFA892"/>
              </a:solidFill>
              <a:ln w="12700" cmpd="sng">
                <a:solidFill>
                  <a:srgbClr val="FFA892"/>
                </a:solidFill>
                <a:prstDash val="solid"/>
                <a:round/>
                <a:headEnd/>
                <a:tailEnd/>
              </a:ln>
            </p:spPr>
            <p:txBody>
              <a:bodyPr/>
              <a:lstStyle/>
              <a:p>
                <a:endParaRPr lang="es-PE"/>
              </a:p>
            </p:txBody>
          </p:sp>
          <p:sp>
            <p:nvSpPr>
              <p:cNvPr id="204" name="Freeform 179">
                <a:extLst>
                  <a:ext uri="{FF2B5EF4-FFF2-40B4-BE49-F238E27FC236}">
                    <a16:creationId xmlns:a16="http://schemas.microsoft.com/office/drawing/2014/main" id="{BB551FB5-3DDE-4A31-B637-5EC3318C06FD}"/>
                  </a:ext>
                </a:extLst>
              </p:cNvPr>
              <p:cNvSpPr>
                <a:spLocks noChangeArrowheads="1"/>
              </p:cNvSpPr>
              <p:nvPr/>
            </p:nvSpPr>
            <p:spPr bwMode="auto">
              <a:xfrm>
                <a:off x="1260475" y="2787650"/>
                <a:ext cx="60325" cy="84138"/>
              </a:xfrm>
              <a:custGeom>
                <a:avLst/>
                <a:gdLst/>
                <a:ahLst/>
                <a:cxnLst>
                  <a:cxn ang="0">
                    <a:pos x="93" y="123"/>
                  </a:cxn>
                  <a:cxn ang="0">
                    <a:pos x="92" y="121"/>
                  </a:cxn>
                  <a:cxn ang="0">
                    <a:pos x="88" y="115"/>
                  </a:cxn>
                  <a:cxn ang="0">
                    <a:pos x="84" y="107"/>
                  </a:cxn>
                  <a:cxn ang="0">
                    <a:pos x="80" y="99"/>
                  </a:cxn>
                  <a:cxn ang="0">
                    <a:pos x="75" y="92"/>
                  </a:cxn>
                  <a:cxn ang="0">
                    <a:pos x="69" y="80"/>
                  </a:cxn>
                  <a:cxn ang="0">
                    <a:pos x="68" y="79"/>
                  </a:cxn>
                  <a:cxn ang="0">
                    <a:pos x="44" y="87"/>
                  </a:cxn>
                  <a:cxn ang="0">
                    <a:pos x="27" y="0"/>
                  </a:cxn>
                  <a:cxn ang="0">
                    <a:pos x="24" y="26"/>
                  </a:cxn>
                  <a:cxn ang="0">
                    <a:pos x="0" y="58"/>
                  </a:cxn>
                  <a:cxn ang="0">
                    <a:pos x="4" y="63"/>
                  </a:cxn>
                  <a:cxn ang="0">
                    <a:pos x="28" y="32"/>
                  </a:cxn>
                  <a:cxn ang="0">
                    <a:pos x="37" y="47"/>
                  </a:cxn>
                  <a:cxn ang="0">
                    <a:pos x="39" y="67"/>
                  </a:cxn>
                  <a:cxn ang="0">
                    <a:pos x="38" y="81"/>
                  </a:cxn>
                  <a:cxn ang="0">
                    <a:pos x="37" y="88"/>
                  </a:cxn>
                  <a:cxn ang="0">
                    <a:pos x="92" y="132"/>
                  </a:cxn>
                  <a:cxn ang="0">
                    <a:pos x="93" y="132"/>
                  </a:cxn>
                  <a:cxn ang="0">
                    <a:pos x="94" y="129"/>
                  </a:cxn>
                  <a:cxn ang="0">
                    <a:pos x="94" y="127"/>
                  </a:cxn>
                  <a:cxn ang="0">
                    <a:pos x="93" y="123"/>
                  </a:cxn>
                </a:cxnLst>
                <a:rect l="0" t="0" r="r" b="b"/>
                <a:pathLst>
                  <a:path w="94" h="132">
                    <a:moveTo>
                      <a:pt x="93" y="123"/>
                    </a:moveTo>
                    <a:lnTo>
                      <a:pt x="92" y="121"/>
                    </a:lnTo>
                    <a:lnTo>
                      <a:pt x="88" y="115"/>
                    </a:lnTo>
                    <a:lnTo>
                      <a:pt x="84" y="107"/>
                    </a:lnTo>
                    <a:lnTo>
                      <a:pt x="80" y="99"/>
                    </a:lnTo>
                    <a:lnTo>
                      <a:pt x="75" y="92"/>
                    </a:lnTo>
                    <a:lnTo>
                      <a:pt x="69" y="80"/>
                    </a:lnTo>
                    <a:lnTo>
                      <a:pt x="68" y="79"/>
                    </a:lnTo>
                    <a:lnTo>
                      <a:pt x="44" y="87"/>
                    </a:lnTo>
                    <a:cubicBezTo>
                      <a:pt x="48" y="67"/>
                      <a:pt x="43" y="15"/>
                      <a:pt x="27" y="0"/>
                    </a:cubicBezTo>
                    <a:lnTo>
                      <a:pt x="24" y="26"/>
                    </a:lnTo>
                    <a:lnTo>
                      <a:pt x="0" y="58"/>
                    </a:lnTo>
                    <a:lnTo>
                      <a:pt x="4" y="63"/>
                    </a:lnTo>
                    <a:lnTo>
                      <a:pt x="28" y="32"/>
                    </a:lnTo>
                    <a:lnTo>
                      <a:pt x="37" y="47"/>
                    </a:lnTo>
                    <a:lnTo>
                      <a:pt x="39" y="67"/>
                    </a:lnTo>
                    <a:lnTo>
                      <a:pt x="38" y="81"/>
                    </a:lnTo>
                    <a:lnTo>
                      <a:pt x="37" y="88"/>
                    </a:lnTo>
                    <a:lnTo>
                      <a:pt x="92" y="132"/>
                    </a:lnTo>
                    <a:lnTo>
                      <a:pt x="93" y="132"/>
                    </a:lnTo>
                    <a:lnTo>
                      <a:pt x="94" y="129"/>
                    </a:lnTo>
                    <a:lnTo>
                      <a:pt x="94" y="127"/>
                    </a:lnTo>
                    <a:lnTo>
                      <a:pt x="93" y="12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205" name="Freeform 180">
                <a:extLst>
                  <a:ext uri="{FF2B5EF4-FFF2-40B4-BE49-F238E27FC236}">
                    <a16:creationId xmlns:a16="http://schemas.microsoft.com/office/drawing/2014/main" id="{8AEB72CA-0927-4E5B-BB4C-FD8CE9CCC86C}"/>
                  </a:ext>
                </a:extLst>
              </p:cNvPr>
              <p:cNvSpPr>
                <a:spLocks noChangeArrowheads="1"/>
              </p:cNvSpPr>
              <p:nvPr/>
            </p:nvSpPr>
            <p:spPr bwMode="auto">
              <a:xfrm>
                <a:off x="1249363" y="2598738"/>
                <a:ext cx="193675" cy="273050"/>
              </a:xfrm>
              <a:custGeom>
                <a:avLst/>
                <a:gdLst/>
                <a:ahLst/>
                <a:cxnLst>
                  <a:cxn ang="0">
                    <a:pos x="304" y="421"/>
                  </a:cxn>
                  <a:cxn ang="0">
                    <a:pos x="296" y="418"/>
                  </a:cxn>
                  <a:cxn ang="0">
                    <a:pos x="289" y="415"/>
                  </a:cxn>
                  <a:cxn ang="0">
                    <a:pos x="283" y="412"/>
                  </a:cxn>
                  <a:cxn ang="0">
                    <a:pos x="271" y="406"/>
                  </a:cxn>
                  <a:cxn ang="0">
                    <a:pos x="268" y="404"/>
                  </a:cxn>
                  <a:cxn ang="0">
                    <a:pos x="266" y="404"/>
                  </a:cxn>
                  <a:cxn ang="0">
                    <a:pos x="232" y="303"/>
                  </a:cxn>
                  <a:cxn ang="0">
                    <a:pos x="289" y="81"/>
                  </a:cxn>
                  <a:cxn ang="0">
                    <a:pos x="221" y="15"/>
                  </a:cxn>
                  <a:cxn ang="0">
                    <a:pos x="82" y="0"/>
                  </a:cxn>
                  <a:cxn ang="0">
                    <a:pos x="217" y="111"/>
                  </a:cxn>
                  <a:cxn ang="0">
                    <a:pos x="200" y="275"/>
                  </a:cxn>
                  <a:cxn ang="0">
                    <a:pos x="200" y="305"/>
                  </a:cxn>
                  <a:cxn ang="0">
                    <a:pos x="201" y="317"/>
                  </a:cxn>
                  <a:cxn ang="0">
                    <a:pos x="201" y="320"/>
                  </a:cxn>
                  <a:cxn ang="0">
                    <a:pos x="200" y="325"/>
                  </a:cxn>
                  <a:cxn ang="0">
                    <a:pos x="199" y="328"/>
                  </a:cxn>
                  <a:cxn ang="0">
                    <a:pos x="196" y="333"/>
                  </a:cxn>
                  <a:cxn ang="0">
                    <a:pos x="191" y="339"/>
                  </a:cxn>
                  <a:cxn ang="0">
                    <a:pos x="188" y="350"/>
                  </a:cxn>
                  <a:cxn ang="0">
                    <a:pos x="187" y="362"/>
                  </a:cxn>
                  <a:cxn ang="0">
                    <a:pos x="191" y="376"/>
                  </a:cxn>
                  <a:cxn ang="0">
                    <a:pos x="199" y="381"/>
                  </a:cxn>
                  <a:cxn ang="0">
                    <a:pos x="202" y="381"/>
                  </a:cxn>
                  <a:cxn ang="0">
                    <a:pos x="207" y="382"/>
                  </a:cxn>
                  <a:cxn ang="0">
                    <a:pos x="248" y="429"/>
                  </a:cxn>
                  <a:cxn ang="0">
                    <a:pos x="303" y="428"/>
                  </a:cxn>
                  <a:cxn ang="0">
                    <a:pos x="304" y="427"/>
                  </a:cxn>
                  <a:cxn ang="0">
                    <a:pos x="304" y="425"/>
                  </a:cxn>
                  <a:cxn ang="0">
                    <a:pos x="305" y="423"/>
                  </a:cxn>
                  <a:cxn ang="0">
                    <a:pos x="304" y="421"/>
                  </a:cxn>
                </a:cxnLst>
                <a:rect l="0" t="0" r="r" b="b"/>
                <a:pathLst>
                  <a:path w="305" h="429">
                    <a:moveTo>
                      <a:pt x="304" y="421"/>
                    </a:moveTo>
                    <a:lnTo>
                      <a:pt x="296" y="418"/>
                    </a:lnTo>
                    <a:lnTo>
                      <a:pt x="289" y="415"/>
                    </a:lnTo>
                    <a:lnTo>
                      <a:pt x="283" y="412"/>
                    </a:lnTo>
                    <a:lnTo>
                      <a:pt x="271" y="406"/>
                    </a:lnTo>
                    <a:lnTo>
                      <a:pt x="268" y="404"/>
                    </a:lnTo>
                    <a:lnTo>
                      <a:pt x="266" y="404"/>
                    </a:lnTo>
                    <a:cubicBezTo>
                      <a:pt x="248" y="365"/>
                      <a:pt x="217" y="346"/>
                      <a:pt x="232" y="303"/>
                    </a:cubicBezTo>
                    <a:cubicBezTo>
                      <a:pt x="253" y="225"/>
                      <a:pt x="280" y="164"/>
                      <a:pt x="289" y="81"/>
                    </a:cubicBezTo>
                    <a:cubicBezTo>
                      <a:pt x="302" y="23"/>
                      <a:pt x="264" y="28"/>
                      <a:pt x="221" y="15"/>
                    </a:cubicBezTo>
                    <a:cubicBezTo>
                      <a:pt x="176" y="5"/>
                      <a:pt x="129" y="2"/>
                      <a:pt x="82" y="0"/>
                    </a:cubicBezTo>
                    <a:cubicBezTo>
                      <a:pt x="0" y="145"/>
                      <a:pt x="128" y="102"/>
                      <a:pt x="217" y="111"/>
                    </a:cubicBezTo>
                    <a:cubicBezTo>
                      <a:pt x="203" y="166"/>
                      <a:pt x="201" y="219"/>
                      <a:pt x="200" y="275"/>
                    </a:cubicBezTo>
                    <a:lnTo>
                      <a:pt x="200" y="305"/>
                    </a:lnTo>
                    <a:lnTo>
                      <a:pt x="201" y="317"/>
                    </a:lnTo>
                    <a:lnTo>
                      <a:pt x="201" y="320"/>
                    </a:lnTo>
                    <a:lnTo>
                      <a:pt x="200" y="325"/>
                    </a:lnTo>
                    <a:lnTo>
                      <a:pt x="199" y="328"/>
                    </a:lnTo>
                    <a:lnTo>
                      <a:pt x="196" y="333"/>
                    </a:lnTo>
                    <a:lnTo>
                      <a:pt x="191" y="339"/>
                    </a:lnTo>
                    <a:lnTo>
                      <a:pt x="188" y="350"/>
                    </a:lnTo>
                    <a:lnTo>
                      <a:pt x="187" y="362"/>
                    </a:lnTo>
                    <a:lnTo>
                      <a:pt x="191" y="376"/>
                    </a:lnTo>
                    <a:lnTo>
                      <a:pt x="199" y="381"/>
                    </a:lnTo>
                    <a:lnTo>
                      <a:pt x="202" y="381"/>
                    </a:lnTo>
                    <a:lnTo>
                      <a:pt x="207" y="382"/>
                    </a:lnTo>
                    <a:cubicBezTo>
                      <a:pt x="227" y="389"/>
                      <a:pt x="243" y="410"/>
                      <a:pt x="248" y="429"/>
                    </a:cubicBezTo>
                    <a:lnTo>
                      <a:pt x="303" y="428"/>
                    </a:lnTo>
                    <a:lnTo>
                      <a:pt x="304" y="427"/>
                    </a:lnTo>
                    <a:lnTo>
                      <a:pt x="304" y="425"/>
                    </a:lnTo>
                    <a:lnTo>
                      <a:pt x="305" y="423"/>
                    </a:lnTo>
                    <a:lnTo>
                      <a:pt x="304" y="421"/>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206" name="Freeform 181">
                <a:extLst>
                  <a:ext uri="{FF2B5EF4-FFF2-40B4-BE49-F238E27FC236}">
                    <a16:creationId xmlns:a16="http://schemas.microsoft.com/office/drawing/2014/main" id="{782AD146-BB18-4EEB-BF8F-CC1DD95CECEB}"/>
                  </a:ext>
                </a:extLst>
              </p:cNvPr>
              <p:cNvSpPr>
                <a:spLocks noChangeArrowheads="1"/>
              </p:cNvSpPr>
              <p:nvPr/>
            </p:nvSpPr>
            <p:spPr bwMode="auto">
              <a:xfrm>
                <a:off x="1366838" y="2830513"/>
                <a:ext cx="84138" cy="41275"/>
              </a:xfrm>
              <a:custGeom>
                <a:avLst/>
                <a:gdLst/>
                <a:ahLst/>
                <a:cxnLst>
                  <a:cxn ang="0">
                    <a:pos x="128" y="58"/>
                  </a:cxn>
                  <a:cxn ang="0">
                    <a:pos x="79" y="38"/>
                  </a:cxn>
                  <a:cxn ang="0">
                    <a:pos x="65" y="58"/>
                  </a:cxn>
                  <a:cxn ang="0">
                    <a:pos x="31" y="19"/>
                  </a:cxn>
                  <a:cxn ang="0">
                    <a:pos x="26" y="14"/>
                  </a:cxn>
                  <a:cxn ang="0">
                    <a:pos x="20" y="10"/>
                  </a:cxn>
                  <a:cxn ang="0">
                    <a:pos x="13" y="7"/>
                  </a:cxn>
                  <a:cxn ang="0">
                    <a:pos x="7" y="3"/>
                  </a:cxn>
                  <a:cxn ang="0">
                    <a:pos x="3" y="1"/>
                  </a:cxn>
                  <a:cxn ang="0">
                    <a:pos x="1" y="0"/>
                  </a:cxn>
                  <a:cxn ang="0">
                    <a:pos x="0" y="0"/>
                  </a:cxn>
                  <a:cxn ang="0">
                    <a:pos x="13" y="25"/>
                  </a:cxn>
                  <a:cxn ang="0">
                    <a:pos x="13" y="66"/>
                  </a:cxn>
                  <a:cxn ang="0">
                    <a:pos x="20" y="66"/>
                  </a:cxn>
                  <a:cxn ang="0">
                    <a:pos x="20" y="26"/>
                  </a:cxn>
                  <a:cxn ang="0">
                    <a:pos x="30" y="28"/>
                  </a:cxn>
                  <a:cxn ang="0">
                    <a:pos x="44" y="40"/>
                  </a:cxn>
                  <a:cxn ang="0">
                    <a:pos x="50" y="47"/>
                  </a:cxn>
                  <a:cxn ang="0">
                    <a:pos x="55" y="53"/>
                  </a:cxn>
                  <a:cxn ang="0">
                    <a:pos x="58" y="60"/>
                  </a:cxn>
                  <a:cxn ang="0">
                    <a:pos x="60" y="64"/>
                  </a:cxn>
                  <a:cxn ang="0">
                    <a:pos x="61" y="66"/>
                  </a:cxn>
                  <a:cxn ang="0">
                    <a:pos x="131" y="66"/>
                  </a:cxn>
                  <a:cxn ang="0">
                    <a:pos x="131" y="60"/>
                  </a:cxn>
                  <a:cxn ang="0">
                    <a:pos x="128" y="58"/>
                  </a:cxn>
                </a:cxnLst>
                <a:rect l="0" t="0" r="r" b="b"/>
                <a:pathLst>
                  <a:path w="131" h="66">
                    <a:moveTo>
                      <a:pt x="128" y="58"/>
                    </a:moveTo>
                    <a:cubicBezTo>
                      <a:pt x="111" y="52"/>
                      <a:pt x="95" y="46"/>
                      <a:pt x="79" y="38"/>
                    </a:cubicBezTo>
                    <a:lnTo>
                      <a:pt x="65" y="58"/>
                    </a:lnTo>
                    <a:cubicBezTo>
                      <a:pt x="54" y="42"/>
                      <a:pt x="47" y="30"/>
                      <a:pt x="31" y="19"/>
                    </a:cubicBezTo>
                    <a:lnTo>
                      <a:pt x="26" y="14"/>
                    </a:lnTo>
                    <a:lnTo>
                      <a:pt x="20" y="10"/>
                    </a:lnTo>
                    <a:lnTo>
                      <a:pt x="13" y="7"/>
                    </a:lnTo>
                    <a:lnTo>
                      <a:pt x="7" y="3"/>
                    </a:lnTo>
                    <a:lnTo>
                      <a:pt x="3" y="1"/>
                    </a:lnTo>
                    <a:lnTo>
                      <a:pt x="1" y="0"/>
                    </a:lnTo>
                    <a:lnTo>
                      <a:pt x="0" y="0"/>
                    </a:lnTo>
                    <a:lnTo>
                      <a:pt x="13" y="25"/>
                    </a:lnTo>
                    <a:lnTo>
                      <a:pt x="13" y="66"/>
                    </a:lnTo>
                    <a:lnTo>
                      <a:pt x="20" y="66"/>
                    </a:lnTo>
                    <a:lnTo>
                      <a:pt x="20" y="26"/>
                    </a:lnTo>
                    <a:lnTo>
                      <a:pt x="30" y="28"/>
                    </a:lnTo>
                    <a:lnTo>
                      <a:pt x="44" y="40"/>
                    </a:lnTo>
                    <a:lnTo>
                      <a:pt x="50" y="47"/>
                    </a:lnTo>
                    <a:lnTo>
                      <a:pt x="55" y="53"/>
                    </a:lnTo>
                    <a:lnTo>
                      <a:pt x="58" y="60"/>
                    </a:lnTo>
                    <a:lnTo>
                      <a:pt x="60" y="64"/>
                    </a:lnTo>
                    <a:lnTo>
                      <a:pt x="61" y="66"/>
                    </a:lnTo>
                    <a:lnTo>
                      <a:pt x="131" y="66"/>
                    </a:lnTo>
                    <a:lnTo>
                      <a:pt x="131" y="60"/>
                    </a:lnTo>
                    <a:lnTo>
                      <a:pt x="128" y="58"/>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207" name="Freeform 182">
                <a:extLst>
                  <a:ext uri="{FF2B5EF4-FFF2-40B4-BE49-F238E27FC236}">
                    <a16:creationId xmlns:a16="http://schemas.microsoft.com/office/drawing/2014/main" id="{86AF7084-5C91-4152-900A-1BDB484E03A7}"/>
                  </a:ext>
                </a:extLst>
              </p:cNvPr>
              <p:cNvSpPr>
                <a:spLocks noChangeArrowheads="1"/>
              </p:cNvSpPr>
              <p:nvPr/>
            </p:nvSpPr>
            <p:spPr bwMode="auto">
              <a:xfrm>
                <a:off x="1127125" y="2576513"/>
                <a:ext cx="255588" cy="127000"/>
              </a:xfrm>
              <a:custGeom>
                <a:avLst/>
                <a:gdLst/>
                <a:ahLst/>
                <a:cxnLst>
                  <a:cxn ang="0">
                    <a:pos x="211" y="0"/>
                  </a:cxn>
                  <a:cxn ang="0">
                    <a:pos x="210" y="9"/>
                  </a:cxn>
                  <a:cxn ang="0">
                    <a:pos x="403" y="15"/>
                  </a:cxn>
                  <a:cxn ang="0">
                    <a:pos x="335" y="154"/>
                  </a:cxn>
                  <a:cxn ang="0">
                    <a:pos x="66" y="13"/>
                  </a:cxn>
                  <a:cxn ang="0">
                    <a:pos x="211" y="0"/>
                  </a:cxn>
                </a:cxnLst>
                <a:rect l="0" t="0" r="r" b="b"/>
                <a:pathLst>
                  <a:path w="403" h="197">
                    <a:moveTo>
                      <a:pt x="211" y="0"/>
                    </a:moveTo>
                    <a:lnTo>
                      <a:pt x="210" y="9"/>
                    </a:lnTo>
                    <a:lnTo>
                      <a:pt x="403" y="15"/>
                    </a:lnTo>
                    <a:cubicBezTo>
                      <a:pt x="376" y="59"/>
                      <a:pt x="350" y="105"/>
                      <a:pt x="335" y="154"/>
                    </a:cubicBezTo>
                    <a:cubicBezTo>
                      <a:pt x="234" y="152"/>
                      <a:pt x="0" y="197"/>
                      <a:pt x="66" y="13"/>
                    </a:cubicBezTo>
                    <a:cubicBezTo>
                      <a:pt x="113" y="28"/>
                      <a:pt x="171" y="36"/>
                      <a:pt x="211" y="0"/>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208" name="Freeform 183">
                <a:extLst>
                  <a:ext uri="{FF2B5EF4-FFF2-40B4-BE49-F238E27FC236}">
                    <a16:creationId xmlns:a16="http://schemas.microsoft.com/office/drawing/2014/main" id="{5CF167F6-F2A7-431D-867B-AC72CC60A9E7}"/>
                  </a:ext>
                </a:extLst>
              </p:cNvPr>
              <p:cNvSpPr>
                <a:spLocks noChangeArrowheads="1"/>
              </p:cNvSpPr>
              <p:nvPr/>
            </p:nvSpPr>
            <p:spPr bwMode="auto">
              <a:xfrm>
                <a:off x="1168400" y="2435225"/>
                <a:ext cx="122238" cy="160338"/>
              </a:xfrm>
              <a:custGeom>
                <a:avLst/>
                <a:gdLst/>
                <a:ahLst/>
                <a:cxnLst>
                  <a:cxn ang="0">
                    <a:pos x="0" y="236"/>
                  </a:cxn>
                  <a:cxn ang="0">
                    <a:pos x="26" y="186"/>
                  </a:cxn>
                  <a:cxn ang="0">
                    <a:pos x="31" y="179"/>
                  </a:cxn>
                  <a:cxn ang="0">
                    <a:pos x="43" y="142"/>
                  </a:cxn>
                  <a:cxn ang="0">
                    <a:pos x="47" y="89"/>
                  </a:cxn>
                  <a:cxn ang="0">
                    <a:pos x="49" y="36"/>
                  </a:cxn>
                  <a:cxn ang="0">
                    <a:pos x="55" y="2"/>
                  </a:cxn>
                  <a:cxn ang="0">
                    <a:pos x="55" y="0"/>
                  </a:cxn>
                  <a:cxn ang="0">
                    <a:pos x="111" y="1"/>
                  </a:cxn>
                  <a:cxn ang="0">
                    <a:pos x="120" y="2"/>
                  </a:cxn>
                  <a:cxn ang="0">
                    <a:pos x="128" y="2"/>
                  </a:cxn>
                  <a:cxn ang="0">
                    <a:pos x="135" y="4"/>
                  </a:cxn>
                  <a:cxn ang="0">
                    <a:pos x="142" y="5"/>
                  </a:cxn>
                  <a:cxn ang="0">
                    <a:pos x="148" y="5"/>
                  </a:cxn>
                  <a:cxn ang="0">
                    <a:pos x="153" y="6"/>
                  </a:cxn>
                  <a:cxn ang="0">
                    <a:pos x="155" y="7"/>
                  </a:cxn>
                  <a:cxn ang="0">
                    <a:pos x="157" y="7"/>
                  </a:cxn>
                  <a:cxn ang="0">
                    <a:pos x="167" y="47"/>
                  </a:cxn>
                  <a:cxn ang="0">
                    <a:pos x="178" y="56"/>
                  </a:cxn>
                  <a:cxn ang="0">
                    <a:pos x="187" y="66"/>
                  </a:cxn>
                  <a:cxn ang="0">
                    <a:pos x="190" y="76"/>
                  </a:cxn>
                  <a:cxn ang="0">
                    <a:pos x="193" y="84"/>
                  </a:cxn>
                  <a:cxn ang="0">
                    <a:pos x="189" y="92"/>
                  </a:cxn>
                  <a:cxn ang="0">
                    <a:pos x="183" y="102"/>
                  </a:cxn>
                  <a:cxn ang="0">
                    <a:pos x="172" y="110"/>
                  </a:cxn>
                  <a:cxn ang="0">
                    <a:pos x="157" y="119"/>
                  </a:cxn>
                  <a:cxn ang="0">
                    <a:pos x="145" y="223"/>
                  </a:cxn>
                  <a:cxn ang="0">
                    <a:pos x="137" y="229"/>
                  </a:cxn>
                  <a:cxn ang="0">
                    <a:pos x="129" y="235"/>
                  </a:cxn>
                  <a:cxn ang="0">
                    <a:pos x="112" y="242"/>
                  </a:cxn>
                  <a:cxn ang="0">
                    <a:pos x="104" y="245"/>
                  </a:cxn>
                  <a:cxn ang="0">
                    <a:pos x="95" y="247"/>
                  </a:cxn>
                  <a:cxn ang="0">
                    <a:pos x="85" y="248"/>
                  </a:cxn>
                  <a:cxn ang="0">
                    <a:pos x="0" y="236"/>
                  </a:cxn>
                </a:cxnLst>
                <a:rect l="0" t="0" r="r" b="b"/>
                <a:pathLst>
                  <a:path w="193" h="253">
                    <a:moveTo>
                      <a:pt x="0" y="236"/>
                    </a:moveTo>
                    <a:cubicBezTo>
                      <a:pt x="4" y="220"/>
                      <a:pt x="18" y="201"/>
                      <a:pt x="26" y="186"/>
                    </a:cubicBezTo>
                    <a:lnTo>
                      <a:pt x="31" y="179"/>
                    </a:lnTo>
                    <a:lnTo>
                      <a:pt x="43" y="142"/>
                    </a:lnTo>
                    <a:lnTo>
                      <a:pt x="47" y="89"/>
                    </a:lnTo>
                    <a:lnTo>
                      <a:pt x="49" y="36"/>
                    </a:lnTo>
                    <a:lnTo>
                      <a:pt x="55" y="2"/>
                    </a:lnTo>
                    <a:lnTo>
                      <a:pt x="55" y="0"/>
                    </a:lnTo>
                    <a:cubicBezTo>
                      <a:pt x="75" y="0"/>
                      <a:pt x="91" y="0"/>
                      <a:pt x="111" y="1"/>
                    </a:cubicBezTo>
                    <a:lnTo>
                      <a:pt x="120" y="2"/>
                    </a:lnTo>
                    <a:lnTo>
                      <a:pt x="128" y="2"/>
                    </a:lnTo>
                    <a:lnTo>
                      <a:pt x="135" y="4"/>
                    </a:lnTo>
                    <a:lnTo>
                      <a:pt x="142" y="5"/>
                    </a:lnTo>
                    <a:lnTo>
                      <a:pt x="148" y="5"/>
                    </a:lnTo>
                    <a:lnTo>
                      <a:pt x="153" y="6"/>
                    </a:lnTo>
                    <a:lnTo>
                      <a:pt x="155" y="7"/>
                    </a:lnTo>
                    <a:lnTo>
                      <a:pt x="157" y="7"/>
                    </a:lnTo>
                    <a:lnTo>
                      <a:pt x="167" y="47"/>
                    </a:lnTo>
                    <a:lnTo>
                      <a:pt x="178" y="56"/>
                    </a:lnTo>
                    <a:lnTo>
                      <a:pt x="187" y="66"/>
                    </a:lnTo>
                    <a:lnTo>
                      <a:pt x="190" y="76"/>
                    </a:lnTo>
                    <a:lnTo>
                      <a:pt x="193" y="84"/>
                    </a:lnTo>
                    <a:lnTo>
                      <a:pt x="189" y="92"/>
                    </a:lnTo>
                    <a:lnTo>
                      <a:pt x="183" y="102"/>
                    </a:lnTo>
                    <a:lnTo>
                      <a:pt x="172" y="110"/>
                    </a:lnTo>
                    <a:lnTo>
                      <a:pt x="157" y="119"/>
                    </a:lnTo>
                    <a:lnTo>
                      <a:pt x="145" y="223"/>
                    </a:lnTo>
                    <a:lnTo>
                      <a:pt x="137" y="229"/>
                    </a:lnTo>
                    <a:lnTo>
                      <a:pt x="129" y="235"/>
                    </a:lnTo>
                    <a:lnTo>
                      <a:pt x="112" y="242"/>
                    </a:lnTo>
                    <a:lnTo>
                      <a:pt x="104" y="245"/>
                    </a:lnTo>
                    <a:lnTo>
                      <a:pt x="95" y="247"/>
                    </a:lnTo>
                    <a:lnTo>
                      <a:pt x="85" y="248"/>
                    </a:lnTo>
                    <a:cubicBezTo>
                      <a:pt x="56" y="253"/>
                      <a:pt x="27" y="244"/>
                      <a:pt x="0" y="236"/>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209" name="Freeform 184">
                <a:extLst>
                  <a:ext uri="{FF2B5EF4-FFF2-40B4-BE49-F238E27FC236}">
                    <a16:creationId xmlns:a16="http://schemas.microsoft.com/office/drawing/2014/main" id="{0D21680D-556C-46B0-8F30-5A515F619295}"/>
                  </a:ext>
                </a:extLst>
              </p:cNvPr>
              <p:cNvSpPr>
                <a:spLocks noChangeArrowheads="1"/>
              </p:cNvSpPr>
              <p:nvPr/>
            </p:nvSpPr>
            <p:spPr bwMode="auto">
              <a:xfrm>
                <a:off x="1220788" y="2382838"/>
                <a:ext cx="38100" cy="95250"/>
              </a:xfrm>
              <a:custGeom>
                <a:avLst/>
                <a:gdLst/>
                <a:ahLst/>
                <a:cxnLst>
                  <a:cxn ang="0">
                    <a:pos x="31" y="0"/>
                  </a:cxn>
                  <a:cxn ang="0">
                    <a:pos x="0" y="84"/>
                  </a:cxn>
                  <a:cxn ang="0">
                    <a:pos x="1" y="86"/>
                  </a:cxn>
                  <a:cxn ang="0">
                    <a:pos x="5" y="94"/>
                  </a:cxn>
                  <a:cxn ang="0">
                    <a:pos x="13" y="105"/>
                  </a:cxn>
                  <a:cxn ang="0">
                    <a:pos x="21" y="116"/>
                  </a:cxn>
                  <a:cxn ang="0">
                    <a:pos x="30" y="129"/>
                  </a:cxn>
                  <a:cxn ang="0">
                    <a:pos x="39" y="140"/>
                  </a:cxn>
                  <a:cxn ang="0">
                    <a:pos x="47" y="147"/>
                  </a:cxn>
                  <a:cxn ang="0">
                    <a:pos x="54" y="150"/>
                  </a:cxn>
                  <a:cxn ang="0">
                    <a:pos x="55" y="140"/>
                  </a:cxn>
                  <a:cxn ang="0">
                    <a:pos x="54" y="118"/>
                  </a:cxn>
                  <a:cxn ang="0">
                    <a:pos x="51" y="97"/>
                  </a:cxn>
                  <a:cxn ang="0">
                    <a:pos x="51" y="87"/>
                  </a:cxn>
                  <a:cxn ang="0">
                    <a:pos x="50" y="86"/>
                  </a:cxn>
                  <a:cxn ang="0">
                    <a:pos x="46" y="85"/>
                  </a:cxn>
                  <a:cxn ang="0">
                    <a:pos x="60" y="27"/>
                  </a:cxn>
                  <a:cxn ang="0">
                    <a:pos x="31" y="0"/>
                  </a:cxn>
                </a:cxnLst>
                <a:rect l="0" t="0" r="r" b="b"/>
                <a:pathLst>
                  <a:path w="60" h="150">
                    <a:moveTo>
                      <a:pt x="31" y="0"/>
                    </a:moveTo>
                    <a:cubicBezTo>
                      <a:pt x="21" y="28"/>
                      <a:pt x="11" y="56"/>
                      <a:pt x="0" y="84"/>
                    </a:cubicBezTo>
                    <a:lnTo>
                      <a:pt x="1" y="86"/>
                    </a:lnTo>
                    <a:lnTo>
                      <a:pt x="5" y="94"/>
                    </a:lnTo>
                    <a:lnTo>
                      <a:pt x="13" y="105"/>
                    </a:lnTo>
                    <a:lnTo>
                      <a:pt x="21" y="116"/>
                    </a:lnTo>
                    <a:lnTo>
                      <a:pt x="30" y="129"/>
                    </a:lnTo>
                    <a:lnTo>
                      <a:pt x="39" y="140"/>
                    </a:lnTo>
                    <a:lnTo>
                      <a:pt x="47" y="147"/>
                    </a:lnTo>
                    <a:lnTo>
                      <a:pt x="54" y="150"/>
                    </a:lnTo>
                    <a:lnTo>
                      <a:pt x="55" y="140"/>
                    </a:lnTo>
                    <a:lnTo>
                      <a:pt x="54" y="118"/>
                    </a:lnTo>
                    <a:lnTo>
                      <a:pt x="51" y="97"/>
                    </a:lnTo>
                    <a:lnTo>
                      <a:pt x="51" y="87"/>
                    </a:lnTo>
                    <a:lnTo>
                      <a:pt x="50" y="86"/>
                    </a:lnTo>
                    <a:lnTo>
                      <a:pt x="46" y="85"/>
                    </a:lnTo>
                    <a:cubicBezTo>
                      <a:pt x="29" y="69"/>
                      <a:pt x="50" y="41"/>
                      <a:pt x="60" y="27"/>
                    </a:cubicBezTo>
                    <a:lnTo>
                      <a:pt x="31" y="0"/>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210" name="Freeform 185">
                <a:extLst>
                  <a:ext uri="{FF2B5EF4-FFF2-40B4-BE49-F238E27FC236}">
                    <a16:creationId xmlns:a16="http://schemas.microsoft.com/office/drawing/2014/main" id="{6AAABABD-11D9-49A0-9FD2-293B5F605A77}"/>
                  </a:ext>
                </a:extLst>
              </p:cNvPr>
              <p:cNvSpPr>
                <a:spLocks noChangeArrowheads="1"/>
              </p:cNvSpPr>
              <p:nvPr/>
            </p:nvSpPr>
            <p:spPr bwMode="auto">
              <a:xfrm>
                <a:off x="1220788" y="2293938"/>
                <a:ext cx="93663" cy="131763"/>
              </a:xfrm>
              <a:custGeom>
                <a:avLst/>
                <a:gdLst/>
                <a:ahLst/>
                <a:cxnLst>
                  <a:cxn ang="0">
                    <a:pos x="140" y="103"/>
                  </a:cxn>
                  <a:cxn ang="0">
                    <a:pos x="18" y="77"/>
                  </a:cxn>
                  <a:cxn ang="0">
                    <a:pos x="52" y="208"/>
                  </a:cxn>
                  <a:cxn ang="0">
                    <a:pos x="140" y="103"/>
                  </a:cxn>
                </a:cxnLst>
                <a:rect l="0" t="0" r="r" b="b"/>
                <a:pathLst>
                  <a:path w="148" h="208">
                    <a:moveTo>
                      <a:pt x="140" y="103"/>
                    </a:moveTo>
                    <a:cubicBezTo>
                      <a:pt x="148" y="24"/>
                      <a:pt x="38" y="0"/>
                      <a:pt x="18" y="77"/>
                    </a:cubicBezTo>
                    <a:cubicBezTo>
                      <a:pt x="6" y="123"/>
                      <a:pt x="0" y="184"/>
                      <a:pt x="52" y="208"/>
                    </a:cubicBezTo>
                    <a:cubicBezTo>
                      <a:pt x="106" y="207"/>
                      <a:pt x="135" y="151"/>
                      <a:pt x="140" y="103"/>
                    </a:cubicBezTo>
                    <a:close/>
                  </a:path>
                </a:pathLst>
              </a:custGeom>
              <a:solidFill>
                <a:srgbClr val="FFBEA4"/>
              </a:solidFill>
              <a:ln w="12700" cmpd="sng">
                <a:solidFill>
                  <a:srgbClr val="FFBEA4"/>
                </a:solidFill>
                <a:prstDash val="solid"/>
                <a:round/>
                <a:headEnd/>
                <a:tailEnd/>
              </a:ln>
            </p:spPr>
            <p:txBody>
              <a:bodyPr/>
              <a:lstStyle/>
              <a:p>
                <a:endParaRPr lang="es-PE"/>
              </a:p>
            </p:txBody>
          </p:sp>
          <p:sp>
            <p:nvSpPr>
              <p:cNvPr id="211" name="Freeform 186">
                <a:extLst>
                  <a:ext uri="{FF2B5EF4-FFF2-40B4-BE49-F238E27FC236}">
                    <a16:creationId xmlns:a16="http://schemas.microsoft.com/office/drawing/2014/main" id="{66F2F20B-F55D-4E56-9A65-D2D0EDA8D335}"/>
                  </a:ext>
                </a:extLst>
              </p:cNvPr>
              <p:cNvSpPr>
                <a:spLocks noChangeArrowheads="1"/>
              </p:cNvSpPr>
              <p:nvPr/>
            </p:nvSpPr>
            <p:spPr bwMode="auto">
              <a:xfrm>
                <a:off x="1262063" y="2339975"/>
                <a:ext cx="49213" cy="55563"/>
              </a:xfrm>
              <a:custGeom>
                <a:avLst/>
                <a:gdLst/>
                <a:ahLst/>
                <a:cxnLst>
                  <a:cxn ang="0">
                    <a:pos x="39" y="21"/>
                  </a:cxn>
                  <a:cxn ang="0">
                    <a:pos x="42" y="20"/>
                  </a:cxn>
                  <a:cxn ang="0">
                    <a:pos x="50" y="20"/>
                  </a:cxn>
                  <a:cxn ang="0">
                    <a:pos x="56" y="22"/>
                  </a:cxn>
                  <a:cxn ang="0">
                    <a:pos x="62" y="24"/>
                  </a:cxn>
                  <a:cxn ang="0">
                    <a:pos x="67" y="27"/>
                  </a:cxn>
                  <a:cxn ang="0">
                    <a:pos x="73" y="33"/>
                  </a:cxn>
                  <a:cxn ang="0">
                    <a:pos x="77" y="39"/>
                  </a:cxn>
                  <a:cxn ang="0">
                    <a:pos x="75" y="39"/>
                  </a:cxn>
                  <a:cxn ang="0">
                    <a:pos x="21" y="87"/>
                  </a:cxn>
                  <a:cxn ang="0">
                    <a:pos x="1" y="84"/>
                  </a:cxn>
                  <a:cxn ang="0">
                    <a:pos x="17" y="83"/>
                  </a:cxn>
                  <a:cxn ang="0">
                    <a:pos x="17" y="82"/>
                  </a:cxn>
                  <a:cxn ang="0">
                    <a:pos x="14" y="77"/>
                  </a:cxn>
                  <a:cxn ang="0">
                    <a:pos x="12" y="60"/>
                  </a:cxn>
                  <a:cxn ang="0">
                    <a:pos x="14" y="50"/>
                  </a:cxn>
                  <a:cxn ang="0">
                    <a:pos x="18" y="39"/>
                  </a:cxn>
                  <a:cxn ang="0">
                    <a:pos x="26" y="29"/>
                  </a:cxn>
                  <a:cxn ang="0">
                    <a:pos x="39" y="21"/>
                  </a:cxn>
                </a:cxnLst>
                <a:rect l="0" t="0" r="r" b="b"/>
                <a:pathLst>
                  <a:path w="77" h="87">
                    <a:moveTo>
                      <a:pt x="39" y="21"/>
                    </a:moveTo>
                    <a:lnTo>
                      <a:pt x="42" y="20"/>
                    </a:lnTo>
                    <a:lnTo>
                      <a:pt x="50" y="20"/>
                    </a:lnTo>
                    <a:lnTo>
                      <a:pt x="56" y="22"/>
                    </a:lnTo>
                    <a:lnTo>
                      <a:pt x="62" y="24"/>
                    </a:lnTo>
                    <a:lnTo>
                      <a:pt x="67" y="27"/>
                    </a:lnTo>
                    <a:lnTo>
                      <a:pt x="73" y="33"/>
                    </a:lnTo>
                    <a:lnTo>
                      <a:pt x="77" y="39"/>
                    </a:lnTo>
                    <a:lnTo>
                      <a:pt x="75" y="39"/>
                    </a:lnTo>
                    <a:cubicBezTo>
                      <a:pt x="40" y="0"/>
                      <a:pt x="0" y="46"/>
                      <a:pt x="21" y="87"/>
                    </a:cubicBezTo>
                    <a:lnTo>
                      <a:pt x="1" y="84"/>
                    </a:lnTo>
                    <a:lnTo>
                      <a:pt x="17" y="83"/>
                    </a:lnTo>
                    <a:lnTo>
                      <a:pt x="17" y="82"/>
                    </a:lnTo>
                    <a:lnTo>
                      <a:pt x="14" y="77"/>
                    </a:lnTo>
                    <a:lnTo>
                      <a:pt x="12" y="60"/>
                    </a:lnTo>
                    <a:lnTo>
                      <a:pt x="14" y="50"/>
                    </a:lnTo>
                    <a:lnTo>
                      <a:pt x="18" y="39"/>
                    </a:lnTo>
                    <a:lnTo>
                      <a:pt x="26" y="29"/>
                    </a:lnTo>
                    <a:lnTo>
                      <a:pt x="39" y="21"/>
                    </a:lnTo>
                    <a:close/>
                  </a:path>
                </a:pathLst>
              </a:custGeom>
              <a:solidFill>
                <a:srgbClr val="FFA892"/>
              </a:solidFill>
              <a:ln w="12700" cmpd="sng">
                <a:solidFill>
                  <a:srgbClr val="FFA892"/>
                </a:solidFill>
                <a:prstDash val="solid"/>
                <a:round/>
                <a:headEnd/>
                <a:tailEnd/>
              </a:ln>
            </p:spPr>
            <p:txBody>
              <a:bodyPr/>
              <a:lstStyle/>
              <a:p>
                <a:endParaRPr lang="es-PE"/>
              </a:p>
            </p:txBody>
          </p:sp>
          <p:sp>
            <p:nvSpPr>
              <p:cNvPr id="212" name="Freeform 187">
                <a:extLst>
                  <a:ext uri="{FF2B5EF4-FFF2-40B4-BE49-F238E27FC236}">
                    <a16:creationId xmlns:a16="http://schemas.microsoft.com/office/drawing/2014/main" id="{171C229E-A221-45E6-BA71-49D0018CBAE7}"/>
                  </a:ext>
                </a:extLst>
              </p:cNvPr>
              <p:cNvSpPr>
                <a:spLocks noChangeArrowheads="1"/>
              </p:cNvSpPr>
              <p:nvPr/>
            </p:nvSpPr>
            <p:spPr bwMode="auto">
              <a:xfrm>
                <a:off x="1279525" y="2352675"/>
                <a:ext cx="31750" cy="12700"/>
              </a:xfrm>
              <a:custGeom>
                <a:avLst/>
                <a:gdLst/>
                <a:ahLst/>
                <a:cxnLst>
                  <a:cxn ang="0">
                    <a:pos x="13" y="1"/>
                  </a:cxn>
                  <a:cxn ang="0">
                    <a:pos x="49" y="19"/>
                  </a:cxn>
                  <a:cxn ang="0">
                    <a:pos x="48" y="19"/>
                  </a:cxn>
                  <a:cxn ang="0">
                    <a:pos x="46" y="15"/>
                  </a:cxn>
                  <a:cxn ang="0">
                    <a:pos x="42" y="13"/>
                  </a:cxn>
                  <a:cxn ang="0">
                    <a:pos x="38" y="10"/>
                  </a:cxn>
                  <a:cxn ang="0">
                    <a:pos x="33" y="7"/>
                  </a:cxn>
                  <a:cxn ang="0">
                    <a:pos x="26" y="4"/>
                  </a:cxn>
                  <a:cxn ang="0">
                    <a:pos x="13" y="4"/>
                  </a:cxn>
                  <a:cxn ang="0">
                    <a:pos x="6" y="8"/>
                  </a:cxn>
                  <a:cxn ang="0">
                    <a:pos x="3" y="10"/>
                  </a:cxn>
                  <a:cxn ang="0">
                    <a:pos x="1" y="10"/>
                  </a:cxn>
                  <a:cxn ang="0">
                    <a:pos x="0" y="9"/>
                  </a:cxn>
                  <a:cxn ang="0">
                    <a:pos x="0" y="7"/>
                  </a:cxn>
                  <a:cxn ang="0">
                    <a:pos x="2" y="4"/>
                  </a:cxn>
                  <a:cxn ang="0">
                    <a:pos x="13" y="1"/>
                  </a:cxn>
                </a:cxnLst>
                <a:rect l="0" t="0" r="r" b="b"/>
                <a:pathLst>
                  <a:path w="49" h="19">
                    <a:moveTo>
                      <a:pt x="13" y="1"/>
                    </a:moveTo>
                    <a:cubicBezTo>
                      <a:pt x="27" y="0"/>
                      <a:pt x="43" y="4"/>
                      <a:pt x="49" y="19"/>
                    </a:cubicBezTo>
                    <a:lnTo>
                      <a:pt x="48" y="19"/>
                    </a:lnTo>
                    <a:lnTo>
                      <a:pt x="46" y="15"/>
                    </a:lnTo>
                    <a:lnTo>
                      <a:pt x="42" y="13"/>
                    </a:lnTo>
                    <a:lnTo>
                      <a:pt x="38" y="10"/>
                    </a:lnTo>
                    <a:lnTo>
                      <a:pt x="33" y="7"/>
                    </a:lnTo>
                    <a:lnTo>
                      <a:pt x="26" y="4"/>
                    </a:lnTo>
                    <a:lnTo>
                      <a:pt x="13" y="4"/>
                    </a:lnTo>
                    <a:lnTo>
                      <a:pt x="6" y="8"/>
                    </a:lnTo>
                    <a:lnTo>
                      <a:pt x="3" y="10"/>
                    </a:lnTo>
                    <a:lnTo>
                      <a:pt x="1" y="10"/>
                    </a:lnTo>
                    <a:lnTo>
                      <a:pt x="0" y="9"/>
                    </a:lnTo>
                    <a:lnTo>
                      <a:pt x="0" y="7"/>
                    </a:lnTo>
                    <a:lnTo>
                      <a:pt x="2" y="4"/>
                    </a:lnTo>
                    <a:lnTo>
                      <a:pt x="13" y="1"/>
                    </a:lnTo>
                    <a:close/>
                  </a:path>
                </a:pathLst>
              </a:custGeom>
              <a:solidFill>
                <a:srgbClr val="FF9B68"/>
              </a:solidFill>
              <a:ln w="12700" cmpd="sng">
                <a:solidFill>
                  <a:srgbClr val="FF9B68"/>
                </a:solidFill>
                <a:prstDash val="solid"/>
                <a:round/>
                <a:headEnd/>
                <a:tailEnd/>
              </a:ln>
            </p:spPr>
            <p:txBody>
              <a:bodyPr/>
              <a:lstStyle/>
              <a:p>
                <a:endParaRPr lang="es-PE"/>
              </a:p>
            </p:txBody>
          </p:sp>
          <p:sp>
            <p:nvSpPr>
              <p:cNvPr id="213" name="Freeform 188">
                <a:extLst>
                  <a:ext uri="{FF2B5EF4-FFF2-40B4-BE49-F238E27FC236}">
                    <a16:creationId xmlns:a16="http://schemas.microsoft.com/office/drawing/2014/main" id="{6AE76F7D-76CF-47B0-A9C5-F7362E04BCEE}"/>
                  </a:ext>
                </a:extLst>
              </p:cNvPr>
              <p:cNvSpPr>
                <a:spLocks noChangeArrowheads="1"/>
              </p:cNvSpPr>
              <p:nvPr/>
            </p:nvSpPr>
            <p:spPr bwMode="auto">
              <a:xfrm>
                <a:off x="1236663" y="2336800"/>
                <a:ext cx="31750" cy="17463"/>
              </a:xfrm>
              <a:custGeom>
                <a:avLst/>
                <a:gdLst/>
                <a:ahLst/>
                <a:cxnLst>
                  <a:cxn ang="0">
                    <a:pos x="40" y="12"/>
                  </a:cxn>
                  <a:cxn ang="0">
                    <a:pos x="0" y="9"/>
                  </a:cxn>
                  <a:cxn ang="0">
                    <a:pos x="1" y="9"/>
                  </a:cxn>
                  <a:cxn ang="0">
                    <a:pos x="4" y="7"/>
                  </a:cxn>
                  <a:cxn ang="0">
                    <a:pos x="20" y="7"/>
                  </a:cxn>
                  <a:cxn ang="0">
                    <a:pos x="27" y="9"/>
                  </a:cxn>
                  <a:cxn ang="0">
                    <a:pos x="33" y="11"/>
                  </a:cxn>
                  <a:cxn ang="0">
                    <a:pos x="40" y="18"/>
                  </a:cxn>
                  <a:cxn ang="0">
                    <a:pos x="44" y="25"/>
                  </a:cxn>
                  <a:cxn ang="0">
                    <a:pos x="45" y="27"/>
                  </a:cxn>
                  <a:cxn ang="0">
                    <a:pos x="47" y="27"/>
                  </a:cxn>
                  <a:cxn ang="0">
                    <a:pos x="49" y="24"/>
                  </a:cxn>
                  <a:cxn ang="0">
                    <a:pos x="46" y="21"/>
                  </a:cxn>
                  <a:cxn ang="0">
                    <a:pos x="45" y="18"/>
                  </a:cxn>
                  <a:cxn ang="0">
                    <a:pos x="43" y="16"/>
                  </a:cxn>
                  <a:cxn ang="0">
                    <a:pos x="40" y="12"/>
                  </a:cxn>
                </a:cxnLst>
                <a:rect l="0" t="0" r="r" b="b"/>
                <a:pathLst>
                  <a:path w="49" h="27">
                    <a:moveTo>
                      <a:pt x="40" y="12"/>
                    </a:moveTo>
                    <a:cubicBezTo>
                      <a:pt x="25" y="3"/>
                      <a:pt x="18" y="0"/>
                      <a:pt x="0" y="9"/>
                    </a:cubicBezTo>
                    <a:lnTo>
                      <a:pt x="1" y="9"/>
                    </a:lnTo>
                    <a:lnTo>
                      <a:pt x="4" y="7"/>
                    </a:lnTo>
                    <a:lnTo>
                      <a:pt x="20" y="7"/>
                    </a:lnTo>
                    <a:lnTo>
                      <a:pt x="27" y="9"/>
                    </a:lnTo>
                    <a:lnTo>
                      <a:pt x="33" y="11"/>
                    </a:lnTo>
                    <a:lnTo>
                      <a:pt x="40" y="18"/>
                    </a:lnTo>
                    <a:lnTo>
                      <a:pt x="44" y="25"/>
                    </a:lnTo>
                    <a:lnTo>
                      <a:pt x="45" y="27"/>
                    </a:lnTo>
                    <a:lnTo>
                      <a:pt x="47" y="27"/>
                    </a:lnTo>
                    <a:lnTo>
                      <a:pt x="49" y="24"/>
                    </a:lnTo>
                    <a:lnTo>
                      <a:pt x="46" y="21"/>
                    </a:lnTo>
                    <a:lnTo>
                      <a:pt x="45" y="18"/>
                    </a:lnTo>
                    <a:lnTo>
                      <a:pt x="43" y="16"/>
                    </a:lnTo>
                    <a:lnTo>
                      <a:pt x="40" y="12"/>
                    </a:lnTo>
                    <a:close/>
                  </a:path>
                </a:pathLst>
              </a:custGeom>
              <a:solidFill>
                <a:srgbClr val="FF9B68"/>
              </a:solidFill>
              <a:ln w="12700" cmpd="sng">
                <a:solidFill>
                  <a:srgbClr val="FF9B68"/>
                </a:solidFill>
                <a:prstDash val="solid"/>
                <a:round/>
                <a:headEnd/>
                <a:tailEnd/>
              </a:ln>
            </p:spPr>
            <p:txBody>
              <a:bodyPr/>
              <a:lstStyle/>
              <a:p>
                <a:endParaRPr lang="es-PE"/>
              </a:p>
            </p:txBody>
          </p:sp>
          <p:sp>
            <p:nvSpPr>
              <p:cNvPr id="214" name="Freeform 189">
                <a:extLst>
                  <a:ext uri="{FF2B5EF4-FFF2-40B4-BE49-F238E27FC236}">
                    <a16:creationId xmlns:a16="http://schemas.microsoft.com/office/drawing/2014/main" id="{E818BDC5-8330-43FE-BB39-1480C21EF260}"/>
                  </a:ext>
                </a:extLst>
              </p:cNvPr>
              <p:cNvSpPr>
                <a:spLocks noChangeArrowheads="1"/>
              </p:cNvSpPr>
              <p:nvPr/>
            </p:nvSpPr>
            <p:spPr bwMode="auto">
              <a:xfrm>
                <a:off x="1270000" y="2306638"/>
                <a:ext cx="53975" cy="134938"/>
              </a:xfrm>
              <a:custGeom>
                <a:avLst/>
                <a:gdLst/>
                <a:ahLst/>
                <a:cxnLst>
                  <a:cxn ang="0">
                    <a:pos x="1" y="0"/>
                  </a:cxn>
                  <a:cxn ang="0">
                    <a:pos x="0" y="0"/>
                  </a:cxn>
                  <a:cxn ang="0">
                    <a:pos x="0" y="2"/>
                  </a:cxn>
                  <a:cxn ang="0">
                    <a:pos x="67" y="56"/>
                  </a:cxn>
                  <a:cxn ang="0">
                    <a:pos x="70" y="77"/>
                  </a:cxn>
                  <a:cxn ang="0">
                    <a:pos x="66" y="103"/>
                  </a:cxn>
                  <a:cxn ang="0">
                    <a:pos x="56" y="129"/>
                  </a:cxn>
                  <a:cxn ang="0">
                    <a:pos x="44" y="153"/>
                  </a:cxn>
                  <a:cxn ang="0">
                    <a:pos x="30" y="175"/>
                  </a:cxn>
                  <a:cxn ang="0">
                    <a:pos x="19" y="194"/>
                  </a:cxn>
                  <a:cxn ang="0">
                    <a:pos x="9" y="206"/>
                  </a:cxn>
                  <a:cxn ang="0">
                    <a:pos x="4" y="211"/>
                  </a:cxn>
                  <a:cxn ang="0">
                    <a:pos x="4" y="212"/>
                  </a:cxn>
                  <a:cxn ang="0">
                    <a:pos x="8" y="212"/>
                  </a:cxn>
                  <a:cxn ang="0">
                    <a:pos x="69" y="55"/>
                  </a:cxn>
                  <a:cxn ang="0">
                    <a:pos x="1" y="0"/>
                  </a:cxn>
                </a:cxnLst>
                <a:rect l="0" t="0" r="r" b="b"/>
                <a:pathLst>
                  <a:path w="86" h="212">
                    <a:moveTo>
                      <a:pt x="1" y="0"/>
                    </a:moveTo>
                    <a:lnTo>
                      <a:pt x="0" y="0"/>
                    </a:lnTo>
                    <a:lnTo>
                      <a:pt x="0" y="2"/>
                    </a:lnTo>
                    <a:cubicBezTo>
                      <a:pt x="29" y="7"/>
                      <a:pt x="60" y="24"/>
                      <a:pt x="67" y="56"/>
                    </a:cubicBezTo>
                    <a:lnTo>
                      <a:pt x="70" y="77"/>
                    </a:lnTo>
                    <a:lnTo>
                      <a:pt x="66" y="103"/>
                    </a:lnTo>
                    <a:lnTo>
                      <a:pt x="56" y="129"/>
                    </a:lnTo>
                    <a:lnTo>
                      <a:pt x="44" y="153"/>
                    </a:lnTo>
                    <a:lnTo>
                      <a:pt x="30" y="175"/>
                    </a:lnTo>
                    <a:lnTo>
                      <a:pt x="19" y="194"/>
                    </a:lnTo>
                    <a:lnTo>
                      <a:pt x="9" y="206"/>
                    </a:lnTo>
                    <a:lnTo>
                      <a:pt x="4" y="211"/>
                    </a:lnTo>
                    <a:lnTo>
                      <a:pt x="4" y="212"/>
                    </a:lnTo>
                    <a:lnTo>
                      <a:pt x="8" y="212"/>
                    </a:lnTo>
                    <a:cubicBezTo>
                      <a:pt x="36" y="173"/>
                      <a:pt x="86" y="105"/>
                      <a:pt x="69" y="55"/>
                    </a:cubicBezTo>
                    <a:cubicBezTo>
                      <a:pt x="62" y="23"/>
                      <a:pt x="30" y="4"/>
                      <a:pt x="1" y="0"/>
                    </a:cubicBezTo>
                    <a:close/>
                  </a:path>
                </a:pathLst>
              </a:custGeom>
              <a:solidFill>
                <a:srgbClr val="FF9B68"/>
              </a:solidFill>
              <a:ln w="12700" cmpd="sng">
                <a:solidFill>
                  <a:srgbClr val="FF9B68"/>
                </a:solidFill>
                <a:prstDash val="solid"/>
                <a:round/>
                <a:headEnd/>
                <a:tailEnd/>
              </a:ln>
            </p:spPr>
            <p:txBody>
              <a:bodyPr/>
              <a:lstStyle/>
              <a:p>
                <a:endParaRPr lang="es-PE"/>
              </a:p>
            </p:txBody>
          </p:sp>
          <p:sp>
            <p:nvSpPr>
              <p:cNvPr id="215" name="Freeform 190">
                <a:extLst>
                  <a:ext uri="{FF2B5EF4-FFF2-40B4-BE49-F238E27FC236}">
                    <a16:creationId xmlns:a16="http://schemas.microsoft.com/office/drawing/2014/main" id="{7FF155D5-6B0C-45F4-9DF8-9410C8342183}"/>
                  </a:ext>
                </a:extLst>
              </p:cNvPr>
              <p:cNvSpPr>
                <a:spLocks noChangeArrowheads="1"/>
              </p:cNvSpPr>
              <p:nvPr/>
            </p:nvSpPr>
            <p:spPr bwMode="auto">
              <a:xfrm>
                <a:off x="1266825" y="2297113"/>
                <a:ext cx="60325" cy="146050"/>
              </a:xfrm>
              <a:custGeom>
                <a:avLst/>
                <a:gdLst/>
                <a:ahLst/>
                <a:cxnLst>
                  <a:cxn ang="0">
                    <a:pos x="2" y="0"/>
                  </a:cxn>
                  <a:cxn ang="0">
                    <a:pos x="0" y="0"/>
                  </a:cxn>
                  <a:cxn ang="0">
                    <a:pos x="0" y="2"/>
                  </a:cxn>
                  <a:cxn ang="0">
                    <a:pos x="1" y="2"/>
                  </a:cxn>
                  <a:cxn ang="0">
                    <a:pos x="15" y="5"/>
                  </a:cxn>
                  <a:cxn ang="0">
                    <a:pos x="28" y="10"/>
                  </a:cxn>
                  <a:cxn ang="0">
                    <a:pos x="40" y="16"/>
                  </a:cxn>
                  <a:cxn ang="0">
                    <a:pos x="80" y="57"/>
                  </a:cxn>
                  <a:cxn ang="0">
                    <a:pos x="52" y="188"/>
                  </a:cxn>
                  <a:cxn ang="0">
                    <a:pos x="42" y="207"/>
                  </a:cxn>
                  <a:cxn ang="0">
                    <a:pos x="33" y="220"/>
                  </a:cxn>
                  <a:cxn ang="0">
                    <a:pos x="30" y="225"/>
                  </a:cxn>
                  <a:cxn ang="0">
                    <a:pos x="30" y="227"/>
                  </a:cxn>
                  <a:cxn ang="0">
                    <a:pos x="31" y="227"/>
                  </a:cxn>
                  <a:cxn ang="0">
                    <a:pos x="31" y="226"/>
                  </a:cxn>
                  <a:cxn ang="0">
                    <a:pos x="34" y="222"/>
                  </a:cxn>
                  <a:cxn ang="0">
                    <a:pos x="43" y="208"/>
                  </a:cxn>
                  <a:cxn ang="0">
                    <a:pos x="55" y="188"/>
                  </a:cxn>
                  <a:cxn ang="0">
                    <a:pos x="67" y="163"/>
                  </a:cxn>
                  <a:cxn ang="0">
                    <a:pos x="78" y="136"/>
                  </a:cxn>
                  <a:cxn ang="0">
                    <a:pos x="86" y="107"/>
                  </a:cxn>
                  <a:cxn ang="0">
                    <a:pos x="87" y="81"/>
                  </a:cxn>
                  <a:cxn ang="0">
                    <a:pos x="82" y="57"/>
                  </a:cxn>
                  <a:cxn ang="0">
                    <a:pos x="78" y="46"/>
                  </a:cxn>
                  <a:cxn ang="0">
                    <a:pos x="69" y="38"/>
                  </a:cxn>
                  <a:cxn ang="0">
                    <a:pos x="62" y="28"/>
                  </a:cxn>
                  <a:cxn ang="0">
                    <a:pos x="2" y="0"/>
                  </a:cxn>
                </a:cxnLst>
                <a:rect l="0" t="0" r="r" b="b"/>
                <a:pathLst>
                  <a:path w="96" h="227">
                    <a:moveTo>
                      <a:pt x="2" y="0"/>
                    </a:moveTo>
                    <a:lnTo>
                      <a:pt x="0" y="0"/>
                    </a:lnTo>
                    <a:lnTo>
                      <a:pt x="0" y="2"/>
                    </a:lnTo>
                    <a:lnTo>
                      <a:pt x="1" y="2"/>
                    </a:lnTo>
                    <a:lnTo>
                      <a:pt x="15" y="5"/>
                    </a:lnTo>
                    <a:lnTo>
                      <a:pt x="28" y="10"/>
                    </a:lnTo>
                    <a:lnTo>
                      <a:pt x="40" y="16"/>
                    </a:lnTo>
                    <a:cubicBezTo>
                      <a:pt x="58" y="24"/>
                      <a:pt x="72" y="40"/>
                      <a:pt x="80" y="57"/>
                    </a:cubicBezTo>
                    <a:cubicBezTo>
                      <a:pt x="96" y="105"/>
                      <a:pt x="72" y="146"/>
                      <a:pt x="52" y="188"/>
                    </a:cubicBezTo>
                    <a:lnTo>
                      <a:pt x="42" y="207"/>
                    </a:lnTo>
                    <a:lnTo>
                      <a:pt x="33" y="220"/>
                    </a:lnTo>
                    <a:lnTo>
                      <a:pt x="30" y="225"/>
                    </a:lnTo>
                    <a:lnTo>
                      <a:pt x="30" y="227"/>
                    </a:lnTo>
                    <a:lnTo>
                      <a:pt x="31" y="227"/>
                    </a:lnTo>
                    <a:lnTo>
                      <a:pt x="31" y="226"/>
                    </a:lnTo>
                    <a:lnTo>
                      <a:pt x="34" y="222"/>
                    </a:lnTo>
                    <a:lnTo>
                      <a:pt x="43" y="208"/>
                    </a:lnTo>
                    <a:lnTo>
                      <a:pt x="55" y="188"/>
                    </a:lnTo>
                    <a:lnTo>
                      <a:pt x="67" y="163"/>
                    </a:lnTo>
                    <a:lnTo>
                      <a:pt x="78" y="136"/>
                    </a:lnTo>
                    <a:lnTo>
                      <a:pt x="86" y="107"/>
                    </a:lnTo>
                    <a:lnTo>
                      <a:pt x="87" y="81"/>
                    </a:lnTo>
                    <a:lnTo>
                      <a:pt x="82" y="57"/>
                    </a:lnTo>
                    <a:lnTo>
                      <a:pt x="78" y="46"/>
                    </a:lnTo>
                    <a:lnTo>
                      <a:pt x="69" y="38"/>
                    </a:lnTo>
                    <a:lnTo>
                      <a:pt x="62" y="28"/>
                    </a:lnTo>
                    <a:cubicBezTo>
                      <a:pt x="35" y="7"/>
                      <a:pt x="33" y="10"/>
                      <a:pt x="2" y="0"/>
                    </a:cubicBezTo>
                    <a:close/>
                  </a:path>
                </a:pathLst>
              </a:custGeom>
              <a:solidFill>
                <a:srgbClr val="FF9B68"/>
              </a:solidFill>
              <a:ln w="12700" cmpd="sng">
                <a:solidFill>
                  <a:srgbClr val="FF9B68"/>
                </a:solidFill>
                <a:prstDash val="solid"/>
                <a:round/>
                <a:headEnd/>
                <a:tailEnd/>
              </a:ln>
            </p:spPr>
            <p:txBody>
              <a:bodyPr/>
              <a:lstStyle/>
              <a:p>
                <a:endParaRPr lang="es-PE"/>
              </a:p>
            </p:txBody>
          </p:sp>
          <p:sp>
            <p:nvSpPr>
              <p:cNvPr id="216" name="Freeform 191">
                <a:extLst>
                  <a:ext uri="{FF2B5EF4-FFF2-40B4-BE49-F238E27FC236}">
                    <a16:creationId xmlns:a16="http://schemas.microsoft.com/office/drawing/2014/main" id="{793A9571-504B-48DA-ADD7-5C7908808006}"/>
                  </a:ext>
                </a:extLst>
              </p:cNvPr>
              <p:cNvSpPr>
                <a:spLocks noChangeArrowheads="1"/>
              </p:cNvSpPr>
              <p:nvPr/>
            </p:nvSpPr>
            <p:spPr bwMode="auto">
              <a:xfrm>
                <a:off x="1236663" y="2347913"/>
                <a:ext cx="26988" cy="17463"/>
              </a:xfrm>
              <a:custGeom>
                <a:avLst/>
                <a:gdLst/>
                <a:ahLst/>
                <a:cxnLst>
                  <a:cxn ang="0">
                    <a:pos x="24" y="13"/>
                  </a:cxn>
                  <a:cxn ang="0">
                    <a:pos x="32" y="19"/>
                  </a:cxn>
                  <a:cxn ang="0">
                    <a:pos x="37" y="22"/>
                  </a:cxn>
                  <a:cxn ang="0">
                    <a:pos x="40" y="25"/>
                  </a:cxn>
                  <a:cxn ang="0">
                    <a:pos x="40" y="26"/>
                  </a:cxn>
                  <a:cxn ang="0">
                    <a:pos x="40" y="25"/>
                  </a:cxn>
                  <a:cxn ang="0">
                    <a:pos x="38" y="20"/>
                  </a:cxn>
                  <a:cxn ang="0">
                    <a:pos x="37" y="15"/>
                  </a:cxn>
                  <a:cxn ang="0">
                    <a:pos x="33" y="9"/>
                  </a:cxn>
                  <a:cxn ang="0">
                    <a:pos x="28" y="4"/>
                  </a:cxn>
                  <a:cxn ang="0">
                    <a:pos x="20" y="1"/>
                  </a:cxn>
                  <a:cxn ang="0">
                    <a:pos x="12" y="0"/>
                  </a:cxn>
                  <a:cxn ang="0">
                    <a:pos x="0" y="2"/>
                  </a:cxn>
                  <a:cxn ang="0">
                    <a:pos x="1" y="3"/>
                  </a:cxn>
                  <a:cxn ang="0">
                    <a:pos x="6" y="6"/>
                  </a:cxn>
                  <a:cxn ang="0">
                    <a:pos x="13" y="8"/>
                  </a:cxn>
                  <a:cxn ang="0">
                    <a:pos x="24" y="13"/>
                  </a:cxn>
                </a:cxnLst>
                <a:rect l="0" t="0" r="r" b="b"/>
                <a:pathLst>
                  <a:path w="40" h="26">
                    <a:moveTo>
                      <a:pt x="24" y="13"/>
                    </a:moveTo>
                    <a:lnTo>
                      <a:pt x="32" y="19"/>
                    </a:lnTo>
                    <a:lnTo>
                      <a:pt x="37" y="22"/>
                    </a:lnTo>
                    <a:lnTo>
                      <a:pt x="40" y="25"/>
                    </a:lnTo>
                    <a:lnTo>
                      <a:pt x="40" y="26"/>
                    </a:lnTo>
                    <a:lnTo>
                      <a:pt x="40" y="25"/>
                    </a:lnTo>
                    <a:lnTo>
                      <a:pt x="38" y="20"/>
                    </a:lnTo>
                    <a:lnTo>
                      <a:pt x="37" y="15"/>
                    </a:lnTo>
                    <a:lnTo>
                      <a:pt x="33" y="9"/>
                    </a:lnTo>
                    <a:lnTo>
                      <a:pt x="28" y="4"/>
                    </a:lnTo>
                    <a:lnTo>
                      <a:pt x="20" y="1"/>
                    </a:lnTo>
                    <a:lnTo>
                      <a:pt x="12" y="0"/>
                    </a:lnTo>
                    <a:lnTo>
                      <a:pt x="0" y="2"/>
                    </a:lnTo>
                    <a:lnTo>
                      <a:pt x="1" y="3"/>
                    </a:lnTo>
                    <a:lnTo>
                      <a:pt x="6" y="6"/>
                    </a:lnTo>
                    <a:lnTo>
                      <a:pt x="13" y="8"/>
                    </a:lnTo>
                    <a:lnTo>
                      <a:pt x="24" y="13"/>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217" name="Freeform 192">
                <a:extLst>
                  <a:ext uri="{FF2B5EF4-FFF2-40B4-BE49-F238E27FC236}">
                    <a16:creationId xmlns:a16="http://schemas.microsoft.com/office/drawing/2014/main" id="{61635021-E4B0-4B5B-87C1-255415F8A611}"/>
                  </a:ext>
                </a:extLst>
              </p:cNvPr>
              <p:cNvSpPr>
                <a:spLocks noChangeArrowheads="1"/>
              </p:cNvSpPr>
              <p:nvPr/>
            </p:nvSpPr>
            <p:spPr bwMode="auto">
              <a:xfrm>
                <a:off x="1236663" y="2346325"/>
                <a:ext cx="25400" cy="19050"/>
              </a:xfrm>
              <a:custGeom>
                <a:avLst/>
                <a:gdLst/>
                <a:ahLst/>
                <a:cxnLst>
                  <a:cxn ang="0">
                    <a:pos x="0" y="5"/>
                  </a:cxn>
                  <a:cxn ang="0">
                    <a:pos x="1" y="4"/>
                  </a:cxn>
                  <a:cxn ang="0">
                    <a:pos x="4" y="4"/>
                  </a:cxn>
                  <a:cxn ang="0">
                    <a:pos x="10" y="3"/>
                  </a:cxn>
                  <a:cxn ang="0">
                    <a:pos x="16" y="3"/>
                  </a:cxn>
                  <a:cxn ang="0">
                    <a:pos x="25" y="4"/>
                  </a:cxn>
                  <a:cxn ang="0">
                    <a:pos x="31" y="9"/>
                  </a:cxn>
                  <a:cxn ang="0">
                    <a:pos x="35" y="17"/>
                  </a:cxn>
                  <a:cxn ang="0">
                    <a:pos x="40" y="29"/>
                  </a:cxn>
                  <a:cxn ang="0">
                    <a:pos x="2" y="8"/>
                  </a:cxn>
                  <a:cxn ang="0">
                    <a:pos x="0" y="5"/>
                  </a:cxn>
                </a:cxnLst>
                <a:rect l="0" t="0" r="r" b="b"/>
                <a:pathLst>
                  <a:path w="40" h="29">
                    <a:moveTo>
                      <a:pt x="0" y="5"/>
                    </a:moveTo>
                    <a:lnTo>
                      <a:pt x="1" y="4"/>
                    </a:lnTo>
                    <a:lnTo>
                      <a:pt x="4" y="4"/>
                    </a:lnTo>
                    <a:lnTo>
                      <a:pt x="10" y="3"/>
                    </a:lnTo>
                    <a:lnTo>
                      <a:pt x="16" y="3"/>
                    </a:lnTo>
                    <a:lnTo>
                      <a:pt x="25" y="4"/>
                    </a:lnTo>
                    <a:lnTo>
                      <a:pt x="31" y="9"/>
                    </a:lnTo>
                    <a:lnTo>
                      <a:pt x="35" y="17"/>
                    </a:lnTo>
                    <a:lnTo>
                      <a:pt x="40" y="29"/>
                    </a:lnTo>
                    <a:cubicBezTo>
                      <a:pt x="34" y="13"/>
                      <a:pt x="21" y="0"/>
                      <a:pt x="2" y="8"/>
                    </a:cubicBezTo>
                    <a:lnTo>
                      <a:pt x="0" y="5"/>
                    </a:lnTo>
                    <a:close/>
                  </a:path>
                </a:pathLst>
              </a:custGeom>
              <a:solidFill>
                <a:srgbClr val="FFA892"/>
              </a:solidFill>
              <a:ln w="12700" cmpd="sng">
                <a:solidFill>
                  <a:srgbClr val="FFA892"/>
                </a:solidFill>
                <a:prstDash val="solid"/>
                <a:round/>
                <a:headEnd/>
                <a:tailEnd/>
              </a:ln>
            </p:spPr>
            <p:txBody>
              <a:bodyPr/>
              <a:lstStyle/>
              <a:p>
                <a:endParaRPr lang="es-PE"/>
              </a:p>
            </p:txBody>
          </p:sp>
          <p:sp>
            <p:nvSpPr>
              <p:cNvPr id="218" name="Freeform 193">
                <a:extLst>
                  <a:ext uri="{FF2B5EF4-FFF2-40B4-BE49-F238E27FC236}">
                    <a16:creationId xmlns:a16="http://schemas.microsoft.com/office/drawing/2014/main" id="{B13B3044-F145-4710-BC84-55F418DAAEF5}"/>
                  </a:ext>
                </a:extLst>
              </p:cNvPr>
              <p:cNvSpPr>
                <a:spLocks noChangeArrowheads="1"/>
              </p:cNvSpPr>
              <p:nvPr/>
            </p:nvSpPr>
            <p:spPr bwMode="auto">
              <a:xfrm>
                <a:off x="1236663" y="2351088"/>
                <a:ext cx="26988" cy="14288"/>
              </a:xfrm>
              <a:custGeom>
                <a:avLst/>
                <a:gdLst/>
                <a:ahLst/>
                <a:cxnLst>
                  <a:cxn ang="0">
                    <a:pos x="8" y="12"/>
                  </a:cxn>
                  <a:cxn ang="0">
                    <a:pos x="41" y="21"/>
                  </a:cxn>
                  <a:cxn ang="0">
                    <a:pos x="21" y="4"/>
                  </a:cxn>
                  <a:cxn ang="0">
                    <a:pos x="14" y="1"/>
                  </a:cxn>
                  <a:cxn ang="0">
                    <a:pos x="8" y="0"/>
                  </a:cxn>
                  <a:cxn ang="0">
                    <a:pos x="2" y="0"/>
                  </a:cxn>
                  <a:cxn ang="0">
                    <a:pos x="0" y="2"/>
                  </a:cxn>
                  <a:cxn ang="0">
                    <a:pos x="2" y="5"/>
                  </a:cxn>
                  <a:cxn ang="0">
                    <a:pos x="8" y="12"/>
                  </a:cxn>
                </a:cxnLst>
                <a:rect l="0" t="0" r="r" b="b"/>
                <a:pathLst>
                  <a:path w="41" h="22">
                    <a:moveTo>
                      <a:pt x="8" y="12"/>
                    </a:moveTo>
                    <a:cubicBezTo>
                      <a:pt x="25" y="22"/>
                      <a:pt x="22" y="19"/>
                      <a:pt x="41" y="21"/>
                    </a:cubicBezTo>
                    <a:cubicBezTo>
                      <a:pt x="35" y="14"/>
                      <a:pt x="30" y="9"/>
                      <a:pt x="21" y="4"/>
                    </a:cubicBezTo>
                    <a:lnTo>
                      <a:pt x="14" y="1"/>
                    </a:lnTo>
                    <a:lnTo>
                      <a:pt x="8" y="0"/>
                    </a:lnTo>
                    <a:lnTo>
                      <a:pt x="2" y="0"/>
                    </a:lnTo>
                    <a:lnTo>
                      <a:pt x="0" y="2"/>
                    </a:lnTo>
                    <a:lnTo>
                      <a:pt x="2" y="5"/>
                    </a:lnTo>
                    <a:lnTo>
                      <a:pt x="8" y="12"/>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219" name="Freeform 194">
                <a:extLst>
                  <a:ext uri="{FF2B5EF4-FFF2-40B4-BE49-F238E27FC236}">
                    <a16:creationId xmlns:a16="http://schemas.microsoft.com/office/drawing/2014/main" id="{B1F320C8-C659-4BF4-8A98-E7433FB80274}"/>
                  </a:ext>
                </a:extLst>
              </p:cNvPr>
              <p:cNvSpPr>
                <a:spLocks noChangeArrowheads="1"/>
              </p:cNvSpPr>
              <p:nvPr/>
            </p:nvSpPr>
            <p:spPr bwMode="auto">
              <a:xfrm>
                <a:off x="1249363" y="2357438"/>
                <a:ext cx="7938" cy="7938"/>
              </a:xfrm>
              <a:custGeom>
                <a:avLst/>
                <a:gdLst/>
                <a:ahLst/>
                <a:cxnLst>
                  <a:cxn ang="0">
                    <a:pos x="0" y="2"/>
                  </a:cxn>
                  <a:cxn ang="0">
                    <a:pos x="0" y="4"/>
                  </a:cxn>
                  <a:cxn ang="0">
                    <a:pos x="1" y="7"/>
                  </a:cxn>
                  <a:cxn ang="0">
                    <a:pos x="2" y="8"/>
                  </a:cxn>
                  <a:cxn ang="0">
                    <a:pos x="3" y="10"/>
                  </a:cxn>
                  <a:cxn ang="0">
                    <a:pos x="5" y="10"/>
                  </a:cxn>
                  <a:cxn ang="0">
                    <a:pos x="10" y="8"/>
                  </a:cxn>
                  <a:cxn ang="0">
                    <a:pos x="11" y="5"/>
                  </a:cxn>
                  <a:cxn ang="0">
                    <a:pos x="11" y="4"/>
                  </a:cxn>
                  <a:cxn ang="0">
                    <a:pos x="10" y="3"/>
                  </a:cxn>
                  <a:cxn ang="0">
                    <a:pos x="8" y="2"/>
                  </a:cxn>
                  <a:cxn ang="0">
                    <a:pos x="5" y="1"/>
                  </a:cxn>
                  <a:cxn ang="0">
                    <a:pos x="4" y="0"/>
                  </a:cxn>
                  <a:cxn ang="0">
                    <a:pos x="1" y="0"/>
                  </a:cxn>
                  <a:cxn ang="0">
                    <a:pos x="0" y="2"/>
                  </a:cxn>
                </a:cxnLst>
                <a:rect l="0" t="0" r="r" b="b"/>
                <a:pathLst>
                  <a:path w="11" h="10">
                    <a:moveTo>
                      <a:pt x="0" y="2"/>
                    </a:moveTo>
                    <a:lnTo>
                      <a:pt x="0" y="4"/>
                    </a:lnTo>
                    <a:lnTo>
                      <a:pt x="1" y="7"/>
                    </a:lnTo>
                    <a:lnTo>
                      <a:pt x="2" y="8"/>
                    </a:lnTo>
                    <a:lnTo>
                      <a:pt x="3" y="10"/>
                    </a:lnTo>
                    <a:lnTo>
                      <a:pt x="5" y="10"/>
                    </a:lnTo>
                    <a:lnTo>
                      <a:pt x="10" y="8"/>
                    </a:lnTo>
                    <a:lnTo>
                      <a:pt x="11" y="5"/>
                    </a:lnTo>
                    <a:lnTo>
                      <a:pt x="11" y="4"/>
                    </a:lnTo>
                    <a:lnTo>
                      <a:pt x="10" y="3"/>
                    </a:lnTo>
                    <a:lnTo>
                      <a:pt x="8" y="2"/>
                    </a:lnTo>
                    <a:lnTo>
                      <a:pt x="5" y="1"/>
                    </a:lnTo>
                    <a:lnTo>
                      <a:pt x="4" y="0"/>
                    </a:lnTo>
                    <a:lnTo>
                      <a:pt x="1" y="0"/>
                    </a:lnTo>
                    <a:lnTo>
                      <a:pt x="0" y="2"/>
                    </a:lnTo>
                    <a:close/>
                  </a:path>
                </a:pathLst>
              </a:custGeom>
              <a:solidFill>
                <a:srgbClr val="15EAFF"/>
              </a:solidFill>
              <a:ln w="12700" cmpd="sng">
                <a:solidFill>
                  <a:srgbClr val="15EAFF"/>
                </a:solidFill>
                <a:prstDash val="solid"/>
                <a:round/>
                <a:headEnd/>
                <a:tailEnd/>
              </a:ln>
            </p:spPr>
            <p:txBody>
              <a:bodyPr/>
              <a:lstStyle/>
              <a:p>
                <a:endParaRPr lang="es-PE"/>
              </a:p>
            </p:txBody>
          </p:sp>
          <p:sp>
            <p:nvSpPr>
              <p:cNvPr id="220" name="Freeform 195">
                <a:extLst>
                  <a:ext uri="{FF2B5EF4-FFF2-40B4-BE49-F238E27FC236}">
                    <a16:creationId xmlns:a16="http://schemas.microsoft.com/office/drawing/2014/main" id="{743ADFB3-D618-436A-B57A-3B561D4EF2EA}"/>
                  </a:ext>
                </a:extLst>
              </p:cNvPr>
              <p:cNvSpPr>
                <a:spLocks noChangeArrowheads="1"/>
              </p:cNvSpPr>
              <p:nvPr/>
            </p:nvSpPr>
            <p:spPr bwMode="auto">
              <a:xfrm>
                <a:off x="1254125" y="2360613"/>
                <a:ext cx="3175" cy="1588"/>
              </a:xfrm>
              <a:custGeom>
                <a:avLst/>
                <a:gdLst/>
                <a:ahLst/>
                <a:cxnLst>
                  <a:cxn ang="0">
                    <a:pos x="3" y="1"/>
                  </a:cxn>
                  <a:cxn ang="0">
                    <a:pos x="2" y="2"/>
                  </a:cxn>
                  <a:cxn ang="0">
                    <a:pos x="1" y="2"/>
                  </a:cxn>
                  <a:cxn ang="0">
                    <a:pos x="0" y="1"/>
                  </a:cxn>
                  <a:cxn ang="0">
                    <a:pos x="0" y="0"/>
                  </a:cxn>
                  <a:cxn ang="0">
                    <a:pos x="3" y="0"/>
                  </a:cxn>
                  <a:cxn ang="0">
                    <a:pos x="3" y="1"/>
                  </a:cxn>
                </a:cxnLst>
                <a:rect l="0" t="0" r="r" b="b"/>
                <a:pathLst>
                  <a:path w="3" h="2">
                    <a:moveTo>
                      <a:pt x="3" y="1"/>
                    </a:moveTo>
                    <a:lnTo>
                      <a:pt x="2" y="2"/>
                    </a:lnTo>
                    <a:lnTo>
                      <a:pt x="1" y="2"/>
                    </a:lnTo>
                    <a:lnTo>
                      <a:pt x="0" y="1"/>
                    </a:lnTo>
                    <a:lnTo>
                      <a:pt x="0" y="0"/>
                    </a:lnTo>
                    <a:lnTo>
                      <a:pt x="3" y="0"/>
                    </a:lnTo>
                    <a:lnTo>
                      <a:pt x="3" y="1"/>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221" name="Freeform 196">
                <a:extLst>
                  <a:ext uri="{FF2B5EF4-FFF2-40B4-BE49-F238E27FC236}">
                    <a16:creationId xmlns:a16="http://schemas.microsoft.com/office/drawing/2014/main" id="{2C10185F-B3C3-4CAD-8ECB-9EE4F815D28D}"/>
                  </a:ext>
                </a:extLst>
              </p:cNvPr>
              <p:cNvSpPr>
                <a:spLocks noChangeArrowheads="1"/>
              </p:cNvSpPr>
              <p:nvPr/>
            </p:nvSpPr>
            <p:spPr bwMode="auto">
              <a:xfrm>
                <a:off x="1216025" y="2306638"/>
                <a:ext cx="58738" cy="123825"/>
              </a:xfrm>
              <a:custGeom>
                <a:avLst/>
                <a:gdLst/>
                <a:ahLst/>
                <a:cxnLst>
                  <a:cxn ang="0">
                    <a:pos x="43" y="15"/>
                  </a:cxn>
                  <a:cxn ang="0">
                    <a:pos x="91" y="10"/>
                  </a:cxn>
                  <a:cxn ang="0">
                    <a:pos x="26" y="195"/>
                  </a:cxn>
                  <a:cxn ang="0">
                    <a:pos x="5" y="187"/>
                  </a:cxn>
                  <a:cxn ang="0">
                    <a:pos x="43" y="15"/>
                  </a:cxn>
                </a:cxnLst>
                <a:rect l="0" t="0" r="r" b="b"/>
                <a:pathLst>
                  <a:path w="91" h="195">
                    <a:moveTo>
                      <a:pt x="43" y="15"/>
                    </a:moveTo>
                    <a:cubicBezTo>
                      <a:pt x="54" y="0"/>
                      <a:pt x="76" y="3"/>
                      <a:pt x="91" y="10"/>
                    </a:cubicBezTo>
                    <a:cubicBezTo>
                      <a:pt x="38" y="55"/>
                      <a:pt x="11" y="127"/>
                      <a:pt x="26" y="195"/>
                    </a:cubicBezTo>
                    <a:lnTo>
                      <a:pt x="5" y="187"/>
                    </a:lnTo>
                    <a:cubicBezTo>
                      <a:pt x="0" y="131"/>
                      <a:pt x="5" y="60"/>
                      <a:pt x="43" y="15"/>
                    </a:cubicBezTo>
                    <a:close/>
                  </a:path>
                </a:pathLst>
              </a:custGeom>
              <a:solidFill>
                <a:srgbClr val="FFB168"/>
              </a:solidFill>
              <a:ln w="12700" cmpd="sng">
                <a:solidFill>
                  <a:srgbClr val="FFB168"/>
                </a:solidFill>
                <a:prstDash val="solid"/>
                <a:round/>
                <a:headEnd/>
                <a:tailEnd/>
              </a:ln>
            </p:spPr>
            <p:txBody>
              <a:bodyPr/>
              <a:lstStyle/>
              <a:p>
                <a:endParaRPr lang="es-PE"/>
              </a:p>
            </p:txBody>
          </p:sp>
          <p:sp>
            <p:nvSpPr>
              <p:cNvPr id="222" name="Freeform 197">
                <a:extLst>
                  <a:ext uri="{FF2B5EF4-FFF2-40B4-BE49-F238E27FC236}">
                    <a16:creationId xmlns:a16="http://schemas.microsoft.com/office/drawing/2014/main" id="{0B2FE5F0-C6DE-4F0A-BFC1-ACA535004AE2}"/>
                  </a:ext>
                </a:extLst>
              </p:cNvPr>
              <p:cNvSpPr>
                <a:spLocks noChangeArrowheads="1"/>
              </p:cNvSpPr>
              <p:nvPr/>
            </p:nvSpPr>
            <p:spPr bwMode="auto">
              <a:xfrm>
                <a:off x="1204913" y="2295525"/>
                <a:ext cx="61913" cy="122238"/>
              </a:xfrm>
              <a:custGeom>
                <a:avLst/>
                <a:gdLst/>
                <a:ahLst/>
                <a:cxnLst>
                  <a:cxn ang="0">
                    <a:pos x="94" y="0"/>
                  </a:cxn>
                  <a:cxn ang="0">
                    <a:pos x="64" y="13"/>
                  </a:cxn>
                  <a:cxn ang="0">
                    <a:pos x="42" y="37"/>
                  </a:cxn>
                  <a:cxn ang="0">
                    <a:pos x="25" y="67"/>
                  </a:cxn>
                  <a:cxn ang="0">
                    <a:pos x="13" y="100"/>
                  </a:cxn>
                  <a:cxn ang="0">
                    <a:pos x="5" y="133"/>
                  </a:cxn>
                  <a:cxn ang="0">
                    <a:pos x="1" y="160"/>
                  </a:cxn>
                  <a:cxn ang="0">
                    <a:pos x="0" y="181"/>
                  </a:cxn>
                  <a:cxn ang="0">
                    <a:pos x="0" y="189"/>
                  </a:cxn>
                  <a:cxn ang="0">
                    <a:pos x="1" y="190"/>
                  </a:cxn>
                  <a:cxn ang="0">
                    <a:pos x="2" y="189"/>
                  </a:cxn>
                  <a:cxn ang="0">
                    <a:pos x="2" y="181"/>
                  </a:cxn>
                  <a:cxn ang="0">
                    <a:pos x="3" y="162"/>
                  </a:cxn>
                  <a:cxn ang="0">
                    <a:pos x="8" y="135"/>
                  </a:cxn>
                  <a:cxn ang="0">
                    <a:pos x="14" y="103"/>
                  </a:cxn>
                  <a:cxn ang="0">
                    <a:pos x="26" y="70"/>
                  </a:cxn>
                  <a:cxn ang="0">
                    <a:pos x="43" y="40"/>
                  </a:cxn>
                  <a:cxn ang="0">
                    <a:pos x="65" y="15"/>
                  </a:cxn>
                  <a:cxn ang="0">
                    <a:pos x="95" y="2"/>
                  </a:cxn>
                  <a:cxn ang="0">
                    <a:pos x="97" y="2"/>
                  </a:cxn>
                  <a:cxn ang="0">
                    <a:pos x="97" y="1"/>
                  </a:cxn>
                  <a:cxn ang="0">
                    <a:pos x="95" y="0"/>
                  </a:cxn>
                  <a:cxn ang="0">
                    <a:pos x="94" y="0"/>
                  </a:cxn>
                </a:cxnLst>
                <a:rect l="0" t="0" r="r" b="b"/>
                <a:pathLst>
                  <a:path w="97" h="190">
                    <a:moveTo>
                      <a:pt x="94" y="0"/>
                    </a:moveTo>
                    <a:lnTo>
                      <a:pt x="64" y="13"/>
                    </a:lnTo>
                    <a:lnTo>
                      <a:pt x="42" y="37"/>
                    </a:lnTo>
                    <a:lnTo>
                      <a:pt x="25" y="67"/>
                    </a:lnTo>
                    <a:lnTo>
                      <a:pt x="13" y="100"/>
                    </a:lnTo>
                    <a:lnTo>
                      <a:pt x="5" y="133"/>
                    </a:lnTo>
                    <a:lnTo>
                      <a:pt x="1" y="160"/>
                    </a:lnTo>
                    <a:lnTo>
                      <a:pt x="0" y="181"/>
                    </a:lnTo>
                    <a:lnTo>
                      <a:pt x="0" y="189"/>
                    </a:lnTo>
                    <a:lnTo>
                      <a:pt x="1" y="190"/>
                    </a:lnTo>
                    <a:lnTo>
                      <a:pt x="2" y="189"/>
                    </a:lnTo>
                    <a:lnTo>
                      <a:pt x="2" y="181"/>
                    </a:lnTo>
                    <a:lnTo>
                      <a:pt x="3" y="162"/>
                    </a:lnTo>
                    <a:lnTo>
                      <a:pt x="8" y="135"/>
                    </a:lnTo>
                    <a:lnTo>
                      <a:pt x="14" y="103"/>
                    </a:lnTo>
                    <a:lnTo>
                      <a:pt x="26" y="70"/>
                    </a:lnTo>
                    <a:lnTo>
                      <a:pt x="43" y="40"/>
                    </a:lnTo>
                    <a:lnTo>
                      <a:pt x="65" y="15"/>
                    </a:lnTo>
                    <a:lnTo>
                      <a:pt x="95" y="2"/>
                    </a:lnTo>
                    <a:lnTo>
                      <a:pt x="97" y="2"/>
                    </a:lnTo>
                    <a:lnTo>
                      <a:pt x="97" y="1"/>
                    </a:lnTo>
                    <a:lnTo>
                      <a:pt x="95" y="0"/>
                    </a:lnTo>
                    <a:lnTo>
                      <a:pt x="94" y="0"/>
                    </a:lnTo>
                    <a:close/>
                  </a:path>
                </a:pathLst>
              </a:custGeom>
              <a:solidFill>
                <a:srgbClr val="FF9B68"/>
              </a:solidFill>
              <a:ln w="12700" cmpd="sng">
                <a:solidFill>
                  <a:srgbClr val="FF9B68"/>
                </a:solidFill>
                <a:prstDash val="solid"/>
                <a:round/>
                <a:headEnd/>
                <a:tailEnd/>
              </a:ln>
            </p:spPr>
            <p:txBody>
              <a:bodyPr/>
              <a:lstStyle/>
              <a:p>
                <a:endParaRPr lang="es-PE"/>
              </a:p>
            </p:txBody>
          </p:sp>
          <p:sp>
            <p:nvSpPr>
              <p:cNvPr id="223" name="Freeform 198">
                <a:extLst>
                  <a:ext uri="{FF2B5EF4-FFF2-40B4-BE49-F238E27FC236}">
                    <a16:creationId xmlns:a16="http://schemas.microsoft.com/office/drawing/2014/main" id="{1BAF5C21-FBEF-47E9-999A-CC912B37CC4B}"/>
                  </a:ext>
                </a:extLst>
              </p:cNvPr>
              <p:cNvSpPr>
                <a:spLocks noChangeArrowheads="1"/>
              </p:cNvSpPr>
              <p:nvPr/>
            </p:nvSpPr>
            <p:spPr bwMode="auto">
              <a:xfrm>
                <a:off x="1211263" y="2300288"/>
                <a:ext cx="57150" cy="120650"/>
              </a:xfrm>
              <a:custGeom>
                <a:avLst/>
                <a:gdLst/>
                <a:ahLst/>
                <a:cxnLst>
                  <a:cxn ang="0">
                    <a:pos x="88" y="0"/>
                  </a:cxn>
                  <a:cxn ang="0">
                    <a:pos x="0" y="188"/>
                  </a:cxn>
                  <a:cxn ang="0">
                    <a:pos x="2" y="188"/>
                  </a:cxn>
                  <a:cxn ang="0">
                    <a:pos x="2" y="187"/>
                  </a:cxn>
                  <a:cxn ang="0">
                    <a:pos x="3" y="180"/>
                  </a:cxn>
                  <a:cxn ang="0">
                    <a:pos x="7" y="161"/>
                  </a:cxn>
                  <a:cxn ang="0">
                    <a:pos x="11" y="135"/>
                  </a:cxn>
                  <a:cxn ang="0">
                    <a:pos x="20" y="104"/>
                  </a:cxn>
                  <a:cxn ang="0">
                    <a:pos x="32" y="73"/>
                  </a:cxn>
                  <a:cxn ang="0">
                    <a:pos x="46" y="41"/>
                  </a:cxn>
                  <a:cxn ang="0">
                    <a:pos x="65" y="17"/>
                  </a:cxn>
                  <a:cxn ang="0">
                    <a:pos x="90" y="2"/>
                  </a:cxn>
                  <a:cxn ang="0">
                    <a:pos x="90" y="0"/>
                  </a:cxn>
                  <a:cxn ang="0">
                    <a:pos x="88" y="0"/>
                  </a:cxn>
                </a:cxnLst>
                <a:rect l="0" t="0" r="r" b="b"/>
                <a:pathLst>
                  <a:path w="90" h="188">
                    <a:moveTo>
                      <a:pt x="88" y="0"/>
                    </a:moveTo>
                    <a:cubicBezTo>
                      <a:pt x="28" y="28"/>
                      <a:pt x="8" y="128"/>
                      <a:pt x="0" y="188"/>
                    </a:cubicBezTo>
                    <a:lnTo>
                      <a:pt x="2" y="188"/>
                    </a:lnTo>
                    <a:lnTo>
                      <a:pt x="2" y="187"/>
                    </a:lnTo>
                    <a:lnTo>
                      <a:pt x="3" y="180"/>
                    </a:lnTo>
                    <a:lnTo>
                      <a:pt x="7" y="161"/>
                    </a:lnTo>
                    <a:lnTo>
                      <a:pt x="11" y="135"/>
                    </a:lnTo>
                    <a:lnTo>
                      <a:pt x="20" y="104"/>
                    </a:lnTo>
                    <a:lnTo>
                      <a:pt x="32" y="73"/>
                    </a:lnTo>
                    <a:lnTo>
                      <a:pt x="46" y="41"/>
                    </a:lnTo>
                    <a:lnTo>
                      <a:pt x="65" y="17"/>
                    </a:lnTo>
                    <a:lnTo>
                      <a:pt x="90" y="2"/>
                    </a:lnTo>
                    <a:lnTo>
                      <a:pt x="90" y="0"/>
                    </a:lnTo>
                    <a:lnTo>
                      <a:pt x="88" y="0"/>
                    </a:lnTo>
                    <a:close/>
                  </a:path>
                </a:pathLst>
              </a:custGeom>
              <a:solidFill>
                <a:srgbClr val="FF9B68"/>
              </a:solidFill>
              <a:ln w="12700" cmpd="sng">
                <a:solidFill>
                  <a:srgbClr val="FF9B68"/>
                </a:solidFill>
                <a:prstDash val="solid"/>
                <a:round/>
                <a:headEnd/>
                <a:tailEnd/>
              </a:ln>
            </p:spPr>
            <p:txBody>
              <a:bodyPr/>
              <a:lstStyle/>
              <a:p>
                <a:endParaRPr lang="es-PE"/>
              </a:p>
            </p:txBody>
          </p:sp>
          <p:sp>
            <p:nvSpPr>
              <p:cNvPr id="224" name="Freeform 199">
                <a:extLst>
                  <a:ext uri="{FF2B5EF4-FFF2-40B4-BE49-F238E27FC236}">
                    <a16:creationId xmlns:a16="http://schemas.microsoft.com/office/drawing/2014/main" id="{9A297F5B-8C50-4513-94DF-9C708DA891E4}"/>
                  </a:ext>
                </a:extLst>
              </p:cNvPr>
              <p:cNvSpPr>
                <a:spLocks noChangeArrowheads="1"/>
              </p:cNvSpPr>
              <p:nvPr/>
            </p:nvSpPr>
            <p:spPr bwMode="auto">
              <a:xfrm>
                <a:off x="1219200" y="2306638"/>
                <a:ext cx="50800" cy="117475"/>
              </a:xfrm>
              <a:custGeom>
                <a:avLst/>
                <a:gdLst/>
                <a:ahLst/>
                <a:cxnLst>
                  <a:cxn ang="0">
                    <a:pos x="78" y="0"/>
                  </a:cxn>
                  <a:cxn ang="0">
                    <a:pos x="54" y="16"/>
                  </a:cxn>
                  <a:cxn ang="0">
                    <a:pos x="35" y="40"/>
                  </a:cxn>
                  <a:cxn ang="0">
                    <a:pos x="22" y="70"/>
                  </a:cxn>
                  <a:cxn ang="0">
                    <a:pos x="11" y="103"/>
                  </a:cxn>
                  <a:cxn ang="0">
                    <a:pos x="5" y="134"/>
                  </a:cxn>
                  <a:cxn ang="0">
                    <a:pos x="2" y="162"/>
                  </a:cxn>
                  <a:cxn ang="0">
                    <a:pos x="1" y="180"/>
                  </a:cxn>
                  <a:cxn ang="0">
                    <a:pos x="0" y="187"/>
                  </a:cxn>
                  <a:cxn ang="0">
                    <a:pos x="2" y="187"/>
                  </a:cxn>
                  <a:cxn ang="0">
                    <a:pos x="3" y="180"/>
                  </a:cxn>
                  <a:cxn ang="0">
                    <a:pos x="4" y="162"/>
                  </a:cxn>
                  <a:cxn ang="0">
                    <a:pos x="8" y="135"/>
                  </a:cxn>
                  <a:cxn ang="0">
                    <a:pos x="15" y="104"/>
                  </a:cxn>
                  <a:cxn ang="0">
                    <a:pos x="24" y="73"/>
                  </a:cxn>
                  <a:cxn ang="0">
                    <a:pos x="37" y="42"/>
                  </a:cxn>
                  <a:cxn ang="0">
                    <a:pos x="56" y="17"/>
                  </a:cxn>
                  <a:cxn ang="0">
                    <a:pos x="79" y="2"/>
                  </a:cxn>
                  <a:cxn ang="0">
                    <a:pos x="79" y="0"/>
                  </a:cxn>
                  <a:cxn ang="0">
                    <a:pos x="78" y="0"/>
                  </a:cxn>
                </a:cxnLst>
                <a:rect l="0" t="0" r="r" b="b"/>
                <a:pathLst>
                  <a:path w="79" h="187">
                    <a:moveTo>
                      <a:pt x="78" y="0"/>
                    </a:moveTo>
                    <a:lnTo>
                      <a:pt x="54" y="16"/>
                    </a:lnTo>
                    <a:lnTo>
                      <a:pt x="35" y="40"/>
                    </a:lnTo>
                    <a:lnTo>
                      <a:pt x="22" y="70"/>
                    </a:lnTo>
                    <a:lnTo>
                      <a:pt x="11" y="103"/>
                    </a:lnTo>
                    <a:lnTo>
                      <a:pt x="5" y="134"/>
                    </a:lnTo>
                    <a:lnTo>
                      <a:pt x="2" y="162"/>
                    </a:lnTo>
                    <a:lnTo>
                      <a:pt x="1" y="180"/>
                    </a:lnTo>
                    <a:lnTo>
                      <a:pt x="0" y="187"/>
                    </a:lnTo>
                    <a:lnTo>
                      <a:pt x="2" y="187"/>
                    </a:lnTo>
                    <a:lnTo>
                      <a:pt x="3" y="180"/>
                    </a:lnTo>
                    <a:lnTo>
                      <a:pt x="4" y="162"/>
                    </a:lnTo>
                    <a:lnTo>
                      <a:pt x="8" y="135"/>
                    </a:lnTo>
                    <a:lnTo>
                      <a:pt x="15" y="104"/>
                    </a:lnTo>
                    <a:lnTo>
                      <a:pt x="24" y="73"/>
                    </a:lnTo>
                    <a:lnTo>
                      <a:pt x="37" y="42"/>
                    </a:lnTo>
                    <a:lnTo>
                      <a:pt x="56" y="17"/>
                    </a:lnTo>
                    <a:lnTo>
                      <a:pt x="79" y="2"/>
                    </a:lnTo>
                    <a:lnTo>
                      <a:pt x="79" y="0"/>
                    </a:lnTo>
                    <a:lnTo>
                      <a:pt x="78" y="0"/>
                    </a:lnTo>
                    <a:close/>
                  </a:path>
                </a:pathLst>
              </a:custGeom>
              <a:solidFill>
                <a:srgbClr val="FF9B68"/>
              </a:solidFill>
              <a:ln w="12700" cmpd="sng">
                <a:solidFill>
                  <a:srgbClr val="FF9B68"/>
                </a:solidFill>
                <a:prstDash val="solid"/>
                <a:round/>
                <a:headEnd/>
                <a:tailEnd/>
              </a:ln>
            </p:spPr>
            <p:txBody>
              <a:bodyPr/>
              <a:lstStyle/>
              <a:p>
                <a:endParaRPr lang="es-PE"/>
              </a:p>
            </p:txBody>
          </p:sp>
          <p:sp>
            <p:nvSpPr>
              <p:cNvPr id="225" name="Freeform 200">
                <a:extLst>
                  <a:ext uri="{FF2B5EF4-FFF2-40B4-BE49-F238E27FC236}">
                    <a16:creationId xmlns:a16="http://schemas.microsoft.com/office/drawing/2014/main" id="{49B319F1-7456-4734-A5DE-D882F2A92F8E}"/>
                  </a:ext>
                </a:extLst>
              </p:cNvPr>
              <p:cNvSpPr>
                <a:spLocks noChangeArrowheads="1"/>
              </p:cNvSpPr>
              <p:nvPr/>
            </p:nvSpPr>
            <p:spPr bwMode="auto">
              <a:xfrm>
                <a:off x="1230313" y="2312988"/>
                <a:ext cx="44450" cy="117475"/>
              </a:xfrm>
              <a:custGeom>
                <a:avLst/>
                <a:gdLst/>
                <a:ahLst/>
                <a:cxnLst>
                  <a:cxn ang="0">
                    <a:pos x="68" y="0"/>
                  </a:cxn>
                  <a:cxn ang="0">
                    <a:pos x="40" y="31"/>
                  </a:cxn>
                  <a:cxn ang="0">
                    <a:pos x="21" y="63"/>
                  </a:cxn>
                  <a:cxn ang="0">
                    <a:pos x="8" y="94"/>
                  </a:cxn>
                  <a:cxn ang="0">
                    <a:pos x="2" y="123"/>
                  </a:cxn>
                  <a:cxn ang="0">
                    <a:pos x="0" y="147"/>
                  </a:cxn>
                  <a:cxn ang="0">
                    <a:pos x="1" y="166"/>
                  </a:cxn>
                  <a:cxn ang="0">
                    <a:pos x="2" y="180"/>
                  </a:cxn>
                  <a:cxn ang="0">
                    <a:pos x="4" y="184"/>
                  </a:cxn>
                  <a:cxn ang="0">
                    <a:pos x="5" y="184"/>
                  </a:cxn>
                  <a:cxn ang="0">
                    <a:pos x="5" y="121"/>
                  </a:cxn>
                  <a:cxn ang="0">
                    <a:pos x="11" y="92"/>
                  </a:cxn>
                  <a:cxn ang="0">
                    <a:pos x="24" y="62"/>
                  </a:cxn>
                  <a:cxn ang="0">
                    <a:pos x="41" y="31"/>
                  </a:cxn>
                  <a:cxn ang="0">
                    <a:pos x="69" y="2"/>
                  </a:cxn>
                  <a:cxn ang="0">
                    <a:pos x="70" y="2"/>
                  </a:cxn>
                  <a:cxn ang="0">
                    <a:pos x="70" y="1"/>
                  </a:cxn>
                  <a:cxn ang="0">
                    <a:pos x="69" y="0"/>
                  </a:cxn>
                  <a:cxn ang="0">
                    <a:pos x="68" y="0"/>
                  </a:cxn>
                </a:cxnLst>
                <a:rect l="0" t="0" r="r" b="b"/>
                <a:pathLst>
                  <a:path w="70" h="184">
                    <a:moveTo>
                      <a:pt x="68" y="0"/>
                    </a:moveTo>
                    <a:lnTo>
                      <a:pt x="40" y="31"/>
                    </a:lnTo>
                    <a:lnTo>
                      <a:pt x="21" y="63"/>
                    </a:lnTo>
                    <a:lnTo>
                      <a:pt x="8" y="94"/>
                    </a:lnTo>
                    <a:lnTo>
                      <a:pt x="2" y="123"/>
                    </a:lnTo>
                    <a:lnTo>
                      <a:pt x="0" y="147"/>
                    </a:lnTo>
                    <a:lnTo>
                      <a:pt x="1" y="166"/>
                    </a:lnTo>
                    <a:lnTo>
                      <a:pt x="2" y="180"/>
                    </a:lnTo>
                    <a:lnTo>
                      <a:pt x="4" y="184"/>
                    </a:lnTo>
                    <a:lnTo>
                      <a:pt x="5" y="184"/>
                    </a:lnTo>
                    <a:cubicBezTo>
                      <a:pt x="4" y="167"/>
                      <a:pt x="2" y="136"/>
                      <a:pt x="5" y="121"/>
                    </a:cubicBezTo>
                    <a:lnTo>
                      <a:pt x="11" y="92"/>
                    </a:lnTo>
                    <a:lnTo>
                      <a:pt x="24" y="62"/>
                    </a:lnTo>
                    <a:lnTo>
                      <a:pt x="41" y="31"/>
                    </a:lnTo>
                    <a:lnTo>
                      <a:pt x="69" y="2"/>
                    </a:lnTo>
                    <a:lnTo>
                      <a:pt x="70" y="2"/>
                    </a:lnTo>
                    <a:lnTo>
                      <a:pt x="70" y="1"/>
                    </a:lnTo>
                    <a:lnTo>
                      <a:pt x="69" y="0"/>
                    </a:lnTo>
                    <a:lnTo>
                      <a:pt x="68" y="0"/>
                    </a:lnTo>
                    <a:close/>
                  </a:path>
                </a:pathLst>
              </a:custGeom>
              <a:solidFill>
                <a:srgbClr val="FF9B68"/>
              </a:solidFill>
              <a:ln w="12700" cmpd="sng">
                <a:solidFill>
                  <a:srgbClr val="FF9B68"/>
                </a:solidFill>
                <a:prstDash val="solid"/>
                <a:round/>
                <a:headEnd/>
                <a:tailEnd/>
              </a:ln>
            </p:spPr>
            <p:txBody>
              <a:bodyPr/>
              <a:lstStyle/>
              <a:p>
                <a:endParaRPr lang="es-PE"/>
              </a:p>
            </p:txBody>
          </p:sp>
          <p:sp>
            <p:nvSpPr>
              <p:cNvPr id="226" name="Freeform 201">
                <a:extLst>
                  <a:ext uri="{FF2B5EF4-FFF2-40B4-BE49-F238E27FC236}">
                    <a16:creationId xmlns:a16="http://schemas.microsoft.com/office/drawing/2014/main" id="{311FBC94-57D9-4A09-B9B2-BA69B0B2AA8E}"/>
                  </a:ext>
                </a:extLst>
              </p:cNvPr>
              <p:cNvSpPr>
                <a:spLocks noChangeArrowheads="1"/>
              </p:cNvSpPr>
              <p:nvPr/>
            </p:nvSpPr>
            <p:spPr bwMode="auto">
              <a:xfrm>
                <a:off x="1265238" y="2295525"/>
                <a:ext cx="9525" cy="19050"/>
              </a:xfrm>
              <a:custGeom>
                <a:avLst/>
                <a:gdLst/>
                <a:ahLst/>
                <a:cxnLst>
                  <a:cxn ang="0">
                    <a:pos x="1" y="0"/>
                  </a:cxn>
                  <a:cxn ang="0">
                    <a:pos x="0" y="0"/>
                  </a:cxn>
                  <a:cxn ang="0">
                    <a:pos x="0" y="2"/>
                  </a:cxn>
                  <a:cxn ang="0">
                    <a:pos x="13" y="27"/>
                  </a:cxn>
                  <a:cxn ang="0">
                    <a:pos x="13" y="28"/>
                  </a:cxn>
                  <a:cxn ang="0">
                    <a:pos x="15" y="28"/>
                  </a:cxn>
                  <a:cxn ang="0">
                    <a:pos x="15" y="26"/>
                  </a:cxn>
                  <a:cxn ang="0">
                    <a:pos x="2" y="1"/>
                  </a:cxn>
                  <a:cxn ang="0">
                    <a:pos x="2" y="0"/>
                  </a:cxn>
                  <a:cxn ang="0">
                    <a:pos x="1" y="0"/>
                  </a:cxn>
                </a:cxnLst>
                <a:rect l="0" t="0" r="r" b="b"/>
                <a:pathLst>
                  <a:path w="15" h="28">
                    <a:moveTo>
                      <a:pt x="1" y="0"/>
                    </a:moveTo>
                    <a:lnTo>
                      <a:pt x="0" y="0"/>
                    </a:lnTo>
                    <a:lnTo>
                      <a:pt x="0" y="2"/>
                    </a:lnTo>
                    <a:lnTo>
                      <a:pt x="13" y="27"/>
                    </a:lnTo>
                    <a:lnTo>
                      <a:pt x="13" y="28"/>
                    </a:lnTo>
                    <a:lnTo>
                      <a:pt x="15" y="28"/>
                    </a:lnTo>
                    <a:lnTo>
                      <a:pt x="15" y="26"/>
                    </a:lnTo>
                    <a:lnTo>
                      <a:pt x="2" y="1"/>
                    </a:lnTo>
                    <a:lnTo>
                      <a:pt x="2" y="0"/>
                    </a:lnTo>
                    <a:lnTo>
                      <a:pt x="1" y="0"/>
                    </a:lnTo>
                    <a:close/>
                  </a:path>
                </a:pathLst>
              </a:custGeom>
              <a:solidFill>
                <a:srgbClr val="FF9B68"/>
              </a:solidFill>
              <a:ln w="12700" cmpd="sng">
                <a:solidFill>
                  <a:srgbClr val="FF9B68"/>
                </a:solidFill>
                <a:prstDash val="solid"/>
                <a:round/>
                <a:headEnd/>
                <a:tailEnd/>
              </a:ln>
            </p:spPr>
            <p:txBody>
              <a:bodyPr/>
              <a:lstStyle/>
              <a:p>
                <a:endParaRPr lang="es-PE"/>
              </a:p>
            </p:txBody>
          </p:sp>
          <p:sp>
            <p:nvSpPr>
              <p:cNvPr id="227" name="Freeform 202">
                <a:extLst>
                  <a:ext uri="{FF2B5EF4-FFF2-40B4-BE49-F238E27FC236}">
                    <a16:creationId xmlns:a16="http://schemas.microsoft.com/office/drawing/2014/main" id="{BA4E7619-32D8-46EC-B337-3B705E4EF93B}"/>
                  </a:ext>
                </a:extLst>
              </p:cNvPr>
              <p:cNvSpPr>
                <a:spLocks noChangeArrowheads="1"/>
              </p:cNvSpPr>
              <p:nvPr/>
            </p:nvSpPr>
            <p:spPr bwMode="auto">
              <a:xfrm>
                <a:off x="1235075" y="2344738"/>
                <a:ext cx="28575" cy="20638"/>
              </a:xfrm>
              <a:custGeom>
                <a:avLst/>
                <a:gdLst/>
                <a:ahLst/>
                <a:cxnLst>
                  <a:cxn ang="0">
                    <a:pos x="44" y="32"/>
                  </a:cxn>
                  <a:cxn ang="0">
                    <a:pos x="44" y="31"/>
                  </a:cxn>
                  <a:cxn ang="0">
                    <a:pos x="40" y="27"/>
                  </a:cxn>
                  <a:cxn ang="0">
                    <a:pos x="38" y="23"/>
                  </a:cxn>
                  <a:cxn ang="0">
                    <a:pos x="33" y="19"/>
                  </a:cxn>
                  <a:cxn ang="0">
                    <a:pos x="27" y="16"/>
                  </a:cxn>
                  <a:cxn ang="0">
                    <a:pos x="20" y="11"/>
                  </a:cxn>
                  <a:cxn ang="0">
                    <a:pos x="10" y="8"/>
                  </a:cxn>
                  <a:cxn ang="0">
                    <a:pos x="4" y="5"/>
                  </a:cxn>
                  <a:cxn ang="0">
                    <a:pos x="0" y="1"/>
                  </a:cxn>
                  <a:cxn ang="0">
                    <a:pos x="0" y="0"/>
                  </a:cxn>
                  <a:cxn ang="0">
                    <a:pos x="0" y="4"/>
                  </a:cxn>
                  <a:cxn ang="0">
                    <a:pos x="2" y="8"/>
                  </a:cxn>
                  <a:cxn ang="0">
                    <a:pos x="10" y="13"/>
                  </a:cxn>
                  <a:cxn ang="0">
                    <a:pos x="17" y="16"/>
                  </a:cxn>
                  <a:cxn ang="0">
                    <a:pos x="24" y="19"/>
                  </a:cxn>
                  <a:cxn ang="0">
                    <a:pos x="30" y="22"/>
                  </a:cxn>
                  <a:cxn ang="0">
                    <a:pos x="35" y="25"/>
                  </a:cxn>
                  <a:cxn ang="0">
                    <a:pos x="38" y="27"/>
                  </a:cxn>
                  <a:cxn ang="0">
                    <a:pos x="40" y="31"/>
                  </a:cxn>
                  <a:cxn ang="0">
                    <a:pos x="43" y="31"/>
                  </a:cxn>
                  <a:cxn ang="0">
                    <a:pos x="44" y="32"/>
                  </a:cxn>
                </a:cxnLst>
                <a:rect l="0" t="0" r="r" b="b"/>
                <a:pathLst>
                  <a:path w="44" h="32">
                    <a:moveTo>
                      <a:pt x="44" y="32"/>
                    </a:moveTo>
                    <a:lnTo>
                      <a:pt x="44" y="31"/>
                    </a:lnTo>
                    <a:lnTo>
                      <a:pt x="40" y="27"/>
                    </a:lnTo>
                    <a:lnTo>
                      <a:pt x="38" y="23"/>
                    </a:lnTo>
                    <a:lnTo>
                      <a:pt x="33" y="19"/>
                    </a:lnTo>
                    <a:lnTo>
                      <a:pt x="27" y="16"/>
                    </a:lnTo>
                    <a:lnTo>
                      <a:pt x="20" y="11"/>
                    </a:lnTo>
                    <a:lnTo>
                      <a:pt x="10" y="8"/>
                    </a:lnTo>
                    <a:lnTo>
                      <a:pt x="4" y="5"/>
                    </a:lnTo>
                    <a:lnTo>
                      <a:pt x="0" y="1"/>
                    </a:lnTo>
                    <a:lnTo>
                      <a:pt x="0" y="0"/>
                    </a:lnTo>
                    <a:lnTo>
                      <a:pt x="0" y="4"/>
                    </a:lnTo>
                    <a:lnTo>
                      <a:pt x="2" y="8"/>
                    </a:lnTo>
                    <a:lnTo>
                      <a:pt x="10" y="13"/>
                    </a:lnTo>
                    <a:lnTo>
                      <a:pt x="17" y="16"/>
                    </a:lnTo>
                    <a:lnTo>
                      <a:pt x="24" y="19"/>
                    </a:lnTo>
                    <a:lnTo>
                      <a:pt x="30" y="22"/>
                    </a:lnTo>
                    <a:lnTo>
                      <a:pt x="35" y="25"/>
                    </a:lnTo>
                    <a:lnTo>
                      <a:pt x="38" y="27"/>
                    </a:lnTo>
                    <a:lnTo>
                      <a:pt x="40" y="31"/>
                    </a:lnTo>
                    <a:lnTo>
                      <a:pt x="43" y="31"/>
                    </a:lnTo>
                    <a:lnTo>
                      <a:pt x="44" y="32"/>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228" name="Freeform 203">
                <a:extLst>
                  <a:ext uri="{FF2B5EF4-FFF2-40B4-BE49-F238E27FC236}">
                    <a16:creationId xmlns:a16="http://schemas.microsoft.com/office/drawing/2014/main" id="{C98FDE74-6E56-4160-8F2F-F9C9185093AA}"/>
                  </a:ext>
                </a:extLst>
              </p:cNvPr>
              <p:cNvSpPr>
                <a:spLocks noChangeArrowheads="1"/>
              </p:cNvSpPr>
              <p:nvPr/>
            </p:nvSpPr>
            <p:spPr bwMode="auto">
              <a:xfrm>
                <a:off x="1235075" y="2349500"/>
                <a:ext cx="12700" cy="12700"/>
              </a:xfrm>
              <a:custGeom>
                <a:avLst/>
                <a:gdLst/>
                <a:ahLst/>
                <a:cxnLst>
                  <a:cxn ang="0">
                    <a:pos x="3" y="2"/>
                  </a:cxn>
                  <a:cxn ang="0">
                    <a:pos x="3" y="7"/>
                  </a:cxn>
                  <a:cxn ang="0">
                    <a:pos x="8" y="13"/>
                  </a:cxn>
                  <a:cxn ang="0">
                    <a:pos x="17" y="20"/>
                  </a:cxn>
                  <a:cxn ang="0">
                    <a:pos x="14" y="19"/>
                  </a:cxn>
                  <a:cxn ang="0">
                    <a:pos x="8" y="15"/>
                  </a:cxn>
                  <a:cxn ang="0">
                    <a:pos x="2" y="9"/>
                  </a:cxn>
                  <a:cxn ang="0">
                    <a:pos x="0" y="0"/>
                  </a:cxn>
                  <a:cxn ang="0">
                    <a:pos x="3" y="2"/>
                  </a:cxn>
                </a:cxnLst>
                <a:rect l="0" t="0" r="r" b="b"/>
                <a:pathLst>
                  <a:path w="17" h="20">
                    <a:moveTo>
                      <a:pt x="3" y="2"/>
                    </a:moveTo>
                    <a:lnTo>
                      <a:pt x="3" y="7"/>
                    </a:lnTo>
                    <a:lnTo>
                      <a:pt x="8" y="13"/>
                    </a:lnTo>
                    <a:lnTo>
                      <a:pt x="17" y="20"/>
                    </a:lnTo>
                    <a:lnTo>
                      <a:pt x="14" y="19"/>
                    </a:lnTo>
                    <a:lnTo>
                      <a:pt x="8" y="15"/>
                    </a:lnTo>
                    <a:lnTo>
                      <a:pt x="2" y="9"/>
                    </a:lnTo>
                    <a:lnTo>
                      <a:pt x="0" y="0"/>
                    </a:lnTo>
                    <a:lnTo>
                      <a:pt x="3" y="2"/>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229" name="Freeform 204">
                <a:extLst>
                  <a:ext uri="{FF2B5EF4-FFF2-40B4-BE49-F238E27FC236}">
                    <a16:creationId xmlns:a16="http://schemas.microsoft.com/office/drawing/2014/main" id="{F535343B-228D-4F88-A934-D894BC4EBABD}"/>
                  </a:ext>
                </a:extLst>
              </p:cNvPr>
              <p:cNvSpPr>
                <a:spLocks noChangeArrowheads="1"/>
              </p:cNvSpPr>
              <p:nvPr/>
            </p:nvSpPr>
            <p:spPr bwMode="auto">
              <a:xfrm>
                <a:off x="1293813" y="2530475"/>
                <a:ext cx="711200" cy="90488"/>
              </a:xfrm>
              <a:custGeom>
                <a:avLst/>
                <a:gdLst/>
                <a:ahLst/>
                <a:cxnLst>
                  <a:cxn ang="0">
                    <a:pos x="1041" y="0"/>
                  </a:cxn>
                  <a:cxn ang="0">
                    <a:pos x="76" y="0"/>
                  </a:cxn>
                  <a:cxn ang="0">
                    <a:pos x="0" y="141"/>
                  </a:cxn>
                  <a:cxn ang="0">
                    <a:pos x="1119" y="141"/>
                  </a:cxn>
                  <a:cxn ang="0">
                    <a:pos x="1041" y="0"/>
                  </a:cxn>
                </a:cxnLst>
                <a:rect l="0" t="0" r="r" b="b"/>
                <a:pathLst>
                  <a:path w="1119" h="141">
                    <a:moveTo>
                      <a:pt x="1041" y="0"/>
                    </a:moveTo>
                    <a:lnTo>
                      <a:pt x="76" y="0"/>
                    </a:lnTo>
                    <a:lnTo>
                      <a:pt x="0" y="141"/>
                    </a:lnTo>
                    <a:lnTo>
                      <a:pt x="1119" y="141"/>
                    </a:lnTo>
                    <a:lnTo>
                      <a:pt x="1041" y="0"/>
                    </a:lnTo>
                    <a:close/>
                  </a:path>
                </a:pathLst>
              </a:custGeom>
              <a:solidFill>
                <a:srgbClr val="550042"/>
              </a:solidFill>
              <a:ln w="12700" cmpd="sng">
                <a:solidFill>
                  <a:srgbClr val="550042"/>
                </a:solidFill>
                <a:prstDash val="solid"/>
                <a:round/>
                <a:headEnd/>
                <a:tailEnd/>
              </a:ln>
            </p:spPr>
            <p:txBody>
              <a:bodyPr/>
              <a:lstStyle/>
              <a:p>
                <a:endParaRPr lang="es-PE"/>
              </a:p>
            </p:txBody>
          </p:sp>
          <p:sp>
            <p:nvSpPr>
              <p:cNvPr id="230" name="Freeform 205">
                <a:extLst>
                  <a:ext uri="{FF2B5EF4-FFF2-40B4-BE49-F238E27FC236}">
                    <a16:creationId xmlns:a16="http://schemas.microsoft.com/office/drawing/2014/main" id="{A0D1DD9C-5660-41CD-8F01-AD470E0F0D7C}"/>
                  </a:ext>
                </a:extLst>
              </p:cNvPr>
              <p:cNvSpPr>
                <a:spLocks noChangeArrowheads="1"/>
              </p:cNvSpPr>
              <p:nvPr/>
            </p:nvSpPr>
            <p:spPr bwMode="auto">
              <a:xfrm>
                <a:off x="1292225" y="2620963"/>
                <a:ext cx="714375" cy="288925"/>
              </a:xfrm>
              <a:custGeom>
                <a:avLst/>
                <a:gdLst/>
                <a:ahLst/>
                <a:cxnLst>
                  <a:cxn ang="0">
                    <a:pos x="1122" y="0"/>
                  </a:cxn>
                  <a:cxn ang="0">
                    <a:pos x="2" y="0"/>
                  </a:cxn>
                  <a:cxn ang="0">
                    <a:pos x="0" y="2"/>
                  </a:cxn>
                  <a:cxn ang="0">
                    <a:pos x="0" y="39"/>
                  </a:cxn>
                  <a:cxn ang="0">
                    <a:pos x="35" y="39"/>
                  </a:cxn>
                  <a:cxn ang="0">
                    <a:pos x="35" y="454"/>
                  </a:cxn>
                  <a:cxn ang="0">
                    <a:pos x="81" y="454"/>
                  </a:cxn>
                  <a:cxn ang="0">
                    <a:pos x="81" y="39"/>
                  </a:cxn>
                  <a:cxn ang="0">
                    <a:pos x="1041" y="39"/>
                  </a:cxn>
                  <a:cxn ang="0">
                    <a:pos x="1041" y="454"/>
                  </a:cxn>
                  <a:cxn ang="0">
                    <a:pos x="1087" y="454"/>
                  </a:cxn>
                  <a:cxn ang="0">
                    <a:pos x="1087" y="39"/>
                  </a:cxn>
                  <a:cxn ang="0">
                    <a:pos x="1123" y="39"/>
                  </a:cxn>
                  <a:cxn ang="0">
                    <a:pos x="1123" y="2"/>
                  </a:cxn>
                  <a:cxn ang="0">
                    <a:pos x="1122" y="0"/>
                  </a:cxn>
                </a:cxnLst>
                <a:rect l="0" t="0" r="r" b="b"/>
                <a:pathLst>
                  <a:path w="1123" h="454">
                    <a:moveTo>
                      <a:pt x="1122" y="0"/>
                    </a:moveTo>
                    <a:lnTo>
                      <a:pt x="2" y="0"/>
                    </a:lnTo>
                    <a:lnTo>
                      <a:pt x="0" y="2"/>
                    </a:lnTo>
                    <a:lnTo>
                      <a:pt x="0" y="39"/>
                    </a:lnTo>
                    <a:lnTo>
                      <a:pt x="35" y="39"/>
                    </a:lnTo>
                    <a:lnTo>
                      <a:pt x="35" y="454"/>
                    </a:lnTo>
                    <a:lnTo>
                      <a:pt x="81" y="454"/>
                    </a:lnTo>
                    <a:lnTo>
                      <a:pt x="81" y="39"/>
                    </a:lnTo>
                    <a:lnTo>
                      <a:pt x="1041" y="39"/>
                    </a:lnTo>
                    <a:lnTo>
                      <a:pt x="1041" y="454"/>
                    </a:lnTo>
                    <a:lnTo>
                      <a:pt x="1087" y="454"/>
                    </a:lnTo>
                    <a:lnTo>
                      <a:pt x="1087" y="39"/>
                    </a:lnTo>
                    <a:lnTo>
                      <a:pt x="1123" y="39"/>
                    </a:lnTo>
                    <a:lnTo>
                      <a:pt x="1123" y="2"/>
                    </a:lnTo>
                    <a:lnTo>
                      <a:pt x="1122" y="0"/>
                    </a:lnTo>
                    <a:close/>
                  </a:path>
                </a:pathLst>
              </a:custGeom>
              <a:solidFill>
                <a:srgbClr val="380022"/>
              </a:solidFill>
              <a:ln w="12700" cmpd="sng">
                <a:solidFill>
                  <a:srgbClr val="380022"/>
                </a:solidFill>
                <a:prstDash val="solid"/>
                <a:round/>
                <a:headEnd/>
                <a:tailEnd/>
              </a:ln>
            </p:spPr>
            <p:txBody>
              <a:bodyPr/>
              <a:lstStyle/>
              <a:p>
                <a:endParaRPr lang="es-PE"/>
              </a:p>
            </p:txBody>
          </p:sp>
          <p:sp>
            <p:nvSpPr>
              <p:cNvPr id="231" name="Freeform 206">
                <a:extLst>
                  <a:ext uri="{FF2B5EF4-FFF2-40B4-BE49-F238E27FC236}">
                    <a16:creationId xmlns:a16="http://schemas.microsoft.com/office/drawing/2014/main" id="{D91C54C6-951D-46D4-A434-FC723DAC5A0A}"/>
                  </a:ext>
                </a:extLst>
              </p:cNvPr>
              <p:cNvSpPr>
                <a:spLocks noChangeArrowheads="1"/>
              </p:cNvSpPr>
              <p:nvPr/>
            </p:nvSpPr>
            <p:spPr bwMode="auto">
              <a:xfrm>
                <a:off x="1357313" y="2535238"/>
                <a:ext cx="142875" cy="57150"/>
              </a:xfrm>
              <a:custGeom>
                <a:avLst/>
                <a:gdLst/>
                <a:ahLst/>
                <a:cxnLst>
                  <a:cxn ang="0">
                    <a:pos x="45" y="0"/>
                  </a:cxn>
                  <a:cxn ang="0">
                    <a:pos x="46" y="1"/>
                  </a:cxn>
                  <a:cxn ang="0">
                    <a:pos x="51" y="3"/>
                  </a:cxn>
                  <a:cxn ang="0">
                    <a:pos x="57" y="6"/>
                  </a:cxn>
                  <a:cxn ang="0">
                    <a:pos x="64" y="9"/>
                  </a:cxn>
                  <a:cxn ang="0">
                    <a:pos x="73" y="13"/>
                  </a:cxn>
                  <a:cxn ang="0">
                    <a:pos x="82" y="15"/>
                  </a:cxn>
                  <a:cxn ang="0">
                    <a:pos x="93" y="19"/>
                  </a:cxn>
                  <a:cxn ang="0">
                    <a:pos x="226" y="25"/>
                  </a:cxn>
                  <a:cxn ang="0">
                    <a:pos x="144" y="88"/>
                  </a:cxn>
                  <a:cxn ang="0">
                    <a:pos x="139" y="90"/>
                  </a:cxn>
                  <a:cxn ang="0">
                    <a:pos x="134" y="90"/>
                  </a:cxn>
                  <a:cxn ang="0">
                    <a:pos x="127" y="91"/>
                  </a:cxn>
                  <a:cxn ang="0">
                    <a:pos x="98" y="91"/>
                  </a:cxn>
                  <a:cxn ang="0">
                    <a:pos x="86" y="90"/>
                  </a:cxn>
                  <a:cxn ang="0">
                    <a:pos x="0" y="57"/>
                  </a:cxn>
                  <a:cxn ang="0">
                    <a:pos x="45" y="0"/>
                  </a:cxn>
                </a:cxnLst>
                <a:rect l="0" t="0" r="r" b="b"/>
                <a:pathLst>
                  <a:path w="226" h="91">
                    <a:moveTo>
                      <a:pt x="45" y="0"/>
                    </a:moveTo>
                    <a:lnTo>
                      <a:pt x="46" y="1"/>
                    </a:lnTo>
                    <a:lnTo>
                      <a:pt x="51" y="3"/>
                    </a:lnTo>
                    <a:lnTo>
                      <a:pt x="57" y="6"/>
                    </a:lnTo>
                    <a:lnTo>
                      <a:pt x="64" y="9"/>
                    </a:lnTo>
                    <a:lnTo>
                      <a:pt x="73" y="13"/>
                    </a:lnTo>
                    <a:lnTo>
                      <a:pt x="82" y="15"/>
                    </a:lnTo>
                    <a:lnTo>
                      <a:pt x="93" y="19"/>
                    </a:lnTo>
                    <a:cubicBezTo>
                      <a:pt x="137" y="28"/>
                      <a:pt x="182" y="32"/>
                      <a:pt x="226" y="25"/>
                    </a:cubicBezTo>
                    <a:lnTo>
                      <a:pt x="144" y="88"/>
                    </a:lnTo>
                    <a:lnTo>
                      <a:pt x="139" y="90"/>
                    </a:lnTo>
                    <a:lnTo>
                      <a:pt x="134" y="90"/>
                    </a:lnTo>
                    <a:lnTo>
                      <a:pt x="127" y="91"/>
                    </a:lnTo>
                    <a:lnTo>
                      <a:pt x="98" y="91"/>
                    </a:lnTo>
                    <a:lnTo>
                      <a:pt x="86" y="90"/>
                    </a:lnTo>
                    <a:cubicBezTo>
                      <a:pt x="56" y="88"/>
                      <a:pt x="20" y="80"/>
                      <a:pt x="0" y="57"/>
                    </a:cubicBezTo>
                    <a:lnTo>
                      <a:pt x="45" y="0"/>
                    </a:lnTo>
                    <a:close/>
                  </a:path>
                </a:pathLst>
              </a:custGeom>
              <a:solidFill>
                <a:srgbClr val="A8E4E4"/>
              </a:solidFill>
              <a:ln w="12700" cmpd="sng">
                <a:solidFill>
                  <a:srgbClr val="A8E4E4"/>
                </a:solidFill>
                <a:prstDash val="solid"/>
                <a:round/>
                <a:headEnd/>
                <a:tailEnd/>
              </a:ln>
            </p:spPr>
            <p:txBody>
              <a:bodyPr/>
              <a:lstStyle/>
              <a:p>
                <a:endParaRPr lang="es-PE"/>
              </a:p>
            </p:txBody>
          </p:sp>
          <p:sp>
            <p:nvSpPr>
              <p:cNvPr id="232" name="Freeform 207">
                <a:extLst>
                  <a:ext uri="{FF2B5EF4-FFF2-40B4-BE49-F238E27FC236}">
                    <a16:creationId xmlns:a16="http://schemas.microsoft.com/office/drawing/2014/main" id="{112353CD-87C1-4619-9201-C7CC5A16EA02}"/>
                  </a:ext>
                </a:extLst>
              </p:cNvPr>
              <p:cNvSpPr>
                <a:spLocks noChangeArrowheads="1"/>
              </p:cNvSpPr>
              <p:nvPr/>
            </p:nvSpPr>
            <p:spPr bwMode="auto">
              <a:xfrm>
                <a:off x="1354138" y="2546350"/>
                <a:ext cx="141288" cy="53975"/>
              </a:xfrm>
              <a:custGeom>
                <a:avLst/>
                <a:gdLst/>
                <a:ahLst/>
                <a:cxnLst>
                  <a:cxn ang="0">
                    <a:pos x="37" y="1"/>
                  </a:cxn>
                  <a:cxn ang="0">
                    <a:pos x="38" y="1"/>
                  </a:cxn>
                  <a:cxn ang="0">
                    <a:pos x="40" y="3"/>
                  </a:cxn>
                  <a:cxn ang="0">
                    <a:pos x="44" y="3"/>
                  </a:cxn>
                  <a:cxn ang="0">
                    <a:pos x="50" y="6"/>
                  </a:cxn>
                  <a:cxn ang="0">
                    <a:pos x="57" y="7"/>
                  </a:cxn>
                  <a:cxn ang="0">
                    <a:pos x="65" y="9"/>
                  </a:cxn>
                  <a:cxn ang="0">
                    <a:pos x="75" y="12"/>
                  </a:cxn>
                  <a:cxn ang="0">
                    <a:pos x="87" y="13"/>
                  </a:cxn>
                  <a:cxn ang="0">
                    <a:pos x="220" y="0"/>
                  </a:cxn>
                  <a:cxn ang="0">
                    <a:pos x="147" y="74"/>
                  </a:cxn>
                  <a:cxn ang="0">
                    <a:pos x="144" y="75"/>
                  </a:cxn>
                  <a:cxn ang="0">
                    <a:pos x="137" y="76"/>
                  </a:cxn>
                  <a:cxn ang="0">
                    <a:pos x="130" y="79"/>
                  </a:cxn>
                  <a:cxn ang="0">
                    <a:pos x="122" y="79"/>
                  </a:cxn>
                  <a:cxn ang="0">
                    <a:pos x="112" y="81"/>
                  </a:cxn>
                  <a:cxn ang="0">
                    <a:pos x="103" y="82"/>
                  </a:cxn>
                  <a:cxn ang="0">
                    <a:pos x="91" y="84"/>
                  </a:cxn>
                  <a:cxn ang="0">
                    <a:pos x="0" y="64"/>
                  </a:cxn>
                  <a:cxn ang="0">
                    <a:pos x="37" y="1"/>
                  </a:cxn>
                </a:cxnLst>
                <a:rect l="0" t="0" r="r" b="b"/>
                <a:pathLst>
                  <a:path w="220" h="85">
                    <a:moveTo>
                      <a:pt x="37" y="1"/>
                    </a:moveTo>
                    <a:lnTo>
                      <a:pt x="38" y="1"/>
                    </a:lnTo>
                    <a:lnTo>
                      <a:pt x="40" y="3"/>
                    </a:lnTo>
                    <a:lnTo>
                      <a:pt x="44" y="3"/>
                    </a:lnTo>
                    <a:lnTo>
                      <a:pt x="50" y="6"/>
                    </a:lnTo>
                    <a:lnTo>
                      <a:pt x="57" y="7"/>
                    </a:lnTo>
                    <a:lnTo>
                      <a:pt x="65" y="9"/>
                    </a:lnTo>
                    <a:lnTo>
                      <a:pt x="75" y="12"/>
                    </a:lnTo>
                    <a:lnTo>
                      <a:pt x="87" y="13"/>
                    </a:lnTo>
                    <a:cubicBezTo>
                      <a:pt x="137" y="17"/>
                      <a:pt x="172" y="13"/>
                      <a:pt x="220" y="0"/>
                    </a:cubicBezTo>
                    <a:lnTo>
                      <a:pt x="147" y="74"/>
                    </a:lnTo>
                    <a:lnTo>
                      <a:pt x="144" y="75"/>
                    </a:lnTo>
                    <a:lnTo>
                      <a:pt x="137" y="76"/>
                    </a:lnTo>
                    <a:lnTo>
                      <a:pt x="130" y="79"/>
                    </a:lnTo>
                    <a:lnTo>
                      <a:pt x="122" y="79"/>
                    </a:lnTo>
                    <a:lnTo>
                      <a:pt x="112" y="81"/>
                    </a:lnTo>
                    <a:lnTo>
                      <a:pt x="103" y="82"/>
                    </a:lnTo>
                    <a:lnTo>
                      <a:pt x="91" y="84"/>
                    </a:lnTo>
                    <a:cubicBezTo>
                      <a:pt x="59" y="85"/>
                      <a:pt x="26" y="84"/>
                      <a:pt x="0" y="64"/>
                    </a:cubicBezTo>
                    <a:lnTo>
                      <a:pt x="37" y="1"/>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233" name="Freeform 208">
                <a:extLst>
                  <a:ext uri="{FF2B5EF4-FFF2-40B4-BE49-F238E27FC236}">
                    <a16:creationId xmlns:a16="http://schemas.microsoft.com/office/drawing/2014/main" id="{6404816A-63BC-483A-941B-C6B4CB16AEBD}"/>
                  </a:ext>
                </a:extLst>
              </p:cNvPr>
              <p:cNvSpPr>
                <a:spLocks noChangeArrowheads="1"/>
              </p:cNvSpPr>
              <p:nvPr/>
            </p:nvSpPr>
            <p:spPr bwMode="auto">
              <a:xfrm>
                <a:off x="1333500" y="2538413"/>
                <a:ext cx="38100" cy="19050"/>
              </a:xfrm>
              <a:custGeom>
                <a:avLst/>
                <a:gdLst/>
                <a:ahLst/>
                <a:cxnLst>
                  <a:cxn ang="0">
                    <a:pos x="60" y="2"/>
                  </a:cxn>
                  <a:cxn ang="0">
                    <a:pos x="10" y="0"/>
                  </a:cxn>
                  <a:cxn ang="0">
                    <a:pos x="5" y="14"/>
                  </a:cxn>
                  <a:cxn ang="0">
                    <a:pos x="2" y="22"/>
                  </a:cxn>
                  <a:cxn ang="0">
                    <a:pos x="0" y="28"/>
                  </a:cxn>
                  <a:cxn ang="0">
                    <a:pos x="31" y="24"/>
                  </a:cxn>
                  <a:cxn ang="0">
                    <a:pos x="35" y="22"/>
                  </a:cxn>
                  <a:cxn ang="0">
                    <a:pos x="44" y="22"/>
                  </a:cxn>
                  <a:cxn ang="0">
                    <a:pos x="56" y="15"/>
                  </a:cxn>
                  <a:cxn ang="0">
                    <a:pos x="61" y="12"/>
                  </a:cxn>
                  <a:cxn ang="0">
                    <a:pos x="61" y="7"/>
                  </a:cxn>
                  <a:cxn ang="0">
                    <a:pos x="60" y="2"/>
                  </a:cxn>
                </a:cxnLst>
                <a:rect l="0" t="0" r="r" b="b"/>
                <a:pathLst>
                  <a:path w="61" h="28">
                    <a:moveTo>
                      <a:pt x="60" y="2"/>
                    </a:moveTo>
                    <a:lnTo>
                      <a:pt x="10" y="0"/>
                    </a:lnTo>
                    <a:lnTo>
                      <a:pt x="5" y="14"/>
                    </a:lnTo>
                    <a:lnTo>
                      <a:pt x="2" y="22"/>
                    </a:lnTo>
                    <a:lnTo>
                      <a:pt x="0" y="28"/>
                    </a:lnTo>
                    <a:cubicBezTo>
                      <a:pt x="10" y="28"/>
                      <a:pt x="20" y="24"/>
                      <a:pt x="31" y="24"/>
                    </a:cubicBezTo>
                    <a:lnTo>
                      <a:pt x="35" y="22"/>
                    </a:lnTo>
                    <a:lnTo>
                      <a:pt x="44" y="22"/>
                    </a:lnTo>
                    <a:lnTo>
                      <a:pt x="56" y="15"/>
                    </a:lnTo>
                    <a:lnTo>
                      <a:pt x="61" y="12"/>
                    </a:lnTo>
                    <a:lnTo>
                      <a:pt x="61" y="7"/>
                    </a:lnTo>
                    <a:lnTo>
                      <a:pt x="60" y="2"/>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234" name="Freeform 209">
                <a:extLst>
                  <a:ext uri="{FF2B5EF4-FFF2-40B4-BE49-F238E27FC236}">
                    <a16:creationId xmlns:a16="http://schemas.microsoft.com/office/drawing/2014/main" id="{16CC9EAE-0C88-47CD-A1F7-3AE5BB1E180F}"/>
                  </a:ext>
                </a:extLst>
              </p:cNvPr>
              <p:cNvSpPr>
                <a:spLocks noChangeArrowheads="1"/>
              </p:cNvSpPr>
              <p:nvPr/>
            </p:nvSpPr>
            <p:spPr bwMode="auto">
              <a:xfrm>
                <a:off x="1349375" y="2524125"/>
                <a:ext cx="80963" cy="33338"/>
              </a:xfrm>
              <a:custGeom>
                <a:avLst/>
                <a:gdLst/>
                <a:ahLst/>
                <a:cxnLst>
                  <a:cxn ang="0">
                    <a:pos x="17" y="23"/>
                  </a:cxn>
                  <a:cxn ang="0">
                    <a:pos x="22" y="17"/>
                  </a:cxn>
                  <a:cxn ang="0">
                    <a:pos x="30" y="13"/>
                  </a:cxn>
                  <a:cxn ang="0">
                    <a:pos x="35" y="9"/>
                  </a:cxn>
                  <a:cxn ang="0">
                    <a:pos x="43" y="5"/>
                  </a:cxn>
                  <a:cxn ang="0">
                    <a:pos x="49" y="3"/>
                  </a:cxn>
                  <a:cxn ang="0">
                    <a:pos x="53" y="1"/>
                  </a:cxn>
                  <a:cxn ang="0">
                    <a:pos x="57" y="0"/>
                  </a:cxn>
                  <a:cxn ang="0">
                    <a:pos x="58" y="0"/>
                  </a:cxn>
                  <a:cxn ang="0">
                    <a:pos x="97" y="3"/>
                  </a:cxn>
                  <a:cxn ang="0">
                    <a:pos x="125" y="19"/>
                  </a:cxn>
                  <a:cxn ang="0">
                    <a:pos x="110" y="20"/>
                  </a:cxn>
                  <a:cxn ang="0">
                    <a:pos x="87" y="19"/>
                  </a:cxn>
                  <a:cxn ang="0">
                    <a:pos x="63" y="23"/>
                  </a:cxn>
                  <a:cxn ang="0">
                    <a:pos x="62" y="25"/>
                  </a:cxn>
                  <a:cxn ang="0">
                    <a:pos x="61" y="28"/>
                  </a:cxn>
                  <a:cxn ang="0">
                    <a:pos x="57" y="31"/>
                  </a:cxn>
                  <a:cxn ang="0">
                    <a:pos x="52" y="35"/>
                  </a:cxn>
                  <a:cxn ang="0">
                    <a:pos x="46" y="39"/>
                  </a:cxn>
                  <a:cxn ang="0">
                    <a:pos x="17" y="45"/>
                  </a:cxn>
                  <a:cxn ang="0">
                    <a:pos x="15" y="39"/>
                  </a:cxn>
                  <a:cxn ang="0">
                    <a:pos x="9" y="34"/>
                  </a:cxn>
                  <a:cxn ang="0">
                    <a:pos x="2" y="30"/>
                  </a:cxn>
                  <a:cxn ang="0">
                    <a:pos x="0" y="25"/>
                  </a:cxn>
                  <a:cxn ang="0">
                    <a:pos x="17" y="23"/>
                  </a:cxn>
                </a:cxnLst>
                <a:rect l="0" t="0" r="r" b="b"/>
                <a:pathLst>
                  <a:path w="125" h="52">
                    <a:moveTo>
                      <a:pt x="17" y="23"/>
                    </a:moveTo>
                    <a:lnTo>
                      <a:pt x="22" y="17"/>
                    </a:lnTo>
                    <a:lnTo>
                      <a:pt x="30" y="13"/>
                    </a:lnTo>
                    <a:lnTo>
                      <a:pt x="35" y="9"/>
                    </a:lnTo>
                    <a:lnTo>
                      <a:pt x="43" y="5"/>
                    </a:lnTo>
                    <a:lnTo>
                      <a:pt x="49" y="3"/>
                    </a:lnTo>
                    <a:lnTo>
                      <a:pt x="53" y="1"/>
                    </a:lnTo>
                    <a:lnTo>
                      <a:pt x="57" y="0"/>
                    </a:lnTo>
                    <a:lnTo>
                      <a:pt x="58" y="0"/>
                    </a:lnTo>
                    <a:lnTo>
                      <a:pt x="97" y="3"/>
                    </a:lnTo>
                    <a:lnTo>
                      <a:pt x="125" y="19"/>
                    </a:lnTo>
                    <a:cubicBezTo>
                      <a:pt x="119" y="24"/>
                      <a:pt x="120" y="18"/>
                      <a:pt x="110" y="20"/>
                    </a:cubicBezTo>
                    <a:cubicBezTo>
                      <a:pt x="104" y="18"/>
                      <a:pt x="94" y="19"/>
                      <a:pt x="87" y="19"/>
                    </a:cubicBezTo>
                    <a:lnTo>
                      <a:pt x="63" y="23"/>
                    </a:lnTo>
                    <a:lnTo>
                      <a:pt x="62" y="25"/>
                    </a:lnTo>
                    <a:lnTo>
                      <a:pt x="61" y="28"/>
                    </a:lnTo>
                    <a:lnTo>
                      <a:pt x="57" y="31"/>
                    </a:lnTo>
                    <a:lnTo>
                      <a:pt x="52" y="35"/>
                    </a:lnTo>
                    <a:lnTo>
                      <a:pt x="46" y="39"/>
                    </a:lnTo>
                    <a:cubicBezTo>
                      <a:pt x="29" y="52"/>
                      <a:pt x="27" y="40"/>
                      <a:pt x="17" y="45"/>
                    </a:cubicBezTo>
                    <a:lnTo>
                      <a:pt x="15" y="39"/>
                    </a:lnTo>
                    <a:lnTo>
                      <a:pt x="9" y="34"/>
                    </a:lnTo>
                    <a:lnTo>
                      <a:pt x="2" y="30"/>
                    </a:lnTo>
                    <a:lnTo>
                      <a:pt x="0" y="25"/>
                    </a:lnTo>
                    <a:lnTo>
                      <a:pt x="17" y="23"/>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235" name="Freeform 210">
                <a:extLst>
                  <a:ext uri="{FF2B5EF4-FFF2-40B4-BE49-F238E27FC236}">
                    <a16:creationId xmlns:a16="http://schemas.microsoft.com/office/drawing/2014/main" id="{EEC0103E-7DB3-447C-9569-2BAB8A84AD72}"/>
                  </a:ext>
                </a:extLst>
              </p:cNvPr>
              <p:cNvSpPr>
                <a:spLocks noChangeArrowheads="1"/>
              </p:cNvSpPr>
              <p:nvPr/>
            </p:nvSpPr>
            <p:spPr bwMode="auto">
              <a:xfrm>
                <a:off x="1377950" y="2543175"/>
                <a:ext cx="28575" cy="7938"/>
              </a:xfrm>
              <a:custGeom>
                <a:avLst/>
                <a:gdLst/>
                <a:ahLst/>
                <a:cxnLst>
                  <a:cxn ang="0">
                    <a:pos x="13" y="0"/>
                  </a:cxn>
                  <a:cxn ang="0">
                    <a:pos x="26" y="2"/>
                  </a:cxn>
                  <a:cxn ang="0">
                    <a:pos x="39" y="2"/>
                  </a:cxn>
                  <a:cxn ang="0">
                    <a:pos x="41" y="3"/>
                  </a:cxn>
                  <a:cxn ang="0">
                    <a:pos x="43" y="6"/>
                  </a:cxn>
                  <a:cxn ang="0">
                    <a:pos x="44" y="6"/>
                  </a:cxn>
                  <a:cxn ang="0">
                    <a:pos x="43" y="6"/>
                  </a:cxn>
                  <a:cxn ang="0">
                    <a:pos x="41" y="8"/>
                  </a:cxn>
                  <a:cxn ang="0">
                    <a:pos x="39" y="8"/>
                  </a:cxn>
                  <a:cxn ang="0">
                    <a:pos x="35" y="10"/>
                  </a:cxn>
                  <a:cxn ang="0">
                    <a:pos x="32" y="10"/>
                  </a:cxn>
                  <a:cxn ang="0">
                    <a:pos x="27" y="11"/>
                  </a:cxn>
                  <a:cxn ang="0">
                    <a:pos x="22" y="11"/>
                  </a:cxn>
                  <a:cxn ang="0">
                    <a:pos x="17" y="10"/>
                  </a:cxn>
                  <a:cxn ang="0">
                    <a:pos x="0" y="11"/>
                  </a:cxn>
                  <a:cxn ang="0">
                    <a:pos x="13" y="0"/>
                  </a:cxn>
                </a:cxnLst>
                <a:rect l="0" t="0" r="r" b="b"/>
                <a:pathLst>
                  <a:path w="44" h="11">
                    <a:moveTo>
                      <a:pt x="13" y="0"/>
                    </a:moveTo>
                    <a:lnTo>
                      <a:pt x="26" y="2"/>
                    </a:lnTo>
                    <a:lnTo>
                      <a:pt x="39" y="2"/>
                    </a:lnTo>
                    <a:lnTo>
                      <a:pt x="41" y="3"/>
                    </a:lnTo>
                    <a:lnTo>
                      <a:pt x="43" y="6"/>
                    </a:lnTo>
                    <a:lnTo>
                      <a:pt x="44" y="6"/>
                    </a:lnTo>
                    <a:lnTo>
                      <a:pt x="43" y="6"/>
                    </a:lnTo>
                    <a:lnTo>
                      <a:pt x="41" y="8"/>
                    </a:lnTo>
                    <a:lnTo>
                      <a:pt x="39" y="8"/>
                    </a:lnTo>
                    <a:lnTo>
                      <a:pt x="35" y="10"/>
                    </a:lnTo>
                    <a:lnTo>
                      <a:pt x="32" y="10"/>
                    </a:lnTo>
                    <a:lnTo>
                      <a:pt x="27" y="11"/>
                    </a:lnTo>
                    <a:lnTo>
                      <a:pt x="22" y="11"/>
                    </a:lnTo>
                    <a:lnTo>
                      <a:pt x="17" y="10"/>
                    </a:lnTo>
                    <a:lnTo>
                      <a:pt x="0" y="11"/>
                    </a:lnTo>
                    <a:lnTo>
                      <a:pt x="13" y="0"/>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236" name="Freeform 211">
                <a:extLst>
                  <a:ext uri="{FF2B5EF4-FFF2-40B4-BE49-F238E27FC236}">
                    <a16:creationId xmlns:a16="http://schemas.microsoft.com/office/drawing/2014/main" id="{5C601B2D-629E-4A6E-8CC2-516F541E1B41}"/>
                  </a:ext>
                </a:extLst>
              </p:cNvPr>
              <p:cNvSpPr>
                <a:spLocks noChangeArrowheads="1"/>
              </p:cNvSpPr>
              <p:nvPr/>
            </p:nvSpPr>
            <p:spPr bwMode="auto">
              <a:xfrm>
                <a:off x="1323975" y="2571750"/>
                <a:ext cx="42863" cy="11113"/>
              </a:xfrm>
              <a:custGeom>
                <a:avLst/>
                <a:gdLst/>
                <a:ahLst/>
                <a:cxnLst>
                  <a:cxn ang="0">
                    <a:pos x="42" y="18"/>
                  </a:cxn>
                  <a:cxn ang="0">
                    <a:pos x="52" y="11"/>
                  </a:cxn>
                  <a:cxn ang="0">
                    <a:pos x="55" y="9"/>
                  </a:cxn>
                  <a:cxn ang="0">
                    <a:pos x="57" y="8"/>
                  </a:cxn>
                  <a:cxn ang="0">
                    <a:pos x="62" y="7"/>
                  </a:cxn>
                  <a:cxn ang="0">
                    <a:pos x="65" y="6"/>
                  </a:cxn>
                  <a:cxn ang="0">
                    <a:pos x="68" y="1"/>
                  </a:cxn>
                  <a:cxn ang="0">
                    <a:pos x="68" y="0"/>
                  </a:cxn>
                  <a:cxn ang="0">
                    <a:pos x="0" y="19"/>
                  </a:cxn>
                  <a:cxn ang="0">
                    <a:pos x="42" y="18"/>
                  </a:cxn>
                </a:cxnLst>
                <a:rect l="0" t="0" r="r" b="b"/>
                <a:pathLst>
                  <a:path w="68" h="19">
                    <a:moveTo>
                      <a:pt x="42" y="18"/>
                    </a:moveTo>
                    <a:lnTo>
                      <a:pt x="52" y="11"/>
                    </a:lnTo>
                    <a:lnTo>
                      <a:pt x="55" y="9"/>
                    </a:lnTo>
                    <a:lnTo>
                      <a:pt x="57" y="8"/>
                    </a:lnTo>
                    <a:lnTo>
                      <a:pt x="62" y="7"/>
                    </a:lnTo>
                    <a:lnTo>
                      <a:pt x="65" y="6"/>
                    </a:lnTo>
                    <a:lnTo>
                      <a:pt x="68" y="1"/>
                    </a:lnTo>
                    <a:lnTo>
                      <a:pt x="68" y="0"/>
                    </a:lnTo>
                    <a:cubicBezTo>
                      <a:pt x="44" y="0"/>
                      <a:pt x="20" y="7"/>
                      <a:pt x="0" y="19"/>
                    </a:cubicBezTo>
                    <a:lnTo>
                      <a:pt x="42" y="18"/>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237" name="Freeform 212">
                <a:extLst>
                  <a:ext uri="{FF2B5EF4-FFF2-40B4-BE49-F238E27FC236}">
                    <a16:creationId xmlns:a16="http://schemas.microsoft.com/office/drawing/2014/main" id="{B09C85B9-1D3D-4B59-B639-BD0AA237E28E}"/>
                  </a:ext>
                </a:extLst>
              </p:cNvPr>
              <p:cNvSpPr>
                <a:spLocks noChangeArrowheads="1"/>
              </p:cNvSpPr>
              <p:nvPr/>
            </p:nvSpPr>
            <p:spPr bwMode="auto">
              <a:xfrm>
                <a:off x="1182688" y="2435225"/>
                <a:ext cx="122238" cy="155575"/>
              </a:xfrm>
              <a:custGeom>
                <a:avLst/>
                <a:gdLst/>
                <a:ahLst/>
                <a:cxnLst>
                  <a:cxn ang="0">
                    <a:pos x="104" y="180"/>
                  </a:cxn>
                  <a:cxn ang="0">
                    <a:pos x="41" y="7"/>
                  </a:cxn>
                  <a:cxn ang="0">
                    <a:pos x="39" y="2"/>
                  </a:cxn>
                  <a:cxn ang="0">
                    <a:pos x="37" y="2"/>
                  </a:cxn>
                  <a:cxn ang="0">
                    <a:pos x="34" y="0"/>
                  </a:cxn>
                  <a:cxn ang="0">
                    <a:pos x="24" y="0"/>
                  </a:cxn>
                  <a:cxn ang="0">
                    <a:pos x="17" y="3"/>
                  </a:cxn>
                  <a:cxn ang="0">
                    <a:pos x="11" y="10"/>
                  </a:cxn>
                  <a:cxn ang="0">
                    <a:pos x="5" y="19"/>
                  </a:cxn>
                  <a:cxn ang="0">
                    <a:pos x="2" y="32"/>
                  </a:cxn>
                  <a:cxn ang="0">
                    <a:pos x="0" y="46"/>
                  </a:cxn>
                  <a:cxn ang="0">
                    <a:pos x="0" y="61"/>
                  </a:cxn>
                  <a:cxn ang="0">
                    <a:pos x="64" y="221"/>
                  </a:cxn>
                  <a:cxn ang="0">
                    <a:pos x="182" y="243"/>
                  </a:cxn>
                  <a:cxn ang="0">
                    <a:pos x="187" y="237"/>
                  </a:cxn>
                  <a:cxn ang="0">
                    <a:pos x="189" y="231"/>
                  </a:cxn>
                  <a:cxn ang="0">
                    <a:pos x="190" y="225"/>
                  </a:cxn>
                  <a:cxn ang="0">
                    <a:pos x="191" y="217"/>
                  </a:cxn>
                  <a:cxn ang="0">
                    <a:pos x="104" y="180"/>
                  </a:cxn>
                </a:cxnLst>
                <a:rect l="0" t="0" r="r" b="b"/>
                <a:pathLst>
                  <a:path w="191" h="243">
                    <a:moveTo>
                      <a:pt x="104" y="180"/>
                    </a:moveTo>
                    <a:lnTo>
                      <a:pt x="41" y="7"/>
                    </a:lnTo>
                    <a:lnTo>
                      <a:pt x="39" y="2"/>
                    </a:lnTo>
                    <a:lnTo>
                      <a:pt x="37" y="2"/>
                    </a:lnTo>
                    <a:lnTo>
                      <a:pt x="34" y="0"/>
                    </a:lnTo>
                    <a:lnTo>
                      <a:pt x="24" y="0"/>
                    </a:lnTo>
                    <a:lnTo>
                      <a:pt x="17" y="3"/>
                    </a:lnTo>
                    <a:lnTo>
                      <a:pt x="11" y="10"/>
                    </a:lnTo>
                    <a:lnTo>
                      <a:pt x="5" y="19"/>
                    </a:lnTo>
                    <a:lnTo>
                      <a:pt x="2" y="32"/>
                    </a:lnTo>
                    <a:lnTo>
                      <a:pt x="0" y="46"/>
                    </a:lnTo>
                    <a:lnTo>
                      <a:pt x="0" y="61"/>
                    </a:lnTo>
                    <a:lnTo>
                      <a:pt x="64" y="221"/>
                    </a:lnTo>
                    <a:cubicBezTo>
                      <a:pt x="103" y="226"/>
                      <a:pt x="144" y="235"/>
                      <a:pt x="182" y="243"/>
                    </a:cubicBezTo>
                    <a:lnTo>
                      <a:pt x="187" y="237"/>
                    </a:lnTo>
                    <a:lnTo>
                      <a:pt x="189" y="231"/>
                    </a:lnTo>
                    <a:lnTo>
                      <a:pt x="190" y="225"/>
                    </a:lnTo>
                    <a:lnTo>
                      <a:pt x="191" y="217"/>
                    </a:lnTo>
                    <a:lnTo>
                      <a:pt x="104" y="180"/>
                    </a:lnTo>
                    <a:close/>
                  </a:path>
                </a:pathLst>
              </a:custGeom>
              <a:solidFill>
                <a:srgbClr val="3E3E3E"/>
              </a:solidFill>
              <a:ln w="12700" cmpd="sng">
                <a:solidFill>
                  <a:srgbClr val="3E3E3E"/>
                </a:solidFill>
                <a:prstDash val="solid"/>
                <a:round/>
                <a:headEnd/>
                <a:tailEnd/>
              </a:ln>
            </p:spPr>
            <p:txBody>
              <a:bodyPr/>
              <a:lstStyle/>
              <a:p>
                <a:endParaRPr lang="es-PE"/>
              </a:p>
            </p:txBody>
          </p:sp>
          <p:sp>
            <p:nvSpPr>
              <p:cNvPr id="238" name="Freeform 213">
                <a:extLst>
                  <a:ext uri="{FF2B5EF4-FFF2-40B4-BE49-F238E27FC236}">
                    <a16:creationId xmlns:a16="http://schemas.microsoft.com/office/drawing/2014/main" id="{0BBB253F-9000-4030-8165-6839D0810829}"/>
                  </a:ext>
                </a:extLst>
              </p:cNvPr>
              <p:cNvSpPr>
                <a:spLocks noChangeArrowheads="1"/>
              </p:cNvSpPr>
              <p:nvPr/>
            </p:nvSpPr>
            <p:spPr bwMode="auto">
              <a:xfrm>
                <a:off x="1298575" y="2573338"/>
                <a:ext cx="95250" cy="26988"/>
              </a:xfrm>
              <a:custGeom>
                <a:avLst/>
                <a:gdLst/>
                <a:ahLst/>
                <a:cxnLst>
                  <a:cxn ang="0">
                    <a:pos x="138" y="31"/>
                  </a:cxn>
                  <a:cxn ang="0">
                    <a:pos x="90" y="2"/>
                  </a:cxn>
                  <a:cxn ang="0">
                    <a:pos x="79" y="2"/>
                  </a:cxn>
                  <a:cxn ang="0">
                    <a:pos x="73" y="3"/>
                  </a:cxn>
                  <a:cxn ang="0">
                    <a:pos x="64" y="4"/>
                  </a:cxn>
                  <a:cxn ang="0">
                    <a:pos x="57" y="7"/>
                  </a:cxn>
                  <a:cxn ang="0">
                    <a:pos x="43" y="14"/>
                  </a:cxn>
                  <a:cxn ang="0">
                    <a:pos x="9" y="0"/>
                  </a:cxn>
                  <a:cxn ang="0">
                    <a:pos x="8" y="8"/>
                  </a:cxn>
                  <a:cxn ang="0">
                    <a:pos x="7" y="14"/>
                  </a:cxn>
                  <a:cxn ang="0">
                    <a:pos x="4" y="20"/>
                  </a:cxn>
                  <a:cxn ang="0">
                    <a:pos x="0" y="26"/>
                  </a:cxn>
                  <a:cxn ang="0">
                    <a:pos x="7" y="27"/>
                  </a:cxn>
                  <a:cxn ang="0">
                    <a:pos x="15" y="30"/>
                  </a:cxn>
                  <a:cxn ang="0">
                    <a:pos x="22" y="30"/>
                  </a:cxn>
                  <a:cxn ang="0">
                    <a:pos x="28" y="32"/>
                  </a:cxn>
                  <a:cxn ang="0">
                    <a:pos x="34" y="33"/>
                  </a:cxn>
                  <a:cxn ang="0">
                    <a:pos x="38" y="34"/>
                  </a:cxn>
                  <a:cxn ang="0">
                    <a:pos x="43" y="35"/>
                  </a:cxn>
                  <a:cxn ang="0">
                    <a:pos x="45" y="35"/>
                  </a:cxn>
                  <a:cxn ang="0">
                    <a:pos x="52" y="39"/>
                  </a:cxn>
                  <a:cxn ang="0">
                    <a:pos x="61" y="39"/>
                  </a:cxn>
                  <a:cxn ang="0">
                    <a:pos x="68" y="38"/>
                  </a:cxn>
                  <a:cxn ang="0">
                    <a:pos x="74" y="35"/>
                  </a:cxn>
                  <a:cxn ang="0">
                    <a:pos x="79" y="33"/>
                  </a:cxn>
                  <a:cxn ang="0">
                    <a:pos x="85" y="31"/>
                  </a:cxn>
                  <a:cxn ang="0">
                    <a:pos x="87" y="28"/>
                  </a:cxn>
                  <a:cxn ang="0">
                    <a:pos x="87" y="27"/>
                  </a:cxn>
                  <a:cxn ang="0">
                    <a:pos x="128" y="34"/>
                  </a:cxn>
                  <a:cxn ang="0">
                    <a:pos x="148" y="40"/>
                  </a:cxn>
                  <a:cxn ang="0">
                    <a:pos x="148" y="39"/>
                  </a:cxn>
                  <a:cxn ang="0">
                    <a:pos x="138" y="31"/>
                  </a:cxn>
                </a:cxnLst>
                <a:rect l="0" t="0" r="r" b="b"/>
                <a:pathLst>
                  <a:path w="148" h="41">
                    <a:moveTo>
                      <a:pt x="138" y="31"/>
                    </a:moveTo>
                    <a:lnTo>
                      <a:pt x="90" y="2"/>
                    </a:lnTo>
                    <a:lnTo>
                      <a:pt x="79" y="2"/>
                    </a:lnTo>
                    <a:lnTo>
                      <a:pt x="73" y="3"/>
                    </a:lnTo>
                    <a:lnTo>
                      <a:pt x="64" y="4"/>
                    </a:lnTo>
                    <a:lnTo>
                      <a:pt x="57" y="7"/>
                    </a:lnTo>
                    <a:lnTo>
                      <a:pt x="43" y="14"/>
                    </a:lnTo>
                    <a:lnTo>
                      <a:pt x="9" y="0"/>
                    </a:lnTo>
                    <a:lnTo>
                      <a:pt x="8" y="8"/>
                    </a:lnTo>
                    <a:lnTo>
                      <a:pt x="7" y="14"/>
                    </a:lnTo>
                    <a:lnTo>
                      <a:pt x="4" y="20"/>
                    </a:lnTo>
                    <a:lnTo>
                      <a:pt x="0" y="26"/>
                    </a:lnTo>
                    <a:lnTo>
                      <a:pt x="7" y="27"/>
                    </a:lnTo>
                    <a:lnTo>
                      <a:pt x="15" y="30"/>
                    </a:lnTo>
                    <a:lnTo>
                      <a:pt x="22" y="30"/>
                    </a:lnTo>
                    <a:lnTo>
                      <a:pt x="28" y="32"/>
                    </a:lnTo>
                    <a:lnTo>
                      <a:pt x="34" y="33"/>
                    </a:lnTo>
                    <a:lnTo>
                      <a:pt x="38" y="34"/>
                    </a:lnTo>
                    <a:lnTo>
                      <a:pt x="43" y="35"/>
                    </a:lnTo>
                    <a:lnTo>
                      <a:pt x="45" y="35"/>
                    </a:lnTo>
                    <a:lnTo>
                      <a:pt x="52" y="39"/>
                    </a:lnTo>
                    <a:lnTo>
                      <a:pt x="61" y="39"/>
                    </a:lnTo>
                    <a:lnTo>
                      <a:pt x="68" y="38"/>
                    </a:lnTo>
                    <a:lnTo>
                      <a:pt x="74" y="35"/>
                    </a:lnTo>
                    <a:lnTo>
                      <a:pt x="79" y="33"/>
                    </a:lnTo>
                    <a:lnTo>
                      <a:pt x="85" y="31"/>
                    </a:lnTo>
                    <a:lnTo>
                      <a:pt x="87" y="28"/>
                    </a:lnTo>
                    <a:lnTo>
                      <a:pt x="87" y="27"/>
                    </a:lnTo>
                    <a:cubicBezTo>
                      <a:pt x="106" y="32"/>
                      <a:pt x="113" y="26"/>
                      <a:pt x="128" y="34"/>
                    </a:cubicBezTo>
                    <a:cubicBezTo>
                      <a:pt x="137" y="35"/>
                      <a:pt x="138" y="41"/>
                      <a:pt x="148" y="40"/>
                    </a:cubicBezTo>
                    <a:lnTo>
                      <a:pt x="148" y="39"/>
                    </a:lnTo>
                    <a:lnTo>
                      <a:pt x="138" y="31"/>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239" name="Freeform 214">
                <a:extLst>
                  <a:ext uri="{FF2B5EF4-FFF2-40B4-BE49-F238E27FC236}">
                    <a16:creationId xmlns:a16="http://schemas.microsoft.com/office/drawing/2014/main" id="{683C8C82-FA35-4112-8E48-CF38E42F4369}"/>
                  </a:ext>
                </a:extLst>
              </p:cNvPr>
              <p:cNvSpPr>
                <a:spLocks noChangeArrowheads="1"/>
              </p:cNvSpPr>
              <p:nvPr/>
            </p:nvSpPr>
            <p:spPr bwMode="auto">
              <a:xfrm>
                <a:off x="1363663" y="2579688"/>
                <a:ext cx="30163" cy="11113"/>
              </a:xfrm>
              <a:custGeom>
                <a:avLst/>
                <a:gdLst/>
                <a:ahLst/>
                <a:cxnLst>
                  <a:cxn ang="0">
                    <a:pos x="0" y="0"/>
                  </a:cxn>
                  <a:cxn ang="0">
                    <a:pos x="32" y="4"/>
                  </a:cxn>
                  <a:cxn ang="0">
                    <a:pos x="46" y="14"/>
                  </a:cxn>
                  <a:cxn ang="0">
                    <a:pos x="45" y="14"/>
                  </a:cxn>
                  <a:cxn ang="0">
                    <a:pos x="40" y="15"/>
                  </a:cxn>
                  <a:cxn ang="0">
                    <a:pos x="35" y="14"/>
                  </a:cxn>
                  <a:cxn ang="0">
                    <a:pos x="31" y="10"/>
                  </a:cxn>
                  <a:cxn ang="0">
                    <a:pos x="13" y="10"/>
                  </a:cxn>
                  <a:cxn ang="0">
                    <a:pos x="0" y="0"/>
                  </a:cxn>
                </a:cxnLst>
                <a:rect l="0" t="0" r="r" b="b"/>
                <a:pathLst>
                  <a:path w="46" h="15">
                    <a:moveTo>
                      <a:pt x="0" y="0"/>
                    </a:moveTo>
                    <a:lnTo>
                      <a:pt x="32" y="4"/>
                    </a:lnTo>
                    <a:lnTo>
                      <a:pt x="46" y="14"/>
                    </a:lnTo>
                    <a:lnTo>
                      <a:pt x="45" y="14"/>
                    </a:lnTo>
                    <a:lnTo>
                      <a:pt x="40" y="15"/>
                    </a:lnTo>
                    <a:lnTo>
                      <a:pt x="35" y="14"/>
                    </a:lnTo>
                    <a:lnTo>
                      <a:pt x="31" y="10"/>
                    </a:lnTo>
                    <a:lnTo>
                      <a:pt x="13" y="10"/>
                    </a:lnTo>
                    <a:lnTo>
                      <a:pt x="0" y="0"/>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240" name="Freeform 215">
                <a:extLst>
                  <a:ext uri="{FF2B5EF4-FFF2-40B4-BE49-F238E27FC236}">
                    <a16:creationId xmlns:a16="http://schemas.microsoft.com/office/drawing/2014/main" id="{ADEA3A34-6E91-4B3F-AC7D-1DD6FE41E06B}"/>
                  </a:ext>
                </a:extLst>
              </p:cNvPr>
              <p:cNvSpPr>
                <a:spLocks noChangeArrowheads="1"/>
              </p:cNvSpPr>
              <p:nvPr/>
            </p:nvSpPr>
            <p:spPr bwMode="auto">
              <a:xfrm>
                <a:off x="1346200" y="2589213"/>
                <a:ext cx="30163" cy="7938"/>
              </a:xfrm>
              <a:custGeom>
                <a:avLst/>
                <a:gdLst/>
                <a:ahLst/>
                <a:cxnLst>
                  <a:cxn ang="0">
                    <a:pos x="0" y="0"/>
                  </a:cxn>
                  <a:cxn ang="0">
                    <a:pos x="33" y="3"/>
                  </a:cxn>
                  <a:cxn ang="0">
                    <a:pos x="48" y="14"/>
                  </a:cxn>
                  <a:cxn ang="0">
                    <a:pos x="37" y="14"/>
                  </a:cxn>
                  <a:cxn ang="0">
                    <a:pos x="32" y="10"/>
                  </a:cxn>
                  <a:cxn ang="0">
                    <a:pos x="4" y="8"/>
                  </a:cxn>
                  <a:cxn ang="0">
                    <a:pos x="0" y="0"/>
                  </a:cxn>
                </a:cxnLst>
                <a:rect l="0" t="0" r="r" b="b"/>
                <a:pathLst>
                  <a:path w="48" h="14">
                    <a:moveTo>
                      <a:pt x="0" y="0"/>
                    </a:moveTo>
                    <a:lnTo>
                      <a:pt x="33" y="3"/>
                    </a:lnTo>
                    <a:lnTo>
                      <a:pt x="48" y="14"/>
                    </a:lnTo>
                    <a:lnTo>
                      <a:pt x="37" y="14"/>
                    </a:lnTo>
                    <a:lnTo>
                      <a:pt x="32" y="10"/>
                    </a:lnTo>
                    <a:lnTo>
                      <a:pt x="4" y="8"/>
                    </a:lnTo>
                    <a:lnTo>
                      <a:pt x="0" y="0"/>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241" name="Freeform 216">
                <a:extLst>
                  <a:ext uri="{FF2B5EF4-FFF2-40B4-BE49-F238E27FC236}">
                    <a16:creationId xmlns:a16="http://schemas.microsoft.com/office/drawing/2014/main" id="{B1EB82B8-424B-4CA2-B50C-5C0710FC221C}"/>
                  </a:ext>
                </a:extLst>
              </p:cNvPr>
              <p:cNvSpPr>
                <a:spLocks noChangeArrowheads="1"/>
              </p:cNvSpPr>
              <p:nvPr/>
            </p:nvSpPr>
            <p:spPr bwMode="auto">
              <a:xfrm>
                <a:off x="1352550" y="2574925"/>
                <a:ext cx="31750" cy="6350"/>
              </a:xfrm>
              <a:custGeom>
                <a:avLst/>
                <a:gdLst/>
                <a:ahLst/>
                <a:cxnLst>
                  <a:cxn ang="0">
                    <a:pos x="0" y="1"/>
                  </a:cxn>
                  <a:cxn ang="0">
                    <a:pos x="33" y="0"/>
                  </a:cxn>
                  <a:cxn ang="0">
                    <a:pos x="49" y="7"/>
                  </a:cxn>
                  <a:cxn ang="0">
                    <a:pos x="48" y="8"/>
                  </a:cxn>
                  <a:cxn ang="0">
                    <a:pos x="38" y="8"/>
                  </a:cxn>
                  <a:cxn ang="0">
                    <a:pos x="32" y="6"/>
                  </a:cxn>
                  <a:cxn ang="0">
                    <a:pos x="16" y="9"/>
                  </a:cxn>
                  <a:cxn ang="0">
                    <a:pos x="0" y="1"/>
                  </a:cxn>
                </a:cxnLst>
                <a:rect l="0" t="0" r="r" b="b"/>
                <a:pathLst>
                  <a:path w="49" h="9">
                    <a:moveTo>
                      <a:pt x="0" y="1"/>
                    </a:moveTo>
                    <a:lnTo>
                      <a:pt x="33" y="0"/>
                    </a:lnTo>
                    <a:lnTo>
                      <a:pt x="49" y="7"/>
                    </a:lnTo>
                    <a:lnTo>
                      <a:pt x="48" y="8"/>
                    </a:lnTo>
                    <a:lnTo>
                      <a:pt x="38" y="8"/>
                    </a:lnTo>
                    <a:lnTo>
                      <a:pt x="32" y="6"/>
                    </a:lnTo>
                    <a:lnTo>
                      <a:pt x="16" y="9"/>
                    </a:lnTo>
                    <a:lnTo>
                      <a:pt x="0" y="1"/>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242" name="Freeform 217">
                <a:extLst>
                  <a:ext uri="{FF2B5EF4-FFF2-40B4-BE49-F238E27FC236}">
                    <a16:creationId xmlns:a16="http://schemas.microsoft.com/office/drawing/2014/main" id="{6842DDCD-0A6F-4F0F-A4C4-5E782180335E}"/>
                  </a:ext>
                </a:extLst>
              </p:cNvPr>
              <p:cNvSpPr>
                <a:spLocks noChangeArrowheads="1"/>
              </p:cNvSpPr>
              <p:nvPr/>
            </p:nvSpPr>
            <p:spPr bwMode="auto">
              <a:xfrm>
                <a:off x="1546225" y="2503488"/>
                <a:ext cx="28575" cy="49213"/>
              </a:xfrm>
              <a:custGeom>
                <a:avLst/>
                <a:gdLst/>
                <a:ahLst/>
                <a:cxnLst>
                  <a:cxn ang="0">
                    <a:pos x="0" y="2"/>
                  </a:cxn>
                  <a:cxn ang="0">
                    <a:pos x="11" y="72"/>
                  </a:cxn>
                  <a:cxn ang="0">
                    <a:pos x="13" y="72"/>
                  </a:cxn>
                  <a:cxn ang="0">
                    <a:pos x="13" y="73"/>
                  </a:cxn>
                  <a:cxn ang="0">
                    <a:pos x="15" y="74"/>
                  </a:cxn>
                  <a:cxn ang="0">
                    <a:pos x="19" y="75"/>
                  </a:cxn>
                  <a:cxn ang="0">
                    <a:pos x="28" y="75"/>
                  </a:cxn>
                  <a:cxn ang="0">
                    <a:pos x="34" y="74"/>
                  </a:cxn>
                  <a:cxn ang="0">
                    <a:pos x="40" y="70"/>
                  </a:cxn>
                  <a:cxn ang="0">
                    <a:pos x="45" y="0"/>
                  </a:cxn>
                  <a:cxn ang="0">
                    <a:pos x="0" y="2"/>
                  </a:cxn>
                </a:cxnLst>
                <a:rect l="0" t="0" r="r" b="b"/>
                <a:pathLst>
                  <a:path w="45" h="75">
                    <a:moveTo>
                      <a:pt x="0" y="2"/>
                    </a:moveTo>
                    <a:lnTo>
                      <a:pt x="11" y="72"/>
                    </a:lnTo>
                    <a:lnTo>
                      <a:pt x="13" y="72"/>
                    </a:lnTo>
                    <a:lnTo>
                      <a:pt x="13" y="73"/>
                    </a:lnTo>
                    <a:lnTo>
                      <a:pt x="15" y="74"/>
                    </a:lnTo>
                    <a:lnTo>
                      <a:pt x="19" y="75"/>
                    </a:lnTo>
                    <a:lnTo>
                      <a:pt x="28" y="75"/>
                    </a:lnTo>
                    <a:lnTo>
                      <a:pt x="34" y="74"/>
                    </a:lnTo>
                    <a:lnTo>
                      <a:pt x="40" y="70"/>
                    </a:lnTo>
                    <a:lnTo>
                      <a:pt x="45" y="0"/>
                    </a:lnTo>
                    <a:lnTo>
                      <a:pt x="0" y="2"/>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243" name="Freeform 218">
                <a:extLst>
                  <a:ext uri="{FF2B5EF4-FFF2-40B4-BE49-F238E27FC236}">
                    <a16:creationId xmlns:a16="http://schemas.microsoft.com/office/drawing/2014/main" id="{52E36206-A9F9-4FA7-9C82-2D980081BA1B}"/>
                  </a:ext>
                </a:extLst>
              </p:cNvPr>
              <p:cNvSpPr>
                <a:spLocks noChangeArrowheads="1"/>
              </p:cNvSpPr>
              <p:nvPr/>
            </p:nvSpPr>
            <p:spPr bwMode="auto">
              <a:xfrm>
                <a:off x="1552575" y="2516188"/>
                <a:ext cx="17463" cy="30163"/>
              </a:xfrm>
              <a:custGeom>
                <a:avLst/>
                <a:gdLst/>
                <a:ahLst/>
                <a:cxnLst>
                  <a:cxn ang="0">
                    <a:pos x="28" y="0"/>
                  </a:cxn>
                  <a:cxn ang="0">
                    <a:pos x="25" y="44"/>
                  </a:cxn>
                  <a:cxn ang="0">
                    <a:pos x="19" y="46"/>
                  </a:cxn>
                  <a:cxn ang="0">
                    <a:pos x="9" y="46"/>
                  </a:cxn>
                  <a:cxn ang="0">
                    <a:pos x="8" y="45"/>
                  </a:cxn>
                  <a:cxn ang="0">
                    <a:pos x="0" y="0"/>
                  </a:cxn>
                  <a:cxn ang="0">
                    <a:pos x="28" y="0"/>
                  </a:cxn>
                </a:cxnLst>
                <a:rect l="0" t="0" r="r" b="b"/>
                <a:pathLst>
                  <a:path w="28" h="46">
                    <a:moveTo>
                      <a:pt x="28" y="0"/>
                    </a:moveTo>
                    <a:lnTo>
                      <a:pt x="25" y="44"/>
                    </a:lnTo>
                    <a:lnTo>
                      <a:pt x="19" y="46"/>
                    </a:lnTo>
                    <a:lnTo>
                      <a:pt x="9" y="46"/>
                    </a:lnTo>
                    <a:lnTo>
                      <a:pt x="8" y="45"/>
                    </a:lnTo>
                    <a:lnTo>
                      <a:pt x="0" y="0"/>
                    </a:lnTo>
                    <a:lnTo>
                      <a:pt x="28" y="0"/>
                    </a:lnTo>
                    <a:close/>
                  </a:path>
                </a:pathLst>
              </a:custGeom>
              <a:solidFill>
                <a:srgbClr val="CCFFFB"/>
              </a:solidFill>
              <a:ln w="12700" cmpd="sng">
                <a:solidFill>
                  <a:srgbClr val="CCFFFB"/>
                </a:solidFill>
                <a:prstDash val="solid"/>
                <a:round/>
                <a:headEnd/>
                <a:tailEnd/>
              </a:ln>
            </p:spPr>
            <p:txBody>
              <a:bodyPr/>
              <a:lstStyle/>
              <a:p>
                <a:endParaRPr lang="es-PE"/>
              </a:p>
            </p:txBody>
          </p:sp>
          <p:sp>
            <p:nvSpPr>
              <p:cNvPr id="244" name="Freeform 219">
                <a:extLst>
                  <a:ext uri="{FF2B5EF4-FFF2-40B4-BE49-F238E27FC236}">
                    <a16:creationId xmlns:a16="http://schemas.microsoft.com/office/drawing/2014/main" id="{E9AAE51E-CC49-400E-B6B4-EE940E82D702}"/>
                  </a:ext>
                </a:extLst>
              </p:cNvPr>
              <p:cNvSpPr>
                <a:spLocks noChangeArrowheads="1"/>
              </p:cNvSpPr>
              <p:nvPr/>
            </p:nvSpPr>
            <p:spPr bwMode="auto">
              <a:xfrm>
                <a:off x="1592263" y="2465388"/>
                <a:ext cx="55563" cy="111125"/>
              </a:xfrm>
              <a:custGeom>
                <a:avLst/>
                <a:gdLst/>
                <a:ahLst/>
                <a:cxnLst>
                  <a:cxn ang="0">
                    <a:pos x="76" y="1"/>
                  </a:cxn>
                  <a:cxn ang="0">
                    <a:pos x="55" y="1"/>
                  </a:cxn>
                  <a:cxn ang="0">
                    <a:pos x="41" y="0"/>
                  </a:cxn>
                  <a:cxn ang="0">
                    <a:pos x="28" y="1"/>
                  </a:cxn>
                  <a:cxn ang="0">
                    <a:pos x="15" y="1"/>
                  </a:cxn>
                  <a:cxn ang="0">
                    <a:pos x="5" y="4"/>
                  </a:cxn>
                  <a:cxn ang="0">
                    <a:pos x="0" y="8"/>
                  </a:cxn>
                  <a:cxn ang="0">
                    <a:pos x="19" y="23"/>
                  </a:cxn>
                  <a:cxn ang="0">
                    <a:pos x="15" y="30"/>
                  </a:cxn>
                  <a:cxn ang="0">
                    <a:pos x="11" y="51"/>
                  </a:cxn>
                  <a:cxn ang="0">
                    <a:pos x="8" y="95"/>
                  </a:cxn>
                  <a:cxn ang="0">
                    <a:pos x="9" y="165"/>
                  </a:cxn>
                  <a:cxn ang="0">
                    <a:pos x="13" y="165"/>
                  </a:cxn>
                  <a:cxn ang="0">
                    <a:pos x="15" y="167"/>
                  </a:cxn>
                  <a:cxn ang="0">
                    <a:pos x="21" y="169"/>
                  </a:cxn>
                  <a:cxn ang="0">
                    <a:pos x="26" y="170"/>
                  </a:cxn>
                  <a:cxn ang="0">
                    <a:pos x="32" y="171"/>
                  </a:cxn>
                  <a:cxn ang="0">
                    <a:pos x="39" y="172"/>
                  </a:cxn>
                  <a:cxn ang="0">
                    <a:pos x="52" y="172"/>
                  </a:cxn>
                  <a:cxn ang="0">
                    <a:pos x="62" y="170"/>
                  </a:cxn>
                  <a:cxn ang="0">
                    <a:pos x="67" y="169"/>
                  </a:cxn>
                  <a:cxn ang="0">
                    <a:pos x="72" y="169"/>
                  </a:cxn>
                  <a:cxn ang="0">
                    <a:pos x="75" y="166"/>
                  </a:cxn>
                  <a:cxn ang="0">
                    <a:pos x="79" y="165"/>
                  </a:cxn>
                  <a:cxn ang="0">
                    <a:pos x="82" y="165"/>
                  </a:cxn>
                  <a:cxn ang="0">
                    <a:pos x="76" y="1"/>
                  </a:cxn>
                </a:cxnLst>
                <a:rect l="0" t="0" r="r" b="b"/>
                <a:pathLst>
                  <a:path w="85" h="172">
                    <a:moveTo>
                      <a:pt x="76" y="1"/>
                    </a:moveTo>
                    <a:lnTo>
                      <a:pt x="55" y="1"/>
                    </a:lnTo>
                    <a:lnTo>
                      <a:pt x="41" y="0"/>
                    </a:lnTo>
                    <a:lnTo>
                      <a:pt x="28" y="1"/>
                    </a:lnTo>
                    <a:lnTo>
                      <a:pt x="15" y="1"/>
                    </a:lnTo>
                    <a:lnTo>
                      <a:pt x="5" y="4"/>
                    </a:lnTo>
                    <a:lnTo>
                      <a:pt x="0" y="8"/>
                    </a:lnTo>
                    <a:lnTo>
                      <a:pt x="19" y="23"/>
                    </a:lnTo>
                    <a:lnTo>
                      <a:pt x="15" y="30"/>
                    </a:lnTo>
                    <a:lnTo>
                      <a:pt x="11" y="51"/>
                    </a:lnTo>
                    <a:lnTo>
                      <a:pt x="8" y="95"/>
                    </a:lnTo>
                    <a:lnTo>
                      <a:pt x="9" y="165"/>
                    </a:lnTo>
                    <a:lnTo>
                      <a:pt x="13" y="165"/>
                    </a:lnTo>
                    <a:lnTo>
                      <a:pt x="15" y="167"/>
                    </a:lnTo>
                    <a:lnTo>
                      <a:pt x="21" y="169"/>
                    </a:lnTo>
                    <a:lnTo>
                      <a:pt x="26" y="170"/>
                    </a:lnTo>
                    <a:lnTo>
                      <a:pt x="32" y="171"/>
                    </a:lnTo>
                    <a:lnTo>
                      <a:pt x="39" y="172"/>
                    </a:lnTo>
                    <a:lnTo>
                      <a:pt x="52" y="172"/>
                    </a:lnTo>
                    <a:lnTo>
                      <a:pt x="62" y="170"/>
                    </a:lnTo>
                    <a:lnTo>
                      <a:pt x="67" y="169"/>
                    </a:lnTo>
                    <a:lnTo>
                      <a:pt x="72" y="169"/>
                    </a:lnTo>
                    <a:lnTo>
                      <a:pt x="75" y="166"/>
                    </a:lnTo>
                    <a:lnTo>
                      <a:pt x="79" y="165"/>
                    </a:lnTo>
                    <a:lnTo>
                      <a:pt x="82" y="165"/>
                    </a:lnTo>
                    <a:cubicBezTo>
                      <a:pt x="85" y="104"/>
                      <a:pt x="77" y="57"/>
                      <a:pt x="76" y="1"/>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245" name="Freeform 220">
                <a:extLst>
                  <a:ext uri="{FF2B5EF4-FFF2-40B4-BE49-F238E27FC236}">
                    <a16:creationId xmlns:a16="http://schemas.microsoft.com/office/drawing/2014/main" id="{73B69353-F93F-4AE6-BBA3-0A724F84D1D4}"/>
                  </a:ext>
                </a:extLst>
              </p:cNvPr>
              <p:cNvSpPr>
                <a:spLocks noChangeArrowheads="1"/>
              </p:cNvSpPr>
              <p:nvPr/>
            </p:nvSpPr>
            <p:spPr bwMode="auto">
              <a:xfrm>
                <a:off x="1601788" y="2497138"/>
                <a:ext cx="39688" cy="61913"/>
              </a:xfrm>
              <a:custGeom>
                <a:avLst/>
                <a:gdLst/>
                <a:ahLst/>
                <a:cxnLst>
                  <a:cxn ang="0">
                    <a:pos x="58" y="0"/>
                  </a:cxn>
                  <a:cxn ang="0">
                    <a:pos x="61" y="33"/>
                  </a:cxn>
                  <a:cxn ang="0">
                    <a:pos x="62" y="65"/>
                  </a:cxn>
                  <a:cxn ang="0">
                    <a:pos x="61" y="88"/>
                  </a:cxn>
                  <a:cxn ang="0">
                    <a:pos x="61" y="98"/>
                  </a:cxn>
                  <a:cxn ang="0">
                    <a:pos x="2" y="98"/>
                  </a:cxn>
                  <a:cxn ang="0">
                    <a:pos x="0" y="62"/>
                  </a:cxn>
                  <a:cxn ang="0">
                    <a:pos x="1" y="34"/>
                  </a:cxn>
                  <a:cxn ang="0">
                    <a:pos x="2" y="14"/>
                  </a:cxn>
                  <a:cxn ang="0">
                    <a:pos x="5" y="0"/>
                  </a:cxn>
                  <a:cxn ang="0">
                    <a:pos x="58" y="0"/>
                  </a:cxn>
                </a:cxnLst>
                <a:rect l="0" t="0" r="r" b="b"/>
                <a:pathLst>
                  <a:path w="62" h="98">
                    <a:moveTo>
                      <a:pt x="58" y="0"/>
                    </a:moveTo>
                    <a:lnTo>
                      <a:pt x="61" y="33"/>
                    </a:lnTo>
                    <a:lnTo>
                      <a:pt x="62" y="65"/>
                    </a:lnTo>
                    <a:lnTo>
                      <a:pt x="61" y="88"/>
                    </a:lnTo>
                    <a:lnTo>
                      <a:pt x="61" y="98"/>
                    </a:lnTo>
                    <a:cubicBezTo>
                      <a:pt x="41" y="98"/>
                      <a:pt x="21" y="98"/>
                      <a:pt x="2" y="98"/>
                    </a:cubicBezTo>
                    <a:lnTo>
                      <a:pt x="0" y="62"/>
                    </a:lnTo>
                    <a:lnTo>
                      <a:pt x="1" y="34"/>
                    </a:lnTo>
                    <a:lnTo>
                      <a:pt x="2" y="14"/>
                    </a:lnTo>
                    <a:lnTo>
                      <a:pt x="5" y="0"/>
                    </a:lnTo>
                    <a:lnTo>
                      <a:pt x="58" y="0"/>
                    </a:lnTo>
                    <a:close/>
                  </a:path>
                </a:pathLst>
              </a:custGeom>
              <a:solidFill>
                <a:srgbClr val="CCFFFB"/>
              </a:solidFill>
              <a:ln w="12700" cmpd="sng">
                <a:solidFill>
                  <a:srgbClr val="CCFFFB"/>
                </a:solidFill>
                <a:prstDash val="solid"/>
                <a:round/>
                <a:headEnd/>
                <a:tailEnd/>
              </a:ln>
            </p:spPr>
            <p:txBody>
              <a:bodyPr/>
              <a:lstStyle/>
              <a:p>
                <a:endParaRPr lang="es-PE"/>
              </a:p>
            </p:txBody>
          </p:sp>
          <p:sp>
            <p:nvSpPr>
              <p:cNvPr id="246" name="Freeform 221">
                <a:extLst>
                  <a:ext uri="{FF2B5EF4-FFF2-40B4-BE49-F238E27FC236}">
                    <a16:creationId xmlns:a16="http://schemas.microsoft.com/office/drawing/2014/main" id="{7F3E44DD-6359-4864-8A87-DC3331484E24}"/>
                  </a:ext>
                </a:extLst>
              </p:cNvPr>
              <p:cNvSpPr>
                <a:spLocks noChangeArrowheads="1"/>
              </p:cNvSpPr>
              <p:nvPr/>
            </p:nvSpPr>
            <p:spPr bwMode="auto">
              <a:xfrm>
                <a:off x="1639888" y="2484438"/>
                <a:ext cx="33338" cy="68263"/>
              </a:xfrm>
              <a:custGeom>
                <a:avLst/>
                <a:gdLst/>
                <a:ahLst/>
                <a:cxnLst>
                  <a:cxn ang="0">
                    <a:pos x="22" y="2"/>
                  </a:cxn>
                  <a:cxn ang="0">
                    <a:pos x="6" y="105"/>
                  </a:cxn>
                  <a:cxn ang="0">
                    <a:pos x="6" y="91"/>
                  </a:cxn>
                  <a:cxn ang="0">
                    <a:pos x="10" y="91"/>
                  </a:cxn>
                  <a:cxn ang="0">
                    <a:pos x="16" y="90"/>
                  </a:cxn>
                  <a:cxn ang="0">
                    <a:pos x="19" y="87"/>
                  </a:cxn>
                  <a:cxn ang="0">
                    <a:pos x="22" y="82"/>
                  </a:cxn>
                  <a:cxn ang="0">
                    <a:pos x="25" y="80"/>
                  </a:cxn>
                  <a:cxn ang="0">
                    <a:pos x="25" y="63"/>
                  </a:cxn>
                  <a:cxn ang="0">
                    <a:pos x="16" y="13"/>
                  </a:cxn>
                  <a:cxn ang="0">
                    <a:pos x="10" y="13"/>
                  </a:cxn>
                  <a:cxn ang="0">
                    <a:pos x="7" y="14"/>
                  </a:cxn>
                  <a:cxn ang="0">
                    <a:pos x="2" y="15"/>
                  </a:cxn>
                  <a:cxn ang="0">
                    <a:pos x="0" y="3"/>
                  </a:cxn>
                  <a:cxn ang="0">
                    <a:pos x="3" y="2"/>
                  </a:cxn>
                  <a:cxn ang="0">
                    <a:pos x="9" y="0"/>
                  </a:cxn>
                  <a:cxn ang="0">
                    <a:pos x="16" y="0"/>
                  </a:cxn>
                  <a:cxn ang="0">
                    <a:pos x="22" y="2"/>
                  </a:cxn>
                </a:cxnLst>
                <a:rect l="0" t="0" r="r" b="b"/>
                <a:pathLst>
                  <a:path w="52" h="105">
                    <a:moveTo>
                      <a:pt x="22" y="2"/>
                    </a:moveTo>
                    <a:cubicBezTo>
                      <a:pt x="32" y="28"/>
                      <a:pt x="52" y="105"/>
                      <a:pt x="6" y="105"/>
                    </a:cubicBezTo>
                    <a:lnTo>
                      <a:pt x="6" y="91"/>
                    </a:lnTo>
                    <a:lnTo>
                      <a:pt x="10" y="91"/>
                    </a:lnTo>
                    <a:lnTo>
                      <a:pt x="16" y="90"/>
                    </a:lnTo>
                    <a:lnTo>
                      <a:pt x="19" y="87"/>
                    </a:lnTo>
                    <a:lnTo>
                      <a:pt x="22" y="82"/>
                    </a:lnTo>
                    <a:lnTo>
                      <a:pt x="25" y="80"/>
                    </a:lnTo>
                    <a:lnTo>
                      <a:pt x="25" y="63"/>
                    </a:lnTo>
                    <a:cubicBezTo>
                      <a:pt x="26" y="51"/>
                      <a:pt x="21" y="25"/>
                      <a:pt x="16" y="13"/>
                    </a:cubicBezTo>
                    <a:lnTo>
                      <a:pt x="10" y="13"/>
                    </a:lnTo>
                    <a:lnTo>
                      <a:pt x="7" y="14"/>
                    </a:lnTo>
                    <a:lnTo>
                      <a:pt x="2" y="15"/>
                    </a:lnTo>
                    <a:lnTo>
                      <a:pt x="0" y="3"/>
                    </a:lnTo>
                    <a:lnTo>
                      <a:pt x="3" y="2"/>
                    </a:lnTo>
                    <a:lnTo>
                      <a:pt x="9" y="0"/>
                    </a:lnTo>
                    <a:lnTo>
                      <a:pt x="16" y="0"/>
                    </a:lnTo>
                    <a:lnTo>
                      <a:pt x="22" y="2"/>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247" name="Freeform 222">
                <a:extLst>
                  <a:ext uri="{FF2B5EF4-FFF2-40B4-BE49-F238E27FC236}">
                    <a16:creationId xmlns:a16="http://schemas.microsoft.com/office/drawing/2014/main" id="{388E8383-D58C-4BCA-8E52-FED3C4D81DD7}"/>
                  </a:ext>
                </a:extLst>
              </p:cNvPr>
              <p:cNvSpPr>
                <a:spLocks noChangeArrowheads="1"/>
              </p:cNvSpPr>
              <p:nvPr/>
            </p:nvSpPr>
            <p:spPr bwMode="auto">
              <a:xfrm>
                <a:off x="1784350" y="2590800"/>
                <a:ext cx="128588" cy="30163"/>
              </a:xfrm>
              <a:custGeom>
                <a:avLst/>
                <a:gdLst/>
                <a:ahLst/>
                <a:cxnLst>
                  <a:cxn ang="0">
                    <a:pos x="202" y="0"/>
                  </a:cxn>
                  <a:cxn ang="0">
                    <a:pos x="202" y="48"/>
                  </a:cxn>
                  <a:cxn ang="0">
                    <a:pos x="1" y="48"/>
                  </a:cxn>
                  <a:cxn ang="0">
                    <a:pos x="0" y="1"/>
                  </a:cxn>
                  <a:cxn ang="0">
                    <a:pos x="202" y="0"/>
                  </a:cxn>
                </a:cxnLst>
                <a:rect l="0" t="0" r="r" b="b"/>
                <a:pathLst>
                  <a:path w="202" h="48">
                    <a:moveTo>
                      <a:pt x="202" y="0"/>
                    </a:moveTo>
                    <a:lnTo>
                      <a:pt x="202" y="48"/>
                    </a:lnTo>
                    <a:lnTo>
                      <a:pt x="1" y="48"/>
                    </a:lnTo>
                    <a:lnTo>
                      <a:pt x="0" y="1"/>
                    </a:lnTo>
                    <a:lnTo>
                      <a:pt x="202"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248" name="Line 223">
                <a:extLst>
                  <a:ext uri="{FF2B5EF4-FFF2-40B4-BE49-F238E27FC236}">
                    <a16:creationId xmlns:a16="http://schemas.microsoft.com/office/drawing/2014/main" id="{F6265F3D-822E-4CCC-82A3-78A9335ED7FB}"/>
                  </a:ext>
                </a:extLst>
              </p:cNvPr>
              <p:cNvSpPr>
                <a:spLocks noChangeShapeType="1"/>
              </p:cNvSpPr>
              <p:nvPr/>
            </p:nvSpPr>
            <p:spPr bwMode="auto">
              <a:xfrm flipH="1" flipV="1">
                <a:off x="1898650" y="2598738"/>
                <a:ext cx="0" cy="14288"/>
              </a:xfrm>
              <a:prstGeom prst="line">
                <a:avLst/>
              </a:prstGeom>
              <a:noFill/>
              <a:ln w="0" cmpd="sng">
                <a:solidFill>
                  <a:srgbClr val="FFFFFF"/>
                </a:solidFill>
                <a:prstDash val="solid"/>
                <a:round/>
                <a:headEnd/>
                <a:tailEnd/>
              </a:ln>
            </p:spPr>
            <p:txBody>
              <a:bodyPr/>
              <a:lstStyle/>
              <a:p>
                <a:endParaRPr lang="es-PE"/>
              </a:p>
            </p:txBody>
          </p:sp>
          <p:sp>
            <p:nvSpPr>
              <p:cNvPr id="249" name="Freeform 224">
                <a:extLst>
                  <a:ext uri="{FF2B5EF4-FFF2-40B4-BE49-F238E27FC236}">
                    <a16:creationId xmlns:a16="http://schemas.microsoft.com/office/drawing/2014/main" id="{1409689A-B721-4FA2-86B3-8D48D4EDF8FC}"/>
                  </a:ext>
                </a:extLst>
              </p:cNvPr>
              <p:cNvSpPr>
                <a:spLocks noChangeArrowheads="1"/>
              </p:cNvSpPr>
              <p:nvPr/>
            </p:nvSpPr>
            <p:spPr bwMode="auto">
              <a:xfrm>
                <a:off x="1892300" y="2595563"/>
                <a:ext cx="12700" cy="19050"/>
              </a:xfrm>
              <a:custGeom>
                <a:avLst/>
                <a:gdLst/>
                <a:ahLst/>
                <a:cxnLst>
                  <a:cxn ang="0">
                    <a:pos x="19" y="0"/>
                  </a:cxn>
                  <a:cxn ang="0">
                    <a:pos x="19" y="32"/>
                  </a:cxn>
                  <a:cxn ang="0">
                    <a:pos x="0" y="32"/>
                  </a:cxn>
                  <a:cxn ang="0">
                    <a:pos x="0" y="1"/>
                  </a:cxn>
                  <a:cxn ang="0">
                    <a:pos x="19" y="0"/>
                  </a:cxn>
                </a:cxnLst>
                <a:rect l="0" t="0" r="r" b="b"/>
                <a:pathLst>
                  <a:path w="19" h="32">
                    <a:moveTo>
                      <a:pt x="19" y="0"/>
                    </a:moveTo>
                    <a:lnTo>
                      <a:pt x="19" y="32"/>
                    </a:lnTo>
                    <a:lnTo>
                      <a:pt x="0" y="32"/>
                    </a:lnTo>
                    <a:lnTo>
                      <a:pt x="0" y="1"/>
                    </a:lnTo>
                    <a:lnTo>
                      <a:pt x="19" y="0"/>
                    </a:lnTo>
                    <a:close/>
                  </a:path>
                </a:pathLst>
              </a:custGeom>
              <a:solidFill>
                <a:srgbClr val="7D7D7D"/>
              </a:solidFill>
              <a:ln w="12700" cmpd="sng">
                <a:solidFill>
                  <a:srgbClr val="7D7D7D"/>
                </a:solidFill>
                <a:prstDash val="solid"/>
                <a:round/>
                <a:headEnd/>
                <a:tailEnd/>
              </a:ln>
            </p:spPr>
            <p:txBody>
              <a:bodyPr/>
              <a:lstStyle/>
              <a:p>
                <a:endParaRPr lang="es-PE"/>
              </a:p>
            </p:txBody>
          </p:sp>
          <p:sp>
            <p:nvSpPr>
              <p:cNvPr id="250" name="Freeform 225">
                <a:extLst>
                  <a:ext uri="{FF2B5EF4-FFF2-40B4-BE49-F238E27FC236}">
                    <a16:creationId xmlns:a16="http://schemas.microsoft.com/office/drawing/2014/main" id="{FF9E17F9-74B1-4605-BC63-B1F84D7D84F0}"/>
                  </a:ext>
                </a:extLst>
              </p:cNvPr>
              <p:cNvSpPr>
                <a:spLocks noChangeArrowheads="1"/>
              </p:cNvSpPr>
              <p:nvPr/>
            </p:nvSpPr>
            <p:spPr bwMode="auto">
              <a:xfrm>
                <a:off x="1763713" y="2586038"/>
                <a:ext cx="147638" cy="34925"/>
              </a:xfrm>
              <a:custGeom>
                <a:avLst/>
                <a:gdLst/>
                <a:ahLst/>
                <a:cxnLst>
                  <a:cxn ang="0">
                    <a:pos x="234" y="7"/>
                  </a:cxn>
                  <a:cxn ang="0">
                    <a:pos x="171" y="0"/>
                  </a:cxn>
                  <a:cxn ang="0">
                    <a:pos x="1" y="2"/>
                  </a:cxn>
                  <a:cxn ang="0">
                    <a:pos x="0" y="11"/>
                  </a:cxn>
                  <a:cxn ang="0">
                    <a:pos x="34" y="53"/>
                  </a:cxn>
                  <a:cxn ang="0">
                    <a:pos x="234" y="7"/>
                  </a:cxn>
                </a:cxnLst>
                <a:rect l="0" t="0" r="r" b="b"/>
                <a:pathLst>
                  <a:path w="234" h="53">
                    <a:moveTo>
                      <a:pt x="234" y="7"/>
                    </a:moveTo>
                    <a:lnTo>
                      <a:pt x="171" y="0"/>
                    </a:lnTo>
                    <a:lnTo>
                      <a:pt x="1" y="2"/>
                    </a:lnTo>
                    <a:lnTo>
                      <a:pt x="0" y="11"/>
                    </a:lnTo>
                    <a:lnTo>
                      <a:pt x="34" y="53"/>
                    </a:lnTo>
                    <a:lnTo>
                      <a:pt x="234" y="7"/>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251" name="Freeform 226">
                <a:extLst>
                  <a:ext uri="{FF2B5EF4-FFF2-40B4-BE49-F238E27FC236}">
                    <a16:creationId xmlns:a16="http://schemas.microsoft.com/office/drawing/2014/main" id="{EF902896-89DC-4861-A3CF-7C5299AA34B7}"/>
                  </a:ext>
                </a:extLst>
              </p:cNvPr>
              <p:cNvSpPr>
                <a:spLocks noChangeArrowheads="1"/>
              </p:cNvSpPr>
              <p:nvPr/>
            </p:nvSpPr>
            <p:spPr bwMode="auto">
              <a:xfrm>
                <a:off x="1763713" y="2587625"/>
                <a:ext cx="22225" cy="31750"/>
              </a:xfrm>
              <a:custGeom>
                <a:avLst/>
                <a:gdLst/>
                <a:ahLst/>
                <a:cxnLst>
                  <a:cxn ang="0">
                    <a:pos x="37" y="21"/>
                  </a:cxn>
                  <a:cxn ang="0">
                    <a:pos x="34" y="49"/>
                  </a:cxn>
                  <a:cxn ang="0">
                    <a:pos x="0" y="7"/>
                  </a:cxn>
                  <a:cxn ang="0">
                    <a:pos x="1" y="0"/>
                  </a:cxn>
                  <a:cxn ang="0">
                    <a:pos x="37" y="21"/>
                  </a:cxn>
                </a:cxnLst>
                <a:rect l="0" t="0" r="r" b="b"/>
                <a:pathLst>
                  <a:path w="37" h="49">
                    <a:moveTo>
                      <a:pt x="37" y="21"/>
                    </a:moveTo>
                    <a:lnTo>
                      <a:pt x="34" y="49"/>
                    </a:lnTo>
                    <a:lnTo>
                      <a:pt x="0" y="7"/>
                    </a:lnTo>
                    <a:lnTo>
                      <a:pt x="1" y="0"/>
                    </a:lnTo>
                    <a:lnTo>
                      <a:pt x="37" y="21"/>
                    </a:lnTo>
                    <a:close/>
                  </a:path>
                </a:pathLst>
              </a:custGeom>
              <a:solidFill>
                <a:srgbClr val="BEBEBE"/>
              </a:solidFill>
              <a:ln w="12700" cmpd="sng">
                <a:solidFill>
                  <a:srgbClr val="BEBEBE"/>
                </a:solidFill>
                <a:prstDash val="solid"/>
                <a:round/>
                <a:headEnd/>
                <a:tailEnd/>
              </a:ln>
            </p:spPr>
            <p:txBody>
              <a:bodyPr/>
              <a:lstStyle/>
              <a:p>
                <a:endParaRPr lang="es-PE"/>
              </a:p>
            </p:txBody>
          </p:sp>
          <p:sp>
            <p:nvSpPr>
              <p:cNvPr id="252" name="Freeform 227">
                <a:extLst>
                  <a:ext uri="{FF2B5EF4-FFF2-40B4-BE49-F238E27FC236}">
                    <a16:creationId xmlns:a16="http://schemas.microsoft.com/office/drawing/2014/main" id="{FB8DDB6E-9DC0-4045-B11D-3DA2F1B0C107}"/>
                  </a:ext>
                </a:extLst>
              </p:cNvPr>
              <p:cNvSpPr>
                <a:spLocks noChangeArrowheads="1"/>
              </p:cNvSpPr>
              <p:nvPr/>
            </p:nvSpPr>
            <p:spPr bwMode="auto">
              <a:xfrm>
                <a:off x="1449388" y="2555875"/>
                <a:ext cx="131763" cy="49213"/>
              </a:xfrm>
              <a:custGeom>
                <a:avLst/>
                <a:gdLst/>
                <a:ahLst/>
                <a:cxnLst>
                  <a:cxn ang="0">
                    <a:pos x="200" y="0"/>
                  </a:cxn>
                  <a:cxn ang="0">
                    <a:pos x="207" y="46"/>
                  </a:cxn>
                  <a:cxn ang="0">
                    <a:pos x="7" y="77"/>
                  </a:cxn>
                  <a:cxn ang="0">
                    <a:pos x="0" y="31"/>
                  </a:cxn>
                  <a:cxn ang="0">
                    <a:pos x="200" y="0"/>
                  </a:cxn>
                </a:cxnLst>
                <a:rect l="0" t="0" r="r" b="b"/>
                <a:pathLst>
                  <a:path w="207" h="77">
                    <a:moveTo>
                      <a:pt x="200" y="0"/>
                    </a:moveTo>
                    <a:lnTo>
                      <a:pt x="207" y="46"/>
                    </a:lnTo>
                    <a:lnTo>
                      <a:pt x="7" y="77"/>
                    </a:lnTo>
                    <a:lnTo>
                      <a:pt x="0" y="31"/>
                    </a:lnTo>
                    <a:lnTo>
                      <a:pt x="200" y="0"/>
                    </a:lnTo>
                    <a:close/>
                  </a:path>
                </a:pathLst>
              </a:custGeom>
              <a:solidFill>
                <a:srgbClr val="FB0958"/>
              </a:solidFill>
              <a:ln w="12700" cmpd="sng">
                <a:solidFill>
                  <a:srgbClr val="FB0958"/>
                </a:solidFill>
                <a:prstDash val="solid"/>
                <a:round/>
                <a:headEnd/>
                <a:tailEnd/>
              </a:ln>
            </p:spPr>
            <p:txBody>
              <a:bodyPr/>
              <a:lstStyle/>
              <a:p>
                <a:endParaRPr lang="es-PE"/>
              </a:p>
            </p:txBody>
          </p:sp>
          <p:sp>
            <p:nvSpPr>
              <p:cNvPr id="253" name="Freeform 228">
                <a:extLst>
                  <a:ext uri="{FF2B5EF4-FFF2-40B4-BE49-F238E27FC236}">
                    <a16:creationId xmlns:a16="http://schemas.microsoft.com/office/drawing/2014/main" id="{81FB9A66-481D-4A99-8C7E-D60EB8CDBF00}"/>
                  </a:ext>
                </a:extLst>
              </p:cNvPr>
              <p:cNvSpPr>
                <a:spLocks noChangeArrowheads="1"/>
              </p:cNvSpPr>
              <p:nvPr/>
            </p:nvSpPr>
            <p:spPr bwMode="auto">
              <a:xfrm>
                <a:off x="1557338" y="2560638"/>
                <a:ext cx="15875" cy="22225"/>
              </a:xfrm>
              <a:custGeom>
                <a:avLst/>
                <a:gdLst/>
                <a:ahLst/>
                <a:cxnLst>
                  <a:cxn ang="0">
                    <a:pos x="19" y="0"/>
                  </a:cxn>
                  <a:cxn ang="0">
                    <a:pos x="24" y="32"/>
                  </a:cxn>
                  <a:cxn ang="0">
                    <a:pos x="4" y="34"/>
                  </a:cxn>
                  <a:cxn ang="0">
                    <a:pos x="0" y="2"/>
                  </a:cxn>
                  <a:cxn ang="0">
                    <a:pos x="19" y="0"/>
                  </a:cxn>
                </a:cxnLst>
                <a:rect l="0" t="0" r="r" b="b"/>
                <a:pathLst>
                  <a:path w="24" h="34">
                    <a:moveTo>
                      <a:pt x="19" y="0"/>
                    </a:moveTo>
                    <a:lnTo>
                      <a:pt x="24" y="32"/>
                    </a:lnTo>
                    <a:lnTo>
                      <a:pt x="4" y="34"/>
                    </a:lnTo>
                    <a:lnTo>
                      <a:pt x="0" y="2"/>
                    </a:lnTo>
                    <a:lnTo>
                      <a:pt x="19" y="0"/>
                    </a:lnTo>
                    <a:close/>
                  </a:path>
                </a:pathLst>
              </a:custGeom>
              <a:solidFill>
                <a:srgbClr val="7D7D7D"/>
              </a:solidFill>
              <a:ln w="12700" cmpd="sng">
                <a:solidFill>
                  <a:srgbClr val="7D7D7D"/>
                </a:solidFill>
                <a:prstDash val="solid"/>
                <a:round/>
                <a:headEnd/>
                <a:tailEnd/>
              </a:ln>
            </p:spPr>
            <p:txBody>
              <a:bodyPr/>
              <a:lstStyle/>
              <a:p>
                <a:endParaRPr lang="es-PE"/>
              </a:p>
            </p:txBody>
          </p:sp>
          <p:sp>
            <p:nvSpPr>
              <p:cNvPr id="254" name="Freeform 229">
                <a:extLst>
                  <a:ext uri="{FF2B5EF4-FFF2-40B4-BE49-F238E27FC236}">
                    <a16:creationId xmlns:a16="http://schemas.microsoft.com/office/drawing/2014/main" id="{CDBC0F6A-2BA1-4F44-B34C-3E8C1F7E93E3}"/>
                  </a:ext>
                </a:extLst>
              </p:cNvPr>
              <p:cNvSpPr>
                <a:spLocks noChangeArrowheads="1"/>
              </p:cNvSpPr>
              <p:nvPr/>
            </p:nvSpPr>
            <p:spPr bwMode="auto">
              <a:xfrm>
                <a:off x="1560513" y="2565400"/>
                <a:ext cx="7938" cy="12700"/>
              </a:xfrm>
              <a:custGeom>
                <a:avLst/>
                <a:gdLst/>
                <a:ahLst/>
                <a:cxnLst>
                  <a:cxn ang="0">
                    <a:pos x="8" y="0"/>
                  </a:cxn>
                  <a:cxn ang="0">
                    <a:pos x="12" y="21"/>
                  </a:cxn>
                  <a:cxn ang="0">
                    <a:pos x="2" y="21"/>
                  </a:cxn>
                  <a:cxn ang="0">
                    <a:pos x="0" y="1"/>
                  </a:cxn>
                  <a:cxn ang="0">
                    <a:pos x="8" y="0"/>
                  </a:cxn>
                </a:cxnLst>
                <a:rect l="0" t="0" r="r" b="b"/>
                <a:pathLst>
                  <a:path w="12" h="21">
                    <a:moveTo>
                      <a:pt x="8" y="0"/>
                    </a:moveTo>
                    <a:lnTo>
                      <a:pt x="12" y="21"/>
                    </a:lnTo>
                    <a:lnTo>
                      <a:pt x="2" y="21"/>
                    </a:lnTo>
                    <a:lnTo>
                      <a:pt x="0" y="1"/>
                    </a:lnTo>
                    <a:lnTo>
                      <a:pt x="8"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255" name="Freeform 230">
                <a:extLst>
                  <a:ext uri="{FF2B5EF4-FFF2-40B4-BE49-F238E27FC236}">
                    <a16:creationId xmlns:a16="http://schemas.microsoft.com/office/drawing/2014/main" id="{8FED70F7-A995-42A4-98FD-44263577032F}"/>
                  </a:ext>
                </a:extLst>
              </p:cNvPr>
              <p:cNvSpPr>
                <a:spLocks noChangeArrowheads="1"/>
              </p:cNvSpPr>
              <p:nvPr/>
            </p:nvSpPr>
            <p:spPr bwMode="auto">
              <a:xfrm>
                <a:off x="1428750" y="2555875"/>
                <a:ext cx="146050" cy="49213"/>
              </a:xfrm>
              <a:custGeom>
                <a:avLst/>
                <a:gdLst/>
                <a:ahLst/>
                <a:cxnLst>
                  <a:cxn ang="0">
                    <a:pos x="230" y="0"/>
                  </a:cxn>
                  <a:cxn ang="0">
                    <a:pos x="168" y="3"/>
                  </a:cxn>
                  <a:cxn ang="0">
                    <a:pos x="0" y="31"/>
                  </a:cxn>
                  <a:cxn ang="0">
                    <a:pos x="0" y="40"/>
                  </a:cxn>
                  <a:cxn ang="0">
                    <a:pos x="39" y="77"/>
                  </a:cxn>
                  <a:cxn ang="0">
                    <a:pos x="230" y="0"/>
                  </a:cxn>
                </a:cxnLst>
                <a:rect l="0" t="0" r="r" b="b"/>
                <a:pathLst>
                  <a:path w="230" h="77">
                    <a:moveTo>
                      <a:pt x="230" y="0"/>
                    </a:moveTo>
                    <a:lnTo>
                      <a:pt x="168" y="3"/>
                    </a:lnTo>
                    <a:lnTo>
                      <a:pt x="0" y="31"/>
                    </a:lnTo>
                    <a:lnTo>
                      <a:pt x="0" y="40"/>
                    </a:lnTo>
                    <a:lnTo>
                      <a:pt x="39" y="77"/>
                    </a:lnTo>
                    <a:lnTo>
                      <a:pt x="230" y="0"/>
                    </a:lnTo>
                    <a:close/>
                  </a:path>
                </a:pathLst>
              </a:custGeom>
              <a:solidFill>
                <a:srgbClr val="FB0958"/>
              </a:solidFill>
              <a:ln w="12700" cmpd="sng">
                <a:solidFill>
                  <a:srgbClr val="FB0958"/>
                </a:solidFill>
                <a:prstDash val="solid"/>
                <a:round/>
                <a:headEnd/>
                <a:tailEnd/>
              </a:ln>
            </p:spPr>
            <p:txBody>
              <a:bodyPr/>
              <a:lstStyle/>
              <a:p>
                <a:endParaRPr lang="es-PE"/>
              </a:p>
            </p:txBody>
          </p:sp>
          <p:sp>
            <p:nvSpPr>
              <p:cNvPr id="256" name="Freeform 231">
                <a:extLst>
                  <a:ext uri="{FF2B5EF4-FFF2-40B4-BE49-F238E27FC236}">
                    <a16:creationId xmlns:a16="http://schemas.microsoft.com/office/drawing/2014/main" id="{F9042665-E17C-4277-B366-37B1CA622AFA}"/>
                  </a:ext>
                </a:extLst>
              </p:cNvPr>
              <p:cNvSpPr>
                <a:spLocks noChangeArrowheads="1"/>
              </p:cNvSpPr>
              <p:nvPr/>
            </p:nvSpPr>
            <p:spPr bwMode="auto">
              <a:xfrm>
                <a:off x="1428750" y="2574925"/>
                <a:ext cx="25400" cy="28575"/>
              </a:xfrm>
              <a:custGeom>
                <a:avLst/>
                <a:gdLst/>
                <a:ahLst/>
                <a:cxnLst>
                  <a:cxn ang="0">
                    <a:pos x="39" y="16"/>
                  </a:cxn>
                  <a:cxn ang="0">
                    <a:pos x="39" y="44"/>
                  </a:cxn>
                  <a:cxn ang="0">
                    <a:pos x="0" y="8"/>
                  </a:cxn>
                  <a:cxn ang="0">
                    <a:pos x="0" y="0"/>
                  </a:cxn>
                  <a:cxn ang="0">
                    <a:pos x="39" y="16"/>
                  </a:cxn>
                </a:cxnLst>
                <a:rect l="0" t="0" r="r" b="b"/>
                <a:pathLst>
                  <a:path w="39" h="44">
                    <a:moveTo>
                      <a:pt x="39" y="16"/>
                    </a:moveTo>
                    <a:lnTo>
                      <a:pt x="39" y="44"/>
                    </a:lnTo>
                    <a:lnTo>
                      <a:pt x="0" y="8"/>
                    </a:lnTo>
                    <a:lnTo>
                      <a:pt x="0" y="0"/>
                    </a:lnTo>
                    <a:lnTo>
                      <a:pt x="39" y="16"/>
                    </a:lnTo>
                    <a:close/>
                  </a:path>
                </a:pathLst>
              </a:custGeom>
              <a:solidFill>
                <a:srgbClr val="7A0000"/>
              </a:solidFill>
              <a:ln w="12700" cmpd="sng">
                <a:solidFill>
                  <a:srgbClr val="7A0000"/>
                </a:solidFill>
                <a:prstDash val="solid"/>
                <a:round/>
                <a:headEnd/>
                <a:tailEnd/>
              </a:ln>
            </p:spPr>
            <p:txBody>
              <a:bodyPr/>
              <a:lstStyle/>
              <a:p>
                <a:endParaRPr lang="es-PE"/>
              </a:p>
            </p:txBody>
          </p:sp>
          <p:sp>
            <p:nvSpPr>
              <p:cNvPr id="257" name="Freeform 232">
                <a:extLst>
                  <a:ext uri="{FF2B5EF4-FFF2-40B4-BE49-F238E27FC236}">
                    <a16:creationId xmlns:a16="http://schemas.microsoft.com/office/drawing/2014/main" id="{E6F29BEF-B2B6-49B6-9BAB-90A7658DA5C0}"/>
                  </a:ext>
                </a:extLst>
              </p:cNvPr>
              <p:cNvSpPr>
                <a:spLocks noChangeArrowheads="1"/>
              </p:cNvSpPr>
              <p:nvPr/>
            </p:nvSpPr>
            <p:spPr bwMode="auto">
              <a:xfrm>
                <a:off x="1497013" y="2554288"/>
                <a:ext cx="34925" cy="55563"/>
              </a:xfrm>
              <a:custGeom>
                <a:avLst/>
                <a:gdLst/>
                <a:ahLst/>
                <a:cxnLst>
                  <a:cxn ang="0">
                    <a:pos x="0" y="2"/>
                  </a:cxn>
                  <a:cxn ang="0">
                    <a:pos x="13" y="79"/>
                  </a:cxn>
                  <a:cxn ang="0">
                    <a:pos x="14" y="80"/>
                  </a:cxn>
                  <a:cxn ang="0">
                    <a:pos x="15" y="80"/>
                  </a:cxn>
                  <a:cxn ang="0">
                    <a:pos x="19" y="82"/>
                  </a:cxn>
                  <a:cxn ang="0">
                    <a:pos x="46" y="79"/>
                  </a:cxn>
                  <a:cxn ang="0">
                    <a:pos x="52" y="0"/>
                  </a:cxn>
                  <a:cxn ang="0">
                    <a:pos x="0" y="2"/>
                  </a:cxn>
                </a:cxnLst>
                <a:rect l="0" t="0" r="r" b="b"/>
                <a:pathLst>
                  <a:path w="52" h="87">
                    <a:moveTo>
                      <a:pt x="0" y="2"/>
                    </a:moveTo>
                    <a:lnTo>
                      <a:pt x="13" y="79"/>
                    </a:lnTo>
                    <a:lnTo>
                      <a:pt x="14" y="80"/>
                    </a:lnTo>
                    <a:lnTo>
                      <a:pt x="15" y="80"/>
                    </a:lnTo>
                    <a:lnTo>
                      <a:pt x="19" y="82"/>
                    </a:lnTo>
                    <a:cubicBezTo>
                      <a:pt x="27" y="87"/>
                      <a:pt x="39" y="83"/>
                      <a:pt x="46" y="79"/>
                    </a:cubicBezTo>
                    <a:lnTo>
                      <a:pt x="52" y="0"/>
                    </a:lnTo>
                    <a:lnTo>
                      <a:pt x="0" y="2"/>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258" name="Freeform 233">
                <a:extLst>
                  <a:ext uri="{FF2B5EF4-FFF2-40B4-BE49-F238E27FC236}">
                    <a16:creationId xmlns:a16="http://schemas.microsoft.com/office/drawing/2014/main" id="{C1ACA393-E941-432E-AF40-0781279C4E61}"/>
                  </a:ext>
                </a:extLst>
              </p:cNvPr>
              <p:cNvSpPr>
                <a:spLocks noChangeArrowheads="1"/>
              </p:cNvSpPr>
              <p:nvPr/>
            </p:nvSpPr>
            <p:spPr bwMode="auto">
              <a:xfrm>
                <a:off x="1504950" y="2566988"/>
                <a:ext cx="20638" cy="33338"/>
              </a:xfrm>
              <a:custGeom>
                <a:avLst/>
                <a:gdLst/>
                <a:ahLst/>
                <a:cxnLst>
                  <a:cxn ang="0">
                    <a:pos x="33" y="0"/>
                  </a:cxn>
                  <a:cxn ang="0">
                    <a:pos x="28" y="49"/>
                  </a:cxn>
                  <a:cxn ang="0">
                    <a:pos x="21" y="51"/>
                  </a:cxn>
                  <a:cxn ang="0">
                    <a:pos x="15" y="51"/>
                  </a:cxn>
                  <a:cxn ang="0">
                    <a:pos x="10" y="50"/>
                  </a:cxn>
                  <a:cxn ang="0">
                    <a:pos x="9" y="50"/>
                  </a:cxn>
                  <a:cxn ang="0">
                    <a:pos x="0" y="1"/>
                  </a:cxn>
                  <a:cxn ang="0">
                    <a:pos x="33" y="0"/>
                  </a:cxn>
                </a:cxnLst>
                <a:rect l="0" t="0" r="r" b="b"/>
                <a:pathLst>
                  <a:path w="33" h="51">
                    <a:moveTo>
                      <a:pt x="33" y="0"/>
                    </a:moveTo>
                    <a:lnTo>
                      <a:pt x="28" y="49"/>
                    </a:lnTo>
                    <a:lnTo>
                      <a:pt x="21" y="51"/>
                    </a:lnTo>
                    <a:lnTo>
                      <a:pt x="15" y="51"/>
                    </a:lnTo>
                    <a:lnTo>
                      <a:pt x="10" y="50"/>
                    </a:lnTo>
                    <a:lnTo>
                      <a:pt x="9" y="50"/>
                    </a:lnTo>
                    <a:lnTo>
                      <a:pt x="0" y="1"/>
                    </a:lnTo>
                    <a:lnTo>
                      <a:pt x="33" y="0"/>
                    </a:lnTo>
                    <a:close/>
                  </a:path>
                </a:pathLst>
              </a:custGeom>
              <a:solidFill>
                <a:srgbClr val="CCFFFB"/>
              </a:solidFill>
              <a:ln w="12700" cmpd="sng">
                <a:solidFill>
                  <a:srgbClr val="CCFFFB"/>
                </a:solidFill>
                <a:prstDash val="solid"/>
                <a:round/>
                <a:headEnd/>
                <a:tailEnd/>
              </a:ln>
            </p:spPr>
            <p:txBody>
              <a:bodyPr/>
              <a:lstStyle/>
              <a:p>
                <a:endParaRPr lang="es-PE"/>
              </a:p>
            </p:txBody>
          </p:sp>
          <p:sp>
            <p:nvSpPr>
              <p:cNvPr id="259" name="Freeform 234">
                <a:extLst>
                  <a:ext uri="{FF2B5EF4-FFF2-40B4-BE49-F238E27FC236}">
                    <a16:creationId xmlns:a16="http://schemas.microsoft.com/office/drawing/2014/main" id="{393F7CAD-F0AB-484E-B94E-B49CCC27115D}"/>
                  </a:ext>
                </a:extLst>
              </p:cNvPr>
              <p:cNvSpPr>
                <a:spLocks noChangeArrowheads="1"/>
              </p:cNvSpPr>
              <p:nvPr/>
            </p:nvSpPr>
            <p:spPr bwMode="auto">
              <a:xfrm>
                <a:off x="1766888" y="2517775"/>
                <a:ext cx="30163" cy="47625"/>
              </a:xfrm>
              <a:custGeom>
                <a:avLst/>
                <a:gdLst/>
                <a:ahLst/>
                <a:cxnLst>
                  <a:cxn ang="0">
                    <a:pos x="0" y="2"/>
                  </a:cxn>
                  <a:cxn ang="0">
                    <a:pos x="11" y="72"/>
                  </a:cxn>
                  <a:cxn ang="0">
                    <a:pos x="13" y="73"/>
                  </a:cxn>
                  <a:cxn ang="0">
                    <a:pos x="15" y="74"/>
                  </a:cxn>
                  <a:cxn ang="0">
                    <a:pos x="19" y="74"/>
                  </a:cxn>
                  <a:cxn ang="0">
                    <a:pos x="22" y="75"/>
                  </a:cxn>
                  <a:cxn ang="0">
                    <a:pos x="28" y="75"/>
                  </a:cxn>
                  <a:cxn ang="0">
                    <a:pos x="34" y="74"/>
                  </a:cxn>
                  <a:cxn ang="0">
                    <a:pos x="40" y="72"/>
                  </a:cxn>
                  <a:cxn ang="0">
                    <a:pos x="46" y="0"/>
                  </a:cxn>
                  <a:cxn ang="0">
                    <a:pos x="0" y="2"/>
                  </a:cxn>
                </a:cxnLst>
                <a:rect l="0" t="0" r="r" b="b"/>
                <a:pathLst>
                  <a:path w="46" h="75">
                    <a:moveTo>
                      <a:pt x="0" y="2"/>
                    </a:moveTo>
                    <a:lnTo>
                      <a:pt x="11" y="72"/>
                    </a:lnTo>
                    <a:lnTo>
                      <a:pt x="13" y="73"/>
                    </a:lnTo>
                    <a:lnTo>
                      <a:pt x="15" y="74"/>
                    </a:lnTo>
                    <a:lnTo>
                      <a:pt x="19" y="74"/>
                    </a:lnTo>
                    <a:lnTo>
                      <a:pt x="22" y="75"/>
                    </a:lnTo>
                    <a:lnTo>
                      <a:pt x="28" y="75"/>
                    </a:lnTo>
                    <a:lnTo>
                      <a:pt x="34" y="74"/>
                    </a:lnTo>
                    <a:lnTo>
                      <a:pt x="40" y="72"/>
                    </a:lnTo>
                    <a:lnTo>
                      <a:pt x="46" y="0"/>
                    </a:lnTo>
                    <a:lnTo>
                      <a:pt x="0" y="2"/>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260" name="Freeform 235">
                <a:extLst>
                  <a:ext uri="{FF2B5EF4-FFF2-40B4-BE49-F238E27FC236}">
                    <a16:creationId xmlns:a16="http://schemas.microsoft.com/office/drawing/2014/main" id="{A334C550-9874-4320-A7CB-B599BF4C165C}"/>
                  </a:ext>
                </a:extLst>
              </p:cNvPr>
              <p:cNvSpPr>
                <a:spLocks noChangeArrowheads="1"/>
              </p:cNvSpPr>
              <p:nvPr/>
            </p:nvSpPr>
            <p:spPr bwMode="auto">
              <a:xfrm>
                <a:off x="1773238" y="2528888"/>
                <a:ext cx="19050" cy="30163"/>
              </a:xfrm>
              <a:custGeom>
                <a:avLst/>
                <a:gdLst/>
                <a:ahLst/>
                <a:cxnLst>
                  <a:cxn ang="0">
                    <a:pos x="30" y="0"/>
                  </a:cxn>
                  <a:cxn ang="0">
                    <a:pos x="25" y="44"/>
                  </a:cxn>
                  <a:cxn ang="0">
                    <a:pos x="19" y="46"/>
                  </a:cxn>
                  <a:cxn ang="0">
                    <a:pos x="10" y="46"/>
                  </a:cxn>
                  <a:cxn ang="0">
                    <a:pos x="8" y="45"/>
                  </a:cxn>
                  <a:cxn ang="0">
                    <a:pos x="0" y="1"/>
                  </a:cxn>
                  <a:cxn ang="0">
                    <a:pos x="30" y="0"/>
                  </a:cxn>
                </a:cxnLst>
                <a:rect l="0" t="0" r="r" b="b"/>
                <a:pathLst>
                  <a:path w="30" h="46">
                    <a:moveTo>
                      <a:pt x="30" y="0"/>
                    </a:moveTo>
                    <a:lnTo>
                      <a:pt x="25" y="44"/>
                    </a:lnTo>
                    <a:lnTo>
                      <a:pt x="19" y="46"/>
                    </a:lnTo>
                    <a:lnTo>
                      <a:pt x="10" y="46"/>
                    </a:lnTo>
                    <a:lnTo>
                      <a:pt x="8" y="45"/>
                    </a:lnTo>
                    <a:lnTo>
                      <a:pt x="0" y="1"/>
                    </a:lnTo>
                    <a:lnTo>
                      <a:pt x="30" y="0"/>
                    </a:lnTo>
                    <a:close/>
                  </a:path>
                </a:pathLst>
              </a:custGeom>
              <a:solidFill>
                <a:srgbClr val="CCFFFB"/>
              </a:solidFill>
              <a:ln w="12700" cmpd="sng">
                <a:solidFill>
                  <a:srgbClr val="CCFFFB"/>
                </a:solidFill>
                <a:prstDash val="solid"/>
                <a:round/>
                <a:headEnd/>
                <a:tailEnd/>
              </a:ln>
            </p:spPr>
            <p:txBody>
              <a:bodyPr/>
              <a:lstStyle/>
              <a:p>
                <a:endParaRPr lang="es-PE"/>
              </a:p>
            </p:txBody>
          </p:sp>
          <p:sp>
            <p:nvSpPr>
              <p:cNvPr id="261" name="Freeform 236">
                <a:extLst>
                  <a:ext uri="{FF2B5EF4-FFF2-40B4-BE49-F238E27FC236}">
                    <a16:creationId xmlns:a16="http://schemas.microsoft.com/office/drawing/2014/main" id="{5E820840-B0F0-4889-B41A-59D0D2914385}"/>
                  </a:ext>
                </a:extLst>
              </p:cNvPr>
              <p:cNvSpPr>
                <a:spLocks noChangeArrowheads="1"/>
              </p:cNvSpPr>
              <p:nvPr/>
            </p:nvSpPr>
            <p:spPr bwMode="auto">
              <a:xfrm>
                <a:off x="1806575" y="2519363"/>
                <a:ext cx="98425" cy="36513"/>
              </a:xfrm>
              <a:custGeom>
                <a:avLst/>
                <a:gdLst/>
                <a:ahLst/>
                <a:cxnLst>
                  <a:cxn ang="0">
                    <a:pos x="139" y="0"/>
                  </a:cxn>
                  <a:cxn ang="0">
                    <a:pos x="3" y="44"/>
                  </a:cxn>
                  <a:cxn ang="0">
                    <a:pos x="3" y="46"/>
                  </a:cxn>
                  <a:cxn ang="0">
                    <a:pos x="2" y="51"/>
                  </a:cxn>
                  <a:cxn ang="0">
                    <a:pos x="1" y="55"/>
                  </a:cxn>
                  <a:cxn ang="0">
                    <a:pos x="0" y="57"/>
                  </a:cxn>
                  <a:cxn ang="0">
                    <a:pos x="3" y="57"/>
                  </a:cxn>
                  <a:cxn ang="0">
                    <a:pos x="153" y="19"/>
                  </a:cxn>
                  <a:cxn ang="0">
                    <a:pos x="151" y="14"/>
                  </a:cxn>
                  <a:cxn ang="0">
                    <a:pos x="146" y="9"/>
                  </a:cxn>
                  <a:cxn ang="0">
                    <a:pos x="139" y="0"/>
                  </a:cxn>
                </a:cxnLst>
                <a:rect l="0" t="0" r="r" b="b"/>
                <a:pathLst>
                  <a:path w="153" h="57">
                    <a:moveTo>
                      <a:pt x="139" y="0"/>
                    </a:moveTo>
                    <a:lnTo>
                      <a:pt x="3" y="44"/>
                    </a:lnTo>
                    <a:lnTo>
                      <a:pt x="3" y="46"/>
                    </a:lnTo>
                    <a:lnTo>
                      <a:pt x="2" y="51"/>
                    </a:lnTo>
                    <a:lnTo>
                      <a:pt x="1" y="55"/>
                    </a:lnTo>
                    <a:lnTo>
                      <a:pt x="0" y="57"/>
                    </a:lnTo>
                    <a:lnTo>
                      <a:pt x="3" y="57"/>
                    </a:lnTo>
                    <a:lnTo>
                      <a:pt x="153" y="19"/>
                    </a:lnTo>
                    <a:lnTo>
                      <a:pt x="151" y="14"/>
                    </a:lnTo>
                    <a:lnTo>
                      <a:pt x="146" y="9"/>
                    </a:lnTo>
                    <a:lnTo>
                      <a:pt x="139" y="0"/>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262" name="Freeform 237">
                <a:extLst>
                  <a:ext uri="{FF2B5EF4-FFF2-40B4-BE49-F238E27FC236}">
                    <a16:creationId xmlns:a16="http://schemas.microsoft.com/office/drawing/2014/main" id="{1C739C83-D7FF-4C00-8C63-01475F271987}"/>
                  </a:ext>
                </a:extLst>
              </p:cNvPr>
              <p:cNvSpPr>
                <a:spLocks noChangeArrowheads="1"/>
              </p:cNvSpPr>
              <p:nvPr/>
            </p:nvSpPr>
            <p:spPr bwMode="auto">
              <a:xfrm>
                <a:off x="1792288" y="2525713"/>
                <a:ext cx="15875" cy="20638"/>
              </a:xfrm>
              <a:custGeom>
                <a:avLst/>
                <a:gdLst/>
                <a:ahLst/>
                <a:cxnLst>
                  <a:cxn ang="0">
                    <a:pos x="11" y="28"/>
                  </a:cxn>
                  <a:cxn ang="0">
                    <a:pos x="2" y="0"/>
                  </a:cxn>
                  <a:cxn ang="0">
                    <a:pos x="24" y="30"/>
                  </a:cxn>
                  <a:cxn ang="0">
                    <a:pos x="22" y="32"/>
                  </a:cxn>
                  <a:cxn ang="0">
                    <a:pos x="20" y="32"/>
                  </a:cxn>
                  <a:cxn ang="0">
                    <a:pos x="16" y="30"/>
                  </a:cxn>
                  <a:cxn ang="0">
                    <a:pos x="11" y="28"/>
                  </a:cxn>
                </a:cxnLst>
                <a:rect l="0" t="0" r="r" b="b"/>
                <a:pathLst>
                  <a:path w="24" h="32">
                    <a:moveTo>
                      <a:pt x="11" y="28"/>
                    </a:moveTo>
                    <a:cubicBezTo>
                      <a:pt x="12" y="17"/>
                      <a:pt x="0" y="14"/>
                      <a:pt x="2" y="0"/>
                    </a:cubicBezTo>
                    <a:lnTo>
                      <a:pt x="24" y="30"/>
                    </a:lnTo>
                    <a:lnTo>
                      <a:pt x="22" y="32"/>
                    </a:lnTo>
                    <a:lnTo>
                      <a:pt x="20" y="32"/>
                    </a:lnTo>
                    <a:lnTo>
                      <a:pt x="16" y="30"/>
                    </a:lnTo>
                    <a:lnTo>
                      <a:pt x="11" y="28"/>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263" name="Freeform 238">
                <a:extLst>
                  <a:ext uri="{FF2B5EF4-FFF2-40B4-BE49-F238E27FC236}">
                    <a16:creationId xmlns:a16="http://schemas.microsoft.com/office/drawing/2014/main" id="{EDA063D4-DDAE-4D42-BFC9-8A77057180DB}"/>
                  </a:ext>
                </a:extLst>
              </p:cNvPr>
              <p:cNvSpPr>
                <a:spLocks noChangeArrowheads="1"/>
              </p:cNvSpPr>
              <p:nvPr/>
            </p:nvSpPr>
            <p:spPr bwMode="auto">
              <a:xfrm>
                <a:off x="1752600" y="2538413"/>
                <a:ext cx="69850" cy="33338"/>
              </a:xfrm>
              <a:custGeom>
                <a:avLst/>
                <a:gdLst/>
                <a:ahLst/>
                <a:cxnLst>
                  <a:cxn ang="0">
                    <a:pos x="0" y="38"/>
                  </a:cxn>
                  <a:cxn ang="0">
                    <a:pos x="3" y="37"/>
                  </a:cxn>
                  <a:cxn ang="0">
                    <a:pos x="5" y="34"/>
                  </a:cxn>
                  <a:cxn ang="0">
                    <a:pos x="10" y="33"/>
                  </a:cxn>
                  <a:cxn ang="0">
                    <a:pos x="23" y="33"/>
                  </a:cxn>
                  <a:cxn ang="0">
                    <a:pos x="26" y="34"/>
                  </a:cxn>
                  <a:cxn ang="0">
                    <a:pos x="27" y="34"/>
                  </a:cxn>
                  <a:cxn ang="0">
                    <a:pos x="39" y="32"/>
                  </a:cxn>
                  <a:cxn ang="0">
                    <a:pos x="25" y="26"/>
                  </a:cxn>
                  <a:cxn ang="0">
                    <a:pos x="1" y="13"/>
                  </a:cxn>
                  <a:cxn ang="0">
                    <a:pos x="2" y="13"/>
                  </a:cxn>
                  <a:cxn ang="0">
                    <a:pos x="3" y="12"/>
                  </a:cxn>
                  <a:cxn ang="0">
                    <a:pos x="7" y="12"/>
                  </a:cxn>
                  <a:cxn ang="0">
                    <a:pos x="11" y="13"/>
                  </a:cxn>
                  <a:cxn ang="0">
                    <a:pos x="16" y="15"/>
                  </a:cxn>
                  <a:cxn ang="0">
                    <a:pos x="22" y="17"/>
                  </a:cxn>
                  <a:cxn ang="0">
                    <a:pos x="27" y="20"/>
                  </a:cxn>
                  <a:cxn ang="0">
                    <a:pos x="28" y="21"/>
                  </a:cxn>
                  <a:cxn ang="0">
                    <a:pos x="49" y="22"/>
                  </a:cxn>
                  <a:cxn ang="0">
                    <a:pos x="51" y="22"/>
                  </a:cxn>
                  <a:cxn ang="0">
                    <a:pos x="52" y="21"/>
                  </a:cxn>
                  <a:cxn ang="0">
                    <a:pos x="41" y="15"/>
                  </a:cxn>
                  <a:cxn ang="0">
                    <a:pos x="20" y="1"/>
                  </a:cxn>
                  <a:cxn ang="0">
                    <a:pos x="22" y="0"/>
                  </a:cxn>
                  <a:cxn ang="0">
                    <a:pos x="27" y="0"/>
                  </a:cxn>
                  <a:cxn ang="0">
                    <a:pos x="31" y="2"/>
                  </a:cxn>
                  <a:cxn ang="0">
                    <a:pos x="35" y="3"/>
                  </a:cxn>
                  <a:cxn ang="0">
                    <a:pos x="62" y="13"/>
                  </a:cxn>
                  <a:cxn ang="0">
                    <a:pos x="65" y="13"/>
                  </a:cxn>
                  <a:cxn ang="0">
                    <a:pos x="69" y="12"/>
                  </a:cxn>
                  <a:cxn ang="0">
                    <a:pos x="71" y="10"/>
                  </a:cxn>
                  <a:cxn ang="0">
                    <a:pos x="73" y="8"/>
                  </a:cxn>
                  <a:cxn ang="0">
                    <a:pos x="76" y="6"/>
                  </a:cxn>
                  <a:cxn ang="0">
                    <a:pos x="80" y="6"/>
                  </a:cxn>
                  <a:cxn ang="0">
                    <a:pos x="86" y="9"/>
                  </a:cxn>
                  <a:cxn ang="0">
                    <a:pos x="87" y="10"/>
                  </a:cxn>
                  <a:cxn ang="0">
                    <a:pos x="101" y="8"/>
                  </a:cxn>
                  <a:cxn ang="0">
                    <a:pos x="105" y="12"/>
                  </a:cxn>
                  <a:cxn ang="0">
                    <a:pos x="107" y="12"/>
                  </a:cxn>
                  <a:cxn ang="0">
                    <a:pos x="109" y="14"/>
                  </a:cxn>
                  <a:cxn ang="0">
                    <a:pos x="109" y="15"/>
                  </a:cxn>
                  <a:cxn ang="0">
                    <a:pos x="81" y="31"/>
                  </a:cxn>
                  <a:cxn ang="0">
                    <a:pos x="79" y="33"/>
                  </a:cxn>
                  <a:cxn ang="0">
                    <a:pos x="75" y="36"/>
                  </a:cxn>
                  <a:cxn ang="0">
                    <a:pos x="71" y="37"/>
                  </a:cxn>
                  <a:cxn ang="0">
                    <a:pos x="67" y="39"/>
                  </a:cxn>
                  <a:cxn ang="0">
                    <a:pos x="33" y="50"/>
                  </a:cxn>
                  <a:cxn ang="0">
                    <a:pos x="13" y="51"/>
                  </a:cxn>
                  <a:cxn ang="0">
                    <a:pos x="16" y="47"/>
                  </a:cxn>
                  <a:cxn ang="0">
                    <a:pos x="22" y="46"/>
                  </a:cxn>
                  <a:cxn ang="0">
                    <a:pos x="32" y="46"/>
                  </a:cxn>
                  <a:cxn ang="0">
                    <a:pos x="39" y="40"/>
                  </a:cxn>
                  <a:cxn ang="0">
                    <a:pos x="25" y="42"/>
                  </a:cxn>
                  <a:cxn ang="0">
                    <a:pos x="0" y="38"/>
                  </a:cxn>
                </a:cxnLst>
                <a:rect l="0" t="0" r="r" b="b"/>
                <a:pathLst>
                  <a:path w="109" h="51">
                    <a:moveTo>
                      <a:pt x="0" y="38"/>
                    </a:moveTo>
                    <a:lnTo>
                      <a:pt x="3" y="37"/>
                    </a:lnTo>
                    <a:lnTo>
                      <a:pt x="5" y="34"/>
                    </a:lnTo>
                    <a:lnTo>
                      <a:pt x="10" y="33"/>
                    </a:lnTo>
                    <a:lnTo>
                      <a:pt x="23" y="33"/>
                    </a:lnTo>
                    <a:lnTo>
                      <a:pt x="26" y="34"/>
                    </a:lnTo>
                    <a:lnTo>
                      <a:pt x="27" y="34"/>
                    </a:lnTo>
                    <a:lnTo>
                      <a:pt x="39" y="32"/>
                    </a:lnTo>
                    <a:lnTo>
                      <a:pt x="25" y="26"/>
                    </a:lnTo>
                    <a:lnTo>
                      <a:pt x="1" y="13"/>
                    </a:lnTo>
                    <a:lnTo>
                      <a:pt x="2" y="13"/>
                    </a:lnTo>
                    <a:lnTo>
                      <a:pt x="3" y="12"/>
                    </a:lnTo>
                    <a:lnTo>
                      <a:pt x="7" y="12"/>
                    </a:lnTo>
                    <a:lnTo>
                      <a:pt x="11" y="13"/>
                    </a:lnTo>
                    <a:lnTo>
                      <a:pt x="16" y="15"/>
                    </a:lnTo>
                    <a:lnTo>
                      <a:pt x="22" y="17"/>
                    </a:lnTo>
                    <a:lnTo>
                      <a:pt x="27" y="20"/>
                    </a:lnTo>
                    <a:lnTo>
                      <a:pt x="28" y="21"/>
                    </a:lnTo>
                    <a:lnTo>
                      <a:pt x="49" y="22"/>
                    </a:lnTo>
                    <a:lnTo>
                      <a:pt x="51" y="22"/>
                    </a:lnTo>
                    <a:lnTo>
                      <a:pt x="52" y="21"/>
                    </a:lnTo>
                    <a:lnTo>
                      <a:pt x="41" y="15"/>
                    </a:lnTo>
                    <a:lnTo>
                      <a:pt x="20" y="1"/>
                    </a:lnTo>
                    <a:lnTo>
                      <a:pt x="22" y="0"/>
                    </a:lnTo>
                    <a:lnTo>
                      <a:pt x="27" y="0"/>
                    </a:lnTo>
                    <a:lnTo>
                      <a:pt x="31" y="2"/>
                    </a:lnTo>
                    <a:lnTo>
                      <a:pt x="35" y="3"/>
                    </a:lnTo>
                    <a:cubicBezTo>
                      <a:pt x="43" y="10"/>
                      <a:pt x="52" y="10"/>
                      <a:pt x="62" y="13"/>
                    </a:cubicBezTo>
                    <a:lnTo>
                      <a:pt x="65" y="13"/>
                    </a:lnTo>
                    <a:lnTo>
                      <a:pt x="69" y="12"/>
                    </a:lnTo>
                    <a:lnTo>
                      <a:pt x="71" y="10"/>
                    </a:lnTo>
                    <a:lnTo>
                      <a:pt x="73" y="8"/>
                    </a:lnTo>
                    <a:lnTo>
                      <a:pt x="76" y="6"/>
                    </a:lnTo>
                    <a:lnTo>
                      <a:pt x="80" y="6"/>
                    </a:lnTo>
                    <a:lnTo>
                      <a:pt x="86" y="9"/>
                    </a:lnTo>
                    <a:lnTo>
                      <a:pt x="87" y="10"/>
                    </a:lnTo>
                    <a:lnTo>
                      <a:pt x="101" y="8"/>
                    </a:lnTo>
                    <a:lnTo>
                      <a:pt x="105" y="12"/>
                    </a:lnTo>
                    <a:lnTo>
                      <a:pt x="107" y="12"/>
                    </a:lnTo>
                    <a:lnTo>
                      <a:pt x="109" y="14"/>
                    </a:lnTo>
                    <a:lnTo>
                      <a:pt x="109" y="15"/>
                    </a:lnTo>
                    <a:cubicBezTo>
                      <a:pt x="89" y="26"/>
                      <a:pt x="100" y="16"/>
                      <a:pt x="81" y="31"/>
                    </a:cubicBezTo>
                    <a:lnTo>
                      <a:pt x="79" y="33"/>
                    </a:lnTo>
                    <a:lnTo>
                      <a:pt x="75" y="36"/>
                    </a:lnTo>
                    <a:lnTo>
                      <a:pt x="71" y="37"/>
                    </a:lnTo>
                    <a:lnTo>
                      <a:pt x="67" y="39"/>
                    </a:lnTo>
                    <a:lnTo>
                      <a:pt x="33" y="50"/>
                    </a:lnTo>
                    <a:lnTo>
                      <a:pt x="13" y="51"/>
                    </a:lnTo>
                    <a:lnTo>
                      <a:pt x="16" y="47"/>
                    </a:lnTo>
                    <a:lnTo>
                      <a:pt x="22" y="46"/>
                    </a:lnTo>
                    <a:lnTo>
                      <a:pt x="32" y="46"/>
                    </a:lnTo>
                    <a:lnTo>
                      <a:pt x="39" y="40"/>
                    </a:lnTo>
                    <a:lnTo>
                      <a:pt x="25" y="42"/>
                    </a:lnTo>
                    <a:lnTo>
                      <a:pt x="0" y="38"/>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264" name="Freeform 239">
                <a:extLst>
                  <a:ext uri="{FF2B5EF4-FFF2-40B4-BE49-F238E27FC236}">
                    <a16:creationId xmlns:a16="http://schemas.microsoft.com/office/drawing/2014/main" id="{A943CA4F-4026-4636-BA5F-E9337E03E059}"/>
                  </a:ext>
                </a:extLst>
              </p:cNvPr>
              <p:cNvSpPr>
                <a:spLocks noChangeArrowheads="1"/>
              </p:cNvSpPr>
              <p:nvPr/>
            </p:nvSpPr>
            <p:spPr bwMode="auto">
              <a:xfrm>
                <a:off x="1831975" y="2400300"/>
                <a:ext cx="73025" cy="134938"/>
              </a:xfrm>
              <a:custGeom>
                <a:avLst/>
                <a:gdLst/>
                <a:ahLst/>
                <a:cxnLst>
                  <a:cxn ang="0">
                    <a:pos x="8" y="43"/>
                  </a:cxn>
                  <a:cxn ang="0">
                    <a:pos x="0" y="21"/>
                  </a:cxn>
                  <a:cxn ang="0">
                    <a:pos x="1" y="9"/>
                  </a:cxn>
                  <a:cxn ang="0">
                    <a:pos x="6" y="2"/>
                  </a:cxn>
                  <a:cxn ang="0">
                    <a:pos x="13" y="0"/>
                  </a:cxn>
                  <a:cxn ang="0">
                    <a:pos x="18" y="1"/>
                  </a:cxn>
                  <a:cxn ang="0">
                    <a:pos x="24" y="4"/>
                  </a:cxn>
                  <a:cxn ang="0">
                    <a:pos x="30" y="10"/>
                  </a:cxn>
                  <a:cxn ang="0">
                    <a:pos x="34" y="20"/>
                  </a:cxn>
                  <a:cxn ang="0">
                    <a:pos x="40" y="30"/>
                  </a:cxn>
                  <a:cxn ang="0">
                    <a:pos x="46" y="41"/>
                  </a:cxn>
                  <a:cxn ang="0">
                    <a:pos x="90" y="137"/>
                  </a:cxn>
                  <a:cxn ang="0">
                    <a:pos x="98" y="159"/>
                  </a:cxn>
                  <a:cxn ang="0">
                    <a:pos x="105" y="177"/>
                  </a:cxn>
                  <a:cxn ang="0">
                    <a:pos x="110" y="191"/>
                  </a:cxn>
                  <a:cxn ang="0">
                    <a:pos x="115" y="201"/>
                  </a:cxn>
                  <a:cxn ang="0">
                    <a:pos x="115" y="205"/>
                  </a:cxn>
                  <a:cxn ang="0">
                    <a:pos x="96" y="211"/>
                  </a:cxn>
                  <a:cxn ang="0">
                    <a:pos x="8" y="43"/>
                  </a:cxn>
                </a:cxnLst>
                <a:rect l="0" t="0" r="r" b="b"/>
                <a:pathLst>
                  <a:path w="115" h="211">
                    <a:moveTo>
                      <a:pt x="8" y="43"/>
                    </a:moveTo>
                    <a:lnTo>
                      <a:pt x="0" y="21"/>
                    </a:lnTo>
                    <a:lnTo>
                      <a:pt x="1" y="9"/>
                    </a:lnTo>
                    <a:lnTo>
                      <a:pt x="6" y="2"/>
                    </a:lnTo>
                    <a:lnTo>
                      <a:pt x="13" y="0"/>
                    </a:lnTo>
                    <a:lnTo>
                      <a:pt x="18" y="1"/>
                    </a:lnTo>
                    <a:lnTo>
                      <a:pt x="24" y="4"/>
                    </a:lnTo>
                    <a:lnTo>
                      <a:pt x="30" y="10"/>
                    </a:lnTo>
                    <a:lnTo>
                      <a:pt x="34" y="20"/>
                    </a:lnTo>
                    <a:lnTo>
                      <a:pt x="40" y="30"/>
                    </a:lnTo>
                    <a:lnTo>
                      <a:pt x="46" y="41"/>
                    </a:lnTo>
                    <a:cubicBezTo>
                      <a:pt x="62" y="74"/>
                      <a:pt x="75" y="106"/>
                      <a:pt x="90" y="137"/>
                    </a:cubicBezTo>
                    <a:lnTo>
                      <a:pt x="98" y="159"/>
                    </a:lnTo>
                    <a:lnTo>
                      <a:pt x="105" y="177"/>
                    </a:lnTo>
                    <a:lnTo>
                      <a:pt x="110" y="191"/>
                    </a:lnTo>
                    <a:lnTo>
                      <a:pt x="115" y="201"/>
                    </a:lnTo>
                    <a:lnTo>
                      <a:pt x="115" y="205"/>
                    </a:lnTo>
                    <a:lnTo>
                      <a:pt x="96" y="211"/>
                    </a:lnTo>
                    <a:lnTo>
                      <a:pt x="8" y="43"/>
                    </a:lnTo>
                    <a:close/>
                  </a:path>
                </a:pathLst>
              </a:custGeom>
              <a:solidFill>
                <a:srgbClr val="4B4B4B"/>
              </a:solidFill>
              <a:ln w="12700" cmpd="sng">
                <a:solidFill>
                  <a:srgbClr val="4B4B4B"/>
                </a:solidFill>
                <a:prstDash val="solid"/>
                <a:round/>
                <a:headEnd/>
                <a:tailEnd/>
              </a:ln>
            </p:spPr>
            <p:txBody>
              <a:bodyPr/>
              <a:lstStyle/>
              <a:p>
                <a:endParaRPr lang="es-PE"/>
              </a:p>
            </p:txBody>
          </p:sp>
          <p:sp>
            <p:nvSpPr>
              <p:cNvPr id="265" name="Freeform 240">
                <a:extLst>
                  <a:ext uri="{FF2B5EF4-FFF2-40B4-BE49-F238E27FC236}">
                    <a16:creationId xmlns:a16="http://schemas.microsoft.com/office/drawing/2014/main" id="{9E027519-4431-4FE1-84B5-802476736593}"/>
                  </a:ext>
                </a:extLst>
              </p:cNvPr>
              <p:cNvSpPr>
                <a:spLocks noChangeArrowheads="1"/>
              </p:cNvSpPr>
              <p:nvPr/>
            </p:nvSpPr>
            <p:spPr bwMode="auto">
              <a:xfrm>
                <a:off x="1698625" y="2414588"/>
                <a:ext cx="90488" cy="127000"/>
              </a:xfrm>
              <a:custGeom>
                <a:avLst/>
                <a:gdLst/>
                <a:ahLst/>
                <a:cxnLst>
                  <a:cxn ang="0">
                    <a:pos x="96" y="30"/>
                  </a:cxn>
                  <a:cxn ang="0">
                    <a:pos x="129" y="0"/>
                  </a:cxn>
                  <a:cxn ang="0">
                    <a:pos x="136" y="4"/>
                  </a:cxn>
                  <a:cxn ang="0">
                    <a:pos x="142" y="17"/>
                  </a:cxn>
                  <a:cxn ang="0">
                    <a:pos x="139" y="30"/>
                  </a:cxn>
                  <a:cxn ang="0">
                    <a:pos x="133" y="38"/>
                  </a:cxn>
                  <a:cxn ang="0">
                    <a:pos x="129" y="43"/>
                  </a:cxn>
                  <a:cxn ang="0">
                    <a:pos x="14" y="200"/>
                  </a:cxn>
                  <a:cxn ang="0">
                    <a:pos x="0" y="186"/>
                  </a:cxn>
                  <a:cxn ang="0">
                    <a:pos x="96" y="30"/>
                  </a:cxn>
                </a:cxnLst>
                <a:rect l="0" t="0" r="r" b="b"/>
                <a:pathLst>
                  <a:path w="142" h="200">
                    <a:moveTo>
                      <a:pt x="96" y="30"/>
                    </a:moveTo>
                    <a:cubicBezTo>
                      <a:pt x="105" y="16"/>
                      <a:pt x="110" y="0"/>
                      <a:pt x="129" y="0"/>
                    </a:cubicBezTo>
                    <a:lnTo>
                      <a:pt x="136" y="4"/>
                    </a:lnTo>
                    <a:lnTo>
                      <a:pt x="142" y="17"/>
                    </a:lnTo>
                    <a:lnTo>
                      <a:pt x="139" y="30"/>
                    </a:lnTo>
                    <a:lnTo>
                      <a:pt x="133" y="38"/>
                    </a:lnTo>
                    <a:lnTo>
                      <a:pt x="129" y="43"/>
                    </a:lnTo>
                    <a:lnTo>
                      <a:pt x="14" y="200"/>
                    </a:lnTo>
                    <a:lnTo>
                      <a:pt x="0" y="186"/>
                    </a:lnTo>
                    <a:lnTo>
                      <a:pt x="96" y="30"/>
                    </a:lnTo>
                    <a:close/>
                  </a:path>
                </a:pathLst>
              </a:custGeom>
              <a:solidFill>
                <a:srgbClr val="4B4B4B"/>
              </a:solidFill>
              <a:ln w="12700" cmpd="sng">
                <a:solidFill>
                  <a:srgbClr val="4B4B4B"/>
                </a:solidFill>
                <a:prstDash val="solid"/>
                <a:round/>
                <a:headEnd/>
                <a:tailEnd/>
              </a:ln>
            </p:spPr>
            <p:txBody>
              <a:bodyPr/>
              <a:lstStyle/>
              <a:p>
                <a:endParaRPr lang="es-PE"/>
              </a:p>
            </p:txBody>
          </p:sp>
          <p:sp>
            <p:nvSpPr>
              <p:cNvPr id="266" name="Freeform 241">
                <a:extLst>
                  <a:ext uri="{FF2B5EF4-FFF2-40B4-BE49-F238E27FC236}">
                    <a16:creationId xmlns:a16="http://schemas.microsoft.com/office/drawing/2014/main" id="{DF553FEB-E1A2-487E-A8CA-FFD18201B0EB}"/>
                  </a:ext>
                </a:extLst>
              </p:cNvPr>
              <p:cNvSpPr>
                <a:spLocks noChangeArrowheads="1"/>
              </p:cNvSpPr>
              <p:nvPr/>
            </p:nvSpPr>
            <p:spPr bwMode="auto">
              <a:xfrm>
                <a:off x="1703388" y="2389188"/>
                <a:ext cx="4763" cy="4763"/>
              </a:xfrm>
              <a:custGeom>
                <a:avLst/>
                <a:gdLst/>
                <a:ahLst/>
                <a:cxnLst>
                  <a:cxn ang="0">
                    <a:pos x="0" y="2"/>
                  </a:cxn>
                  <a:cxn ang="0">
                    <a:pos x="1" y="7"/>
                  </a:cxn>
                  <a:cxn ang="0">
                    <a:pos x="8" y="4"/>
                  </a:cxn>
                  <a:cxn ang="0">
                    <a:pos x="8" y="0"/>
                  </a:cxn>
                  <a:cxn ang="0">
                    <a:pos x="0" y="2"/>
                  </a:cxn>
                </a:cxnLst>
                <a:rect l="0" t="0" r="r" b="b"/>
                <a:pathLst>
                  <a:path w="8" h="7">
                    <a:moveTo>
                      <a:pt x="0" y="2"/>
                    </a:moveTo>
                    <a:lnTo>
                      <a:pt x="1" y="7"/>
                    </a:lnTo>
                    <a:lnTo>
                      <a:pt x="8" y="4"/>
                    </a:lnTo>
                    <a:lnTo>
                      <a:pt x="8" y="0"/>
                    </a:lnTo>
                    <a:lnTo>
                      <a:pt x="0" y="2"/>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267" name="Freeform 242">
                <a:extLst>
                  <a:ext uri="{FF2B5EF4-FFF2-40B4-BE49-F238E27FC236}">
                    <a16:creationId xmlns:a16="http://schemas.microsoft.com/office/drawing/2014/main" id="{635B346A-2D8A-4178-A525-288B85ADCB76}"/>
                  </a:ext>
                </a:extLst>
              </p:cNvPr>
              <p:cNvSpPr>
                <a:spLocks noChangeArrowheads="1"/>
              </p:cNvSpPr>
              <p:nvPr/>
            </p:nvSpPr>
            <p:spPr bwMode="auto">
              <a:xfrm>
                <a:off x="1776413" y="2371725"/>
                <a:ext cx="7938" cy="4763"/>
              </a:xfrm>
              <a:custGeom>
                <a:avLst/>
                <a:gdLst/>
                <a:ahLst/>
                <a:cxnLst>
                  <a:cxn ang="0">
                    <a:pos x="2" y="1"/>
                  </a:cxn>
                  <a:cxn ang="0">
                    <a:pos x="0" y="2"/>
                  </a:cxn>
                  <a:cxn ang="0">
                    <a:pos x="2" y="7"/>
                  </a:cxn>
                  <a:cxn ang="0">
                    <a:pos x="4" y="6"/>
                  </a:cxn>
                  <a:cxn ang="0">
                    <a:pos x="13" y="1"/>
                  </a:cxn>
                  <a:cxn ang="0">
                    <a:pos x="13" y="0"/>
                  </a:cxn>
                  <a:cxn ang="0">
                    <a:pos x="2" y="1"/>
                  </a:cxn>
                </a:cxnLst>
                <a:rect l="0" t="0" r="r" b="b"/>
                <a:pathLst>
                  <a:path w="13" h="7">
                    <a:moveTo>
                      <a:pt x="2" y="1"/>
                    </a:moveTo>
                    <a:lnTo>
                      <a:pt x="0" y="2"/>
                    </a:lnTo>
                    <a:lnTo>
                      <a:pt x="2" y="7"/>
                    </a:lnTo>
                    <a:lnTo>
                      <a:pt x="4" y="6"/>
                    </a:lnTo>
                    <a:lnTo>
                      <a:pt x="13" y="1"/>
                    </a:lnTo>
                    <a:lnTo>
                      <a:pt x="13" y="0"/>
                    </a:lnTo>
                    <a:lnTo>
                      <a:pt x="2" y="1"/>
                    </a:lnTo>
                    <a:close/>
                  </a:path>
                </a:pathLst>
              </a:custGeom>
              <a:solidFill>
                <a:srgbClr val="FFA892"/>
              </a:solidFill>
              <a:ln w="12700" cmpd="sng">
                <a:solidFill>
                  <a:srgbClr val="FFA892"/>
                </a:solidFill>
                <a:prstDash val="solid"/>
                <a:round/>
                <a:headEnd/>
                <a:tailEnd/>
              </a:ln>
            </p:spPr>
            <p:txBody>
              <a:bodyPr/>
              <a:lstStyle/>
              <a:p>
                <a:endParaRPr lang="es-PE"/>
              </a:p>
            </p:txBody>
          </p:sp>
          <p:sp>
            <p:nvSpPr>
              <p:cNvPr id="268" name="Freeform 243">
                <a:extLst>
                  <a:ext uri="{FF2B5EF4-FFF2-40B4-BE49-F238E27FC236}">
                    <a16:creationId xmlns:a16="http://schemas.microsoft.com/office/drawing/2014/main" id="{A451C190-6A9F-4D09-8FDF-07755980F412}"/>
                  </a:ext>
                </a:extLst>
              </p:cNvPr>
              <p:cNvSpPr>
                <a:spLocks noChangeArrowheads="1"/>
              </p:cNvSpPr>
              <p:nvPr/>
            </p:nvSpPr>
            <p:spPr bwMode="auto">
              <a:xfrm>
                <a:off x="1784350" y="2371725"/>
                <a:ext cx="1588" cy="0"/>
              </a:xfrm>
              <a:custGeom>
                <a:avLst/>
                <a:gdLst/>
                <a:ahLst/>
                <a:cxnLst>
                  <a:cxn ang="0">
                    <a:pos x="0" y="0"/>
                  </a:cxn>
                  <a:cxn ang="0">
                    <a:pos x="0" y="1"/>
                  </a:cxn>
                  <a:cxn ang="0">
                    <a:pos x="2" y="0"/>
                  </a:cxn>
                  <a:cxn ang="0">
                    <a:pos x="0" y="0"/>
                  </a:cxn>
                </a:cxnLst>
                <a:rect l="0" t="0" r="r" b="b"/>
                <a:pathLst>
                  <a:path w="2" h="1">
                    <a:moveTo>
                      <a:pt x="0" y="0"/>
                    </a:moveTo>
                    <a:lnTo>
                      <a:pt x="0" y="1"/>
                    </a:lnTo>
                    <a:lnTo>
                      <a:pt x="2" y="0"/>
                    </a:lnTo>
                    <a:lnTo>
                      <a:pt x="0"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269" name="Freeform 244">
                <a:extLst>
                  <a:ext uri="{FF2B5EF4-FFF2-40B4-BE49-F238E27FC236}">
                    <a16:creationId xmlns:a16="http://schemas.microsoft.com/office/drawing/2014/main" id="{84DCE4E0-D4C2-4C02-9B16-298B70E31FB7}"/>
                  </a:ext>
                </a:extLst>
              </p:cNvPr>
              <p:cNvSpPr>
                <a:spLocks noChangeArrowheads="1"/>
              </p:cNvSpPr>
              <p:nvPr/>
            </p:nvSpPr>
            <p:spPr bwMode="auto">
              <a:xfrm>
                <a:off x="1708150" y="2373313"/>
                <a:ext cx="69850" cy="19050"/>
              </a:xfrm>
              <a:custGeom>
                <a:avLst/>
                <a:gdLst/>
                <a:ahLst/>
                <a:cxnLst>
                  <a:cxn ang="0">
                    <a:pos x="0" y="26"/>
                  </a:cxn>
                  <a:cxn ang="0">
                    <a:pos x="0" y="31"/>
                  </a:cxn>
                  <a:cxn ang="0">
                    <a:pos x="109" y="4"/>
                  </a:cxn>
                  <a:cxn ang="0">
                    <a:pos x="106" y="0"/>
                  </a:cxn>
                  <a:cxn ang="0">
                    <a:pos x="0" y="26"/>
                  </a:cxn>
                </a:cxnLst>
                <a:rect l="0" t="0" r="r" b="b"/>
                <a:pathLst>
                  <a:path w="109" h="31">
                    <a:moveTo>
                      <a:pt x="0" y="26"/>
                    </a:moveTo>
                    <a:lnTo>
                      <a:pt x="0" y="31"/>
                    </a:lnTo>
                    <a:lnTo>
                      <a:pt x="109" y="4"/>
                    </a:lnTo>
                    <a:lnTo>
                      <a:pt x="106" y="0"/>
                    </a:lnTo>
                    <a:lnTo>
                      <a:pt x="0" y="26"/>
                    </a:lnTo>
                    <a:close/>
                  </a:path>
                </a:pathLst>
              </a:custGeom>
              <a:solidFill>
                <a:srgbClr val="B9FBFF"/>
              </a:solidFill>
              <a:ln w="12700" cmpd="sng">
                <a:solidFill>
                  <a:srgbClr val="B9FBFF"/>
                </a:solidFill>
                <a:prstDash val="solid"/>
                <a:round/>
                <a:headEnd/>
                <a:tailEnd/>
              </a:ln>
            </p:spPr>
            <p:txBody>
              <a:bodyPr/>
              <a:lstStyle/>
              <a:p>
                <a:endParaRPr lang="es-PE"/>
              </a:p>
            </p:txBody>
          </p:sp>
          <p:sp>
            <p:nvSpPr>
              <p:cNvPr id="270" name="Freeform 245">
                <a:extLst>
                  <a:ext uri="{FF2B5EF4-FFF2-40B4-BE49-F238E27FC236}">
                    <a16:creationId xmlns:a16="http://schemas.microsoft.com/office/drawing/2014/main" id="{ADFD79AE-8695-479E-97E9-09CE18BDF46F}"/>
                  </a:ext>
                </a:extLst>
              </p:cNvPr>
              <p:cNvSpPr>
                <a:spLocks noChangeArrowheads="1"/>
              </p:cNvSpPr>
              <p:nvPr/>
            </p:nvSpPr>
            <p:spPr bwMode="auto">
              <a:xfrm>
                <a:off x="1693863" y="2392363"/>
                <a:ext cx="15875" cy="19050"/>
              </a:xfrm>
              <a:custGeom>
                <a:avLst/>
                <a:gdLst/>
                <a:ahLst/>
                <a:cxnLst>
                  <a:cxn ang="0">
                    <a:pos x="3" y="16"/>
                  </a:cxn>
                  <a:cxn ang="0">
                    <a:pos x="9" y="10"/>
                  </a:cxn>
                  <a:cxn ang="0">
                    <a:pos x="10" y="9"/>
                  </a:cxn>
                  <a:cxn ang="0">
                    <a:pos x="13" y="7"/>
                  </a:cxn>
                  <a:cxn ang="0">
                    <a:pos x="15" y="3"/>
                  </a:cxn>
                  <a:cxn ang="0">
                    <a:pos x="19" y="1"/>
                  </a:cxn>
                  <a:cxn ang="0">
                    <a:pos x="21" y="0"/>
                  </a:cxn>
                  <a:cxn ang="0">
                    <a:pos x="25" y="0"/>
                  </a:cxn>
                  <a:cxn ang="0">
                    <a:pos x="15" y="16"/>
                  </a:cxn>
                  <a:cxn ang="0">
                    <a:pos x="0" y="28"/>
                  </a:cxn>
                  <a:cxn ang="0">
                    <a:pos x="3" y="16"/>
                  </a:cxn>
                </a:cxnLst>
                <a:rect l="0" t="0" r="r" b="b"/>
                <a:pathLst>
                  <a:path w="25" h="28">
                    <a:moveTo>
                      <a:pt x="3" y="16"/>
                    </a:moveTo>
                    <a:lnTo>
                      <a:pt x="9" y="10"/>
                    </a:lnTo>
                    <a:lnTo>
                      <a:pt x="10" y="9"/>
                    </a:lnTo>
                    <a:lnTo>
                      <a:pt x="13" y="7"/>
                    </a:lnTo>
                    <a:lnTo>
                      <a:pt x="15" y="3"/>
                    </a:lnTo>
                    <a:lnTo>
                      <a:pt x="19" y="1"/>
                    </a:lnTo>
                    <a:lnTo>
                      <a:pt x="21" y="0"/>
                    </a:lnTo>
                    <a:lnTo>
                      <a:pt x="25" y="0"/>
                    </a:lnTo>
                    <a:lnTo>
                      <a:pt x="15" y="16"/>
                    </a:lnTo>
                    <a:lnTo>
                      <a:pt x="0" y="28"/>
                    </a:lnTo>
                    <a:lnTo>
                      <a:pt x="3" y="16"/>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271" name="Freeform 246">
                <a:extLst>
                  <a:ext uri="{FF2B5EF4-FFF2-40B4-BE49-F238E27FC236}">
                    <a16:creationId xmlns:a16="http://schemas.microsoft.com/office/drawing/2014/main" id="{34193B6B-D0B7-4860-BFBA-C24C3FED5525}"/>
                  </a:ext>
                </a:extLst>
              </p:cNvPr>
              <p:cNvSpPr>
                <a:spLocks noChangeArrowheads="1"/>
              </p:cNvSpPr>
              <p:nvPr/>
            </p:nvSpPr>
            <p:spPr bwMode="auto">
              <a:xfrm>
                <a:off x="1674813" y="2409825"/>
                <a:ext cx="31750" cy="146050"/>
              </a:xfrm>
              <a:custGeom>
                <a:avLst/>
                <a:gdLst/>
                <a:ahLst/>
                <a:cxnLst>
                  <a:cxn ang="0">
                    <a:pos x="5" y="13"/>
                  </a:cxn>
                  <a:cxn ang="0">
                    <a:pos x="3" y="4"/>
                  </a:cxn>
                  <a:cxn ang="0">
                    <a:pos x="1" y="0"/>
                  </a:cxn>
                  <a:cxn ang="0">
                    <a:pos x="0" y="1"/>
                  </a:cxn>
                  <a:cxn ang="0">
                    <a:pos x="1" y="14"/>
                  </a:cxn>
                  <a:cxn ang="0">
                    <a:pos x="1" y="15"/>
                  </a:cxn>
                  <a:cxn ang="0">
                    <a:pos x="39" y="229"/>
                  </a:cxn>
                  <a:cxn ang="0">
                    <a:pos x="51" y="207"/>
                  </a:cxn>
                  <a:cxn ang="0">
                    <a:pos x="9" y="28"/>
                  </a:cxn>
                  <a:cxn ang="0">
                    <a:pos x="9" y="26"/>
                  </a:cxn>
                  <a:cxn ang="0">
                    <a:pos x="8" y="23"/>
                  </a:cxn>
                  <a:cxn ang="0">
                    <a:pos x="7" y="19"/>
                  </a:cxn>
                  <a:cxn ang="0">
                    <a:pos x="5" y="13"/>
                  </a:cxn>
                </a:cxnLst>
                <a:rect l="0" t="0" r="r" b="b"/>
                <a:pathLst>
                  <a:path w="51" h="229">
                    <a:moveTo>
                      <a:pt x="5" y="13"/>
                    </a:moveTo>
                    <a:lnTo>
                      <a:pt x="3" y="4"/>
                    </a:lnTo>
                    <a:lnTo>
                      <a:pt x="1" y="0"/>
                    </a:lnTo>
                    <a:lnTo>
                      <a:pt x="0" y="1"/>
                    </a:lnTo>
                    <a:lnTo>
                      <a:pt x="1" y="14"/>
                    </a:lnTo>
                    <a:lnTo>
                      <a:pt x="1" y="15"/>
                    </a:lnTo>
                    <a:lnTo>
                      <a:pt x="39" y="229"/>
                    </a:lnTo>
                    <a:lnTo>
                      <a:pt x="51" y="207"/>
                    </a:lnTo>
                    <a:lnTo>
                      <a:pt x="9" y="28"/>
                    </a:lnTo>
                    <a:lnTo>
                      <a:pt x="9" y="26"/>
                    </a:lnTo>
                    <a:lnTo>
                      <a:pt x="8" y="23"/>
                    </a:lnTo>
                    <a:lnTo>
                      <a:pt x="7" y="19"/>
                    </a:lnTo>
                    <a:lnTo>
                      <a:pt x="5" y="13"/>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272" name="Freeform 247">
                <a:extLst>
                  <a:ext uri="{FF2B5EF4-FFF2-40B4-BE49-F238E27FC236}">
                    <a16:creationId xmlns:a16="http://schemas.microsoft.com/office/drawing/2014/main" id="{FCED14A5-19EA-43F3-A5DD-D862C3845C19}"/>
                  </a:ext>
                </a:extLst>
              </p:cNvPr>
              <p:cNvSpPr>
                <a:spLocks noChangeArrowheads="1"/>
              </p:cNvSpPr>
              <p:nvPr/>
            </p:nvSpPr>
            <p:spPr bwMode="auto">
              <a:xfrm>
                <a:off x="1671638" y="2366963"/>
                <a:ext cx="38100" cy="53975"/>
              </a:xfrm>
              <a:custGeom>
                <a:avLst/>
                <a:gdLst/>
                <a:ahLst/>
                <a:cxnLst>
                  <a:cxn ang="0">
                    <a:pos x="33" y="0"/>
                  </a:cxn>
                  <a:cxn ang="0">
                    <a:pos x="32" y="2"/>
                  </a:cxn>
                  <a:cxn ang="0">
                    <a:pos x="27" y="7"/>
                  </a:cxn>
                  <a:cxn ang="0">
                    <a:pos x="25" y="13"/>
                  </a:cxn>
                  <a:cxn ang="0">
                    <a:pos x="22" y="15"/>
                  </a:cxn>
                  <a:cxn ang="0">
                    <a:pos x="16" y="37"/>
                  </a:cxn>
                  <a:cxn ang="0">
                    <a:pos x="15" y="36"/>
                  </a:cxn>
                  <a:cxn ang="0">
                    <a:pos x="14" y="33"/>
                  </a:cxn>
                  <a:cxn ang="0">
                    <a:pos x="13" y="30"/>
                  </a:cxn>
                  <a:cxn ang="0">
                    <a:pos x="13" y="25"/>
                  </a:cxn>
                  <a:cxn ang="0">
                    <a:pos x="15" y="19"/>
                  </a:cxn>
                  <a:cxn ang="0">
                    <a:pos x="15" y="14"/>
                  </a:cxn>
                  <a:cxn ang="0">
                    <a:pos x="14" y="12"/>
                  </a:cxn>
                  <a:cxn ang="0">
                    <a:pos x="14" y="10"/>
                  </a:cxn>
                  <a:cxn ang="0">
                    <a:pos x="13" y="14"/>
                  </a:cxn>
                  <a:cxn ang="0">
                    <a:pos x="13" y="19"/>
                  </a:cxn>
                  <a:cxn ang="0">
                    <a:pos x="10" y="22"/>
                  </a:cxn>
                  <a:cxn ang="0">
                    <a:pos x="10" y="25"/>
                  </a:cxn>
                  <a:cxn ang="0">
                    <a:pos x="4" y="77"/>
                  </a:cxn>
                  <a:cxn ang="0">
                    <a:pos x="7" y="77"/>
                  </a:cxn>
                  <a:cxn ang="0">
                    <a:pos x="8" y="79"/>
                  </a:cxn>
                  <a:cxn ang="0">
                    <a:pos x="8" y="81"/>
                  </a:cxn>
                  <a:cxn ang="0">
                    <a:pos x="10" y="84"/>
                  </a:cxn>
                  <a:cxn ang="0">
                    <a:pos x="41" y="50"/>
                  </a:cxn>
                  <a:cxn ang="0">
                    <a:pos x="38" y="52"/>
                  </a:cxn>
                  <a:cxn ang="0">
                    <a:pos x="35" y="39"/>
                  </a:cxn>
                  <a:cxn ang="0">
                    <a:pos x="41" y="33"/>
                  </a:cxn>
                  <a:cxn ang="0">
                    <a:pos x="44" y="33"/>
                  </a:cxn>
                  <a:cxn ang="0">
                    <a:pos x="49" y="34"/>
                  </a:cxn>
                  <a:cxn ang="0">
                    <a:pos x="55" y="36"/>
                  </a:cxn>
                  <a:cxn ang="0">
                    <a:pos x="59" y="33"/>
                  </a:cxn>
                  <a:cxn ang="0">
                    <a:pos x="43" y="28"/>
                  </a:cxn>
                  <a:cxn ang="0">
                    <a:pos x="31" y="36"/>
                  </a:cxn>
                  <a:cxn ang="0">
                    <a:pos x="38" y="25"/>
                  </a:cxn>
                  <a:cxn ang="0">
                    <a:pos x="40" y="24"/>
                  </a:cxn>
                  <a:cxn ang="0">
                    <a:pos x="45" y="22"/>
                  </a:cxn>
                  <a:cxn ang="0">
                    <a:pos x="50" y="20"/>
                  </a:cxn>
                  <a:cxn ang="0">
                    <a:pos x="52" y="15"/>
                  </a:cxn>
                  <a:cxn ang="0">
                    <a:pos x="33" y="20"/>
                  </a:cxn>
                  <a:cxn ang="0">
                    <a:pos x="23" y="34"/>
                  </a:cxn>
                  <a:cxn ang="0">
                    <a:pos x="27" y="16"/>
                  </a:cxn>
                  <a:cxn ang="0">
                    <a:pos x="29" y="14"/>
                  </a:cxn>
                  <a:cxn ang="0">
                    <a:pos x="32" y="9"/>
                  </a:cxn>
                  <a:cxn ang="0">
                    <a:pos x="33" y="4"/>
                  </a:cxn>
                  <a:cxn ang="0">
                    <a:pos x="33" y="0"/>
                  </a:cxn>
                </a:cxnLst>
                <a:rect l="0" t="0" r="r" b="b"/>
                <a:pathLst>
                  <a:path w="59" h="84">
                    <a:moveTo>
                      <a:pt x="33" y="0"/>
                    </a:moveTo>
                    <a:lnTo>
                      <a:pt x="32" y="2"/>
                    </a:lnTo>
                    <a:lnTo>
                      <a:pt x="27" y="7"/>
                    </a:lnTo>
                    <a:lnTo>
                      <a:pt x="25" y="13"/>
                    </a:lnTo>
                    <a:lnTo>
                      <a:pt x="22" y="15"/>
                    </a:lnTo>
                    <a:lnTo>
                      <a:pt x="16" y="37"/>
                    </a:lnTo>
                    <a:lnTo>
                      <a:pt x="15" y="36"/>
                    </a:lnTo>
                    <a:lnTo>
                      <a:pt x="14" y="33"/>
                    </a:lnTo>
                    <a:lnTo>
                      <a:pt x="13" y="30"/>
                    </a:lnTo>
                    <a:lnTo>
                      <a:pt x="13" y="25"/>
                    </a:lnTo>
                    <a:lnTo>
                      <a:pt x="15" y="19"/>
                    </a:lnTo>
                    <a:lnTo>
                      <a:pt x="15" y="14"/>
                    </a:lnTo>
                    <a:lnTo>
                      <a:pt x="14" y="12"/>
                    </a:lnTo>
                    <a:lnTo>
                      <a:pt x="14" y="10"/>
                    </a:lnTo>
                    <a:lnTo>
                      <a:pt x="13" y="14"/>
                    </a:lnTo>
                    <a:lnTo>
                      <a:pt x="13" y="19"/>
                    </a:lnTo>
                    <a:lnTo>
                      <a:pt x="10" y="22"/>
                    </a:lnTo>
                    <a:lnTo>
                      <a:pt x="10" y="25"/>
                    </a:lnTo>
                    <a:cubicBezTo>
                      <a:pt x="9" y="49"/>
                      <a:pt x="0" y="51"/>
                      <a:pt x="4" y="77"/>
                    </a:cubicBezTo>
                    <a:lnTo>
                      <a:pt x="7" y="77"/>
                    </a:lnTo>
                    <a:lnTo>
                      <a:pt x="8" y="79"/>
                    </a:lnTo>
                    <a:lnTo>
                      <a:pt x="8" y="81"/>
                    </a:lnTo>
                    <a:lnTo>
                      <a:pt x="10" y="84"/>
                    </a:lnTo>
                    <a:cubicBezTo>
                      <a:pt x="23" y="74"/>
                      <a:pt x="43" y="70"/>
                      <a:pt x="41" y="50"/>
                    </a:cubicBezTo>
                    <a:lnTo>
                      <a:pt x="38" y="52"/>
                    </a:lnTo>
                    <a:cubicBezTo>
                      <a:pt x="32" y="46"/>
                      <a:pt x="32" y="48"/>
                      <a:pt x="35" y="39"/>
                    </a:cubicBezTo>
                    <a:lnTo>
                      <a:pt x="41" y="33"/>
                    </a:lnTo>
                    <a:lnTo>
                      <a:pt x="44" y="33"/>
                    </a:lnTo>
                    <a:lnTo>
                      <a:pt x="49" y="34"/>
                    </a:lnTo>
                    <a:lnTo>
                      <a:pt x="55" y="36"/>
                    </a:lnTo>
                    <a:lnTo>
                      <a:pt x="59" y="33"/>
                    </a:lnTo>
                    <a:lnTo>
                      <a:pt x="43" y="28"/>
                    </a:lnTo>
                    <a:lnTo>
                      <a:pt x="31" y="36"/>
                    </a:lnTo>
                    <a:lnTo>
                      <a:pt x="38" y="25"/>
                    </a:lnTo>
                    <a:lnTo>
                      <a:pt x="40" y="24"/>
                    </a:lnTo>
                    <a:lnTo>
                      <a:pt x="45" y="22"/>
                    </a:lnTo>
                    <a:lnTo>
                      <a:pt x="50" y="20"/>
                    </a:lnTo>
                    <a:lnTo>
                      <a:pt x="52" y="15"/>
                    </a:lnTo>
                    <a:lnTo>
                      <a:pt x="33" y="20"/>
                    </a:lnTo>
                    <a:lnTo>
                      <a:pt x="23" y="34"/>
                    </a:lnTo>
                    <a:lnTo>
                      <a:pt x="27" y="16"/>
                    </a:lnTo>
                    <a:lnTo>
                      <a:pt x="29" y="14"/>
                    </a:lnTo>
                    <a:lnTo>
                      <a:pt x="32" y="9"/>
                    </a:lnTo>
                    <a:lnTo>
                      <a:pt x="33" y="4"/>
                    </a:lnTo>
                    <a:lnTo>
                      <a:pt x="33" y="0"/>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273" name="Freeform 248">
                <a:extLst>
                  <a:ext uri="{FF2B5EF4-FFF2-40B4-BE49-F238E27FC236}">
                    <a16:creationId xmlns:a16="http://schemas.microsoft.com/office/drawing/2014/main" id="{AB8BD7BE-AD4D-4A3C-9443-F967E388F4DC}"/>
                  </a:ext>
                </a:extLst>
              </p:cNvPr>
              <p:cNvSpPr>
                <a:spLocks noChangeArrowheads="1"/>
              </p:cNvSpPr>
              <p:nvPr/>
            </p:nvSpPr>
            <p:spPr bwMode="auto">
              <a:xfrm>
                <a:off x="1689100" y="2541588"/>
                <a:ext cx="33338" cy="52388"/>
              </a:xfrm>
              <a:custGeom>
                <a:avLst/>
                <a:gdLst/>
                <a:ahLst/>
                <a:cxnLst>
                  <a:cxn ang="0">
                    <a:pos x="0" y="2"/>
                  </a:cxn>
                  <a:cxn ang="0">
                    <a:pos x="11" y="79"/>
                  </a:cxn>
                  <a:cxn ang="0">
                    <a:pos x="13" y="79"/>
                  </a:cxn>
                  <a:cxn ang="0">
                    <a:pos x="15" y="80"/>
                  </a:cxn>
                  <a:cxn ang="0">
                    <a:pos x="18" y="81"/>
                  </a:cxn>
                  <a:cxn ang="0">
                    <a:pos x="22" y="82"/>
                  </a:cxn>
                  <a:cxn ang="0">
                    <a:pos x="32" y="82"/>
                  </a:cxn>
                  <a:cxn ang="0">
                    <a:pos x="39" y="81"/>
                  </a:cxn>
                  <a:cxn ang="0">
                    <a:pos x="45" y="79"/>
                  </a:cxn>
                  <a:cxn ang="0">
                    <a:pos x="51" y="0"/>
                  </a:cxn>
                  <a:cxn ang="0">
                    <a:pos x="0" y="2"/>
                  </a:cxn>
                </a:cxnLst>
                <a:rect l="0" t="0" r="r" b="b"/>
                <a:pathLst>
                  <a:path w="51" h="82">
                    <a:moveTo>
                      <a:pt x="0" y="2"/>
                    </a:moveTo>
                    <a:lnTo>
                      <a:pt x="11" y="79"/>
                    </a:lnTo>
                    <a:lnTo>
                      <a:pt x="13" y="79"/>
                    </a:lnTo>
                    <a:lnTo>
                      <a:pt x="15" y="80"/>
                    </a:lnTo>
                    <a:lnTo>
                      <a:pt x="18" y="81"/>
                    </a:lnTo>
                    <a:lnTo>
                      <a:pt x="22" y="82"/>
                    </a:lnTo>
                    <a:lnTo>
                      <a:pt x="32" y="82"/>
                    </a:lnTo>
                    <a:lnTo>
                      <a:pt x="39" y="81"/>
                    </a:lnTo>
                    <a:lnTo>
                      <a:pt x="45" y="79"/>
                    </a:lnTo>
                    <a:lnTo>
                      <a:pt x="51" y="0"/>
                    </a:lnTo>
                    <a:lnTo>
                      <a:pt x="0" y="2"/>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274" name="Freeform 249">
                <a:extLst>
                  <a:ext uri="{FF2B5EF4-FFF2-40B4-BE49-F238E27FC236}">
                    <a16:creationId xmlns:a16="http://schemas.microsoft.com/office/drawing/2014/main" id="{F449C567-6132-4389-8703-4BF28E96D9B2}"/>
                  </a:ext>
                </a:extLst>
              </p:cNvPr>
              <p:cNvSpPr>
                <a:spLocks noChangeArrowheads="1"/>
              </p:cNvSpPr>
              <p:nvPr/>
            </p:nvSpPr>
            <p:spPr bwMode="auto">
              <a:xfrm>
                <a:off x="1695450" y="2555875"/>
                <a:ext cx="20638" cy="31750"/>
              </a:xfrm>
              <a:custGeom>
                <a:avLst/>
                <a:gdLst/>
                <a:ahLst/>
                <a:cxnLst>
                  <a:cxn ang="0">
                    <a:pos x="33" y="0"/>
                  </a:cxn>
                  <a:cxn ang="0">
                    <a:pos x="28" y="47"/>
                  </a:cxn>
                  <a:cxn ang="0">
                    <a:pos x="21" y="50"/>
                  </a:cxn>
                  <a:cxn ang="0">
                    <a:pos x="16" y="51"/>
                  </a:cxn>
                  <a:cxn ang="0">
                    <a:pos x="11" y="50"/>
                  </a:cxn>
                  <a:cxn ang="0">
                    <a:pos x="10" y="50"/>
                  </a:cxn>
                  <a:cxn ang="0">
                    <a:pos x="0" y="0"/>
                  </a:cxn>
                  <a:cxn ang="0">
                    <a:pos x="33" y="0"/>
                  </a:cxn>
                </a:cxnLst>
                <a:rect l="0" t="0" r="r" b="b"/>
                <a:pathLst>
                  <a:path w="33" h="51">
                    <a:moveTo>
                      <a:pt x="33" y="0"/>
                    </a:moveTo>
                    <a:lnTo>
                      <a:pt x="28" y="47"/>
                    </a:lnTo>
                    <a:lnTo>
                      <a:pt x="21" y="50"/>
                    </a:lnTo>
                    <a:lnTo>
                      <a:pt x="16" y="51"/>
                    </a:lnTo>
                    <a:lnTo>
                      <a:pt x="11" y="50"/>
                    </a:lnTo>
                    <a:lnTo>
                      <a:pt x="10" y="50"/>
                    </a:lnTo>
                    <a:lnTo>
                      <a:pt x="0" y="0"/>
                    </a:lnTo>
                    <a:lnTo>
                      <a:pt x="33" y="0"/>
                    </a:lnTo>
                    <a:close/>
                  </a:path>
                </a:pathLst>
              </a:custGeom>
              <a:solidFill>
                <a:srgbClr val="CCFFFB"/>
              </a:solidFill>
              <a:ln w="12700" cmpd="sng">
                <a:solidFill>
                  <a:srgbClr val="CCFFFB"/>
                </a:solidFill>
                <a:prstDash val="solid"/>
                <a:round/>
                <a:headEnd/>
                <a:tailEnd/>
              </a:ln>
            </p:spPr>
            <p:txBody>
              <a:bodyPr/>
              <a:lstStyle/>
              <a:p>
                <a:endParaRPr lang="es-PE"/>
              </a:p>
            </p:txBody>
          </p:sp>
          <p:sp>
            <p:nvSpPr>
              <p:cNvPr id="275" name="Freeform 250">
                <a:extLst>
                  <a:ext uri="{FF2B5EF4-FFF2-40B4-BE49-F238E27FC236}">
                    <a16:creationId xmlns:a16="http://schemas.microsoft.com/office/drawing/2014/main" id="{FCFA76E3-3A60-4200-AE3F-60429B7D9358}"/>
                  </a:ext>
                </a:extLst>
              </p:cNvPr>
              <p:cNvSpPr>
                <a:spLocks noChangeArrowheads="1"/>
              </p:cNvSpPr>
              <p:nvPr/>
            </p:nvSpPr>
            <p:spPr bwMode="auto">
              <a:xfrm>
                <a:off x="1871663" y="2443163"/>
                <a:ext cx="82550" cy="109538"/>
              </a:xfrm>
              <a:custGeom>
                <a:avLst/>
                <a:gdLst/>
                <a:ahLst/>
                <a:cxnLst>
                  <a:cxn ang="0">
                    <a:pos x="126" y="106"/>
                  </a:cxn>
                  <a:cxn ang="0">
                    <a:pos x="115" y="1"/>
                  </a:cxn>
                  <a:cxn ang="0">
                    <a:pos x="0" y="0"/>
                  </a:cxn>
                  <a:cxn ang="0">
                    <a:pos x="19" y="171"/>
                  </a:cxn>
                  <a:cxn ang="0">
                    <a:pos x="131" y="169"/>
                  </a:cxn>
                  <a:cxn ang="0">
                    <a:pos x="126" y="106"/>
                  </a:cxn>
                </a:cxnLst>
                <a:rect l="0" t="0" r="r" b="b"/>
                <a:pathLst>
                  <a:path w="131" h="171">
                    <a:moveTo>
                      <a:pt x="126" y="106"/>
                    </a:moveTo>
                    <a:lnTo>
                      <a:pt x="115" y="1"/>
                    </a:lnTo>
                    <a:lnTo>
                      <a:pt x="0" y="0"/>
                    </a:lnTo>
                    <a:lnTo>
                      <a:pt x="19" y="171"/>
                    </a:lnTo>
                    <a:lnTo>
                      <a:pt x="131" y="169"/>
                    </a:lnTo>
                    <a:lnTo>
                      <a:pt x="126" y="106"/>
                    </a:lnTo>
                    <a:close/>
                  </a:path>
                </a:pathLst>
              </a:custGeom>
              <a:solidFill>
                <a:srgbClr val="C1FFFF"/>
              </a:solidFill>
              <a:ln w="12700" cmpd="sng">
                <a:solidFill>
                  <a:srgbClr val="C1FFFF"/>
                </a:solidFill>
                <a:prstDash val="solid"/>
                <a:round/>
                <a:headEnd/>
                <a:tailEnd/>
              </a:ln>
            </p:spPr>
            <p:txBody>
              <a:bodyPr/>
              <a:lstStyle/>
              <a:p>
                <a:endParaRPr lang="es-PE"/>
              </a:p>
            </p:txBody>
          </p:sp>
          <p:sp>
            <p:nvSpPr>
              <p:cNvPr id="276" name="Freeform 251">
                <a:extLst>
                  <a:ext uri="{FF2B5EF4-FFF2-40B4-BE49-F238E27FC236}">
                    <a16:creationId xmlns:a16="http://schemas.microsoft.com/office/drawing/2014/main" id="{81DA6221-6AA5-4608-A14D-CC03D8509B81}"/>
                  </a:ext>
                </a:extLst>
              </p:cNvPr>
              <p:cNvSpPr>
                <a:spLocks noChangeArrowheads="1"/>
              </p:cNvSpPr>
              <p:nvPr/>
            </p:nvSpPr>
            <p:spPr bwMode="auto">
              <a:xfrm>
                <a:off x="1860550" y="2447925"/>
                <a:ext cx="100013" cy="114300"/>
              </a:xfrm>
              <a:custGeom>
                <a:avLst/>
                <a:gdLst/>
                <a:ahLst/>
                <a:cxnLst>
                  <a:cxn ang="0">
                    <a:pos x="141" y="101"/>
                  </a:cxn>
                  <a:cxn ang="0">
                    <a:pos x="112" y="0"/>
                  </a:cxn>
                  <a:cxn ang="0">
                    <a:pos x="0" y="15"/>
                  </a:cxn>
                  <a:cxn ang="0">
                    <a:pos x="44" y="181"/>
                  </a:cxn>
                  <a:cxn ang="0">
                    <a:pos x="157" y="161"/>
                  </a:cxn>
                  <a:cxn ang="0">
                    <a:pos x="141" y="101"/>
                  </a:cxn>
                </a:cxnLst>
                <a:rect l="0" t="0" r="r" b="b"/>
                <a:pathLst>
                  <a:path w="157" h="181">
                    <a:moveTo>
                      <a:pt x="141" y="101"/>
                    </a:moveTo>
                    <a:lnTo>
                      <a:pt x="112" y="0"/>
                    </a:lnTo>
                    <a:lnTo>
                      <a:pt x="0" y="15"/>
                    </a:lnTo>
                    <a:lnTo>
                      <a:pt x="44" y="181"/>
                    </a:lnTo>
                    <a:lnTo>
                      <a:pt x="157" y="161"/>
                    </a:lnTo>
                    <a:lnTo>
                      <a:pt x="141" y="101"/>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277" name="Freeform 252">
                <a:extLst>
                  <a:ext uri="{FF2B5EF4-FFF2-40B4-BE49-F238E27FC236}">
                    <a16:creationId xmlns:a16="http://schemas.microsoft.com/office/drawing/2014/main" id="{D41D57BD-5C9D-4310-A6B6-DC5444414B4B}"/>
                  </a:ext>
                </a:extLst>
              </p:cNvPr>
              <p:cNvSpPr>
                <a:spLocks noChangeArrowheads="1"/>
              </p:cNvSpPr>
              <p:nvPr/>
            </p:nvSpPr>
            <p:spPr bwMode="auto">
              <a:xfrm>
                <a:off x="1958975" y="2366963"/>
                <a:ext cx="179388" cy="187325"/>
              </a:xfrm>
              <a:custGeom>
                <a:avLst/>
                <a:gdLst/>
                <a:ahLst/>
                <a:cxnLst>
                  <a:cxn ang="0">
                    <a:pos x="200" y="0"/>
                  </a:cxn>
                  <a:cxn ang="0">
                    <a:pos x="202" y="1"/>
                  </a:cxn>
                  <a:cxn ang="0">
                    <a:pos x="208" y="7"/>
                  </a:cxn>
                  <a:cxn ang="0">
                    <a:pos x="215" y="19"/>
                  </a:cxn>
                  <a:cxn ang="0">
                    <a:pos x="225" y="37"/>
                  </a:cxn>
                  <a:cxn ang="0">
                    <a:pos x="236" y="63"/>
                  </a:cxn>
                  <a:cxn ang="0">
                    <a:pos x="245" y="100"/>
                  </a:cxn>
                  <a:cxn ang="0">
                    <a:pos x="255" y="147"/>
                  </a:cxn>
                  <a:cxn ang="0">
                    <a:pos x="238" y="248"/>
                  </a:cxn>
                  <a:cxn ang="0">
                    <a:pos x="38" y="296"/>
                  </a:cxn>
                  <a:cxn ang="0">
                    <a:pos x="0" y="236"/>
                  </a:cxn>
                  <a:cxn ang="0">
                    <a:pos x="141" y="180"/>
                  </a:cxn>
                  <a:cxn ang="0">
                    <a:pos x="200" y="0"/>
                  </a:cxn>
                </a:cxnLst>
                <a:rect l="0" t="0" r="r" b="b"/>
                <a:pathLst>
                  <a:path w="282" h="296">
                    <a:moveTo>
                      <a:pt x="200" y="0"/>
                    </a:moveTo>
                    <a:lnTo>
                      <a:pt x="202" y="1"/>
                    </a:lnTo>
                    <a:lnTo>
                      <a:pt x="208" y="7"/>
                    </a:lnTo>
                    <a:lnTo>
                      <a:pt x="215" y="19"/>
                    </a:lnTo>
                    <a:lnTo>
                      <a:pt x="225" y="37"/>
                    </a:lnTo>
                    <a:lnTo>
                      <a:pt x="236" y="63"/>
                    </a:lnTo>
                    <a:lnTo>
                      <a:pt x="245" y="100"/>
                    </a:lnTo>
                    <a:lnTo>
                      <a:pt x="255" y="147"/>
                    </a:lnTo>
                    <a:cubicBezTo>
                      <a:pt x="256" y="195"/>
                      <a:pt x="282" y="219"/>
                      <a:pt x="238" y="248"/>
                    </a:cubicBezTo>
                    <a:cubicBezTo>
                      <a:pt x="194" y="285"/>
                      <a:pt x="93" y="295"/>
                      <a:pt x="38" y="296"/>
                    </a:cubicBezTo>
                    <a:lnTo>
                      <a:pt x="0" y="236"/>
                    </a:lnTo>
                    <a:lnTo>
                      <a:pt x="141" y="180"/>
                    </a:lnTo>
                    <a:cubicBezTo>
                      <a:pt x="159" y="115"/>
                      <a:pt x="176" y="63"/>
                      <a:pt x="200" y="0"/>
                    </a:cubicBezTo>
                    <a:close/>
                  </a:path>
                </a:pathLst>
              </a:custGeom>
              <a:solidFill>
                <a:srgbClr val="4B4B4B"/>
              </a:solidFill>
              <a:ln w="12700" cmpd="sng">
                <a:solidFill>
                  <a:srgbClr val="4B4B4B"/>
                </a:solidFill>
                <a:prstDash val="solid"/>
                <a:round/>
                <a:headEnd/>
                <a:tailEnd/>
              </a:ln>
            </p:spPr>
            <p:txBody>
              <a:bodyPr/>
              <a:lstStyle/>
              <a:p>
                <a:endParaRPr lang="es-PE"/>
              </a:p>
            </p:txBody>
          </p:sp>
          <p:sp>
            <p:nvSpPr>
              <p:cNvPr id="278" name="Freeform 253">
                <a:extLst>
                  <a:ext uri="{FF2B5EF4-FFF2-40B4-BE49-F238E27FC236}">
                    <a16:creationId xmlns:a16="http://schemas.microsoft.com/office/drawing/2014/main" id="{103A2B7C-EF85-416C-80D6-58B10E0252AC}"/>
                  </a:ext>
                </a:extLst>
              </p:cNvPr>
              <p:cNvSpPr>
                <a:spLocks noChangeArrowheads="1"/>
              </p:cNvSpPr>
              <p:nvPr/>
            </p:nvSpPr>
            <p:spPr bwMode="auto">
              <a:xfrm>
                <a:off x="1914525" y="2493963"/>
                <a:ext cx="68263" cy="50800"/>
              </a:xfrm>
              <a:custGeom>
                <a:avLst/>
                <a:gdLst/>
                <a:ahLst/>
                <a:cxnLst>
                  <a:cxn ang="0">
                    <a:pos x="97" y="27"/>
                  </a:cxn>
                  <a:cxn ang="0">
                    <a:pos x="86" y="25"/>
                  </a:cxn>
                  <a:cxn ang="0">
                    <a:pos x="68" y="7"/>
                  </a:cxn>
                  <a:cxn ang="0">
                    <a:pos x="55" y="0"/>
                  </a:cxn>
                  <a:cxn ang="0">
                    <a:pos x="58" y="24"/>
                  </a:cxn>
                  <a:cxn ang="0">
                    <a:pos x="56" y="31"/>
                  </a:cxn>
                  <a:cxn ang="0">
                    <a:pos x="52" y="36"/>
                  </a:cxn>
                  <a:cxn ang="0">
                    <a:pos x="46" y="39"/>
                  </a:cxn>
                  <a:cxn ang="0">
                    <a:pos x="35" y="36"/>
                  </a:cxn>
                  <a:cxn ang="0">
                    <a:pos x="33" y="33"/>
                  </a:cxn>
                  <a:cxn ang="0">
                    <a:pos x="31" y="33"/>
                  </a:cxn>
                  <a:cxn ang="0">
                    <a:pos x="30" y="32"/>
                  </a:cxn>
                  <a:cxn ang="0">
                    <a:pos x="28" y="32"/>
                  </a:cxn>
                  <a:cxn ang="0">
                    <a:pos x="27" y="31"/>
                  </a:cxn>
                  <a:cxn ang="0">
                    <a:pos x="22" y="27"/>
                  </a:cxn>
                  <a:cxn ang="0">
                    <a:pos x="16" y="22"/>
                  </a:cxn>
                  <a:cxn ang="0">
                    <a:pos x="7" y="13"/>
                  </a:cxn>
                  <a:cxn ang="0">
                    <a:pos x="2" y="13"/>
                  </a:cxn>
                  <a:cxn ang="0">
                    <a:pos x="0" y="14"/>
                  </a:cxn>
                  <a:cxn ang="0">
                    <a:pos x="13" y="49"/>
                  </a:cxn>
                  <a:cxn ang="0">
                    <a:pos x="34" y="72"/>
                  </a:cxn>
                  <a:cxn ang="0">
                    <a:pos x="56" y="78"/>
                  </a:cxn>
                  <a:cxn ang="0">
                    <a:pos x="103" y="80"/>
                  </a:cxn>
                  <a:cxn ang="0">
                    <a:pos x="107" y="66"/>
                  </a:cxn>
                  <a:cxn ang="0">
                    <a:pos x="105" y="48"/>
                  </a:cxn>
                  <a:cxn ang="0">
                    <a:pos x="99" y="33"/>
                  </a:cxn>
                  <a:cxn ang="0">
                    <a:pos x="97" y="27"/>
                  </a:cxn>
                </a:cxnLst>
                <a:rect l="0" t="0" r="r" b="b"/>
                <a:pathLst>
                  <a:path w="107" h="80">
                    <a:moveTo>
                      <a:pt x="97" y="27"/>
                    </a:moveTo>
                    <a:lnTo>
                      <a:pt x="86" y="25"/>
                    </a:lnTo>
                    <a:lnTo>
                      <a:pt x="68" y="7"/>
                    </a:lnTo>
                    <a:lnTo>
                      <a:pt x="55" y="0"/>
                    </a:lnTo>
                    <a:lnTo>
                      <a:pt x="58" y="24"/>
                    </a:lnTo>
                    <a:lnTo>
                      <a:pt x="56" y="31"/>
                    </a:lnTo>
                    <a:lnTo>
                      <a:pt x="52" y="36"/>
                    </a:lnTo>
                    <a:lnTo>
                      <a:pt x="46" y="39"/>
                    </a:lnTo>
                    <a:lnTo>
                      <a:pt x="35" y="36"/>
                    </a:lnTo>
                    <a:lnTo>
                      <a:pt x="33" y="33"/>
                    </a:lnTo>
                    <a:lnTo>
                      <a:pt x="31" y="33"/>
                    </a:lnTo>
                    <a:lnTo>
                      <a:pt x="30" y="32"/>
                    </a:lnTo>
                    <a:lnTo>
                      <a:pt x="28" y="32"/>
                    </a:lnTo>
                    <a:lnTo>
                      <a:pt x="27" y="31"/>
                    </a:lnTo>
                    <a:lnTo>
                      <a:pt x="22" y="27"/>
                    </a:lnTo>
                    <a:lnTo>
                      <a:pt x="16" y="22"/>
                    </a:lnTo>
                    <a:lnTo>
                      <a:pt x="7" y="13"/>
                    </a:lnTo>
                    <a:lnTo>
                      <a:pt x="2" y="13"/>
                    </a:lnTo>
                    <a:lnTo>
                      <a:pt x="0" y="14"/>
                    </a:lnTo>
                    <a:lnTo>
                      <a:pt x="13" y="49"/>
                    </a:lnTo>
                    <a:lnTo>
                      <a:pt x="34" y="72"/>
                    </a:lnTo>
                    <a:lnTo>
                      <a:pt x="56" y="78"/>
                    </a:lnTo>
                    <a:lnTo>
                      <a:pt x="103" y="80"/>
                    </a:lnTo>
                    <a:lnTo>
                      <a:pt x="107" y="66"/>
                    </a:lnTo>
                    <a:lnTo>
                      <a:pt x="105" y="48"/>
                    </a:lnTo>
                    <a:lnTo>
                      <a:pt x="99" y="33"/>
                    </a:lnTo>
                    <a:lnTo>
                      <a:pt x="97" y="27"/>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279" name="Freeform 254">
                <a:extLst>
                  <a:ext uri="{FF2B5EF4-FFF2-40B4-BE49-F238E27FC236}">
                    <a16:creationId xmlns:a16="http://schemas.microsoft.com/office/drawing/2014/main" id="{D2496C6C-A48E-4913-909C-14127BEA533F}"/>
                  </a:ext>
                </a:extLst>
              </p:cNvPr>
              <p:cNvSpPr>
                <a:spLocks noChangeArrowheads="1"/>
              </p:cNvSpPr>
              <p:nvPr/>
            </p:nvSpPr>
            <p:spPr bwMode="auto">
              <a:xfrm>
                <a:off x="1973263" y="2509838"/>
                <a:ext cx="20638" cy="36513"/>
              </a:xfrm>
              <a:custGeom>
                <a:avLst/>
                <a:gdLst/>
                <a:ahLst/>
                <a:cxnLst>
                  <a:cxn ang="0">
                    <a:pos x="0" y="0"/>
                  </a:cxn>
                  <a:cxn ang="0">
                    <a:pos x="3" y="58"/>
                  </a:cxn>
                  <a:cxn ang="0">
                    <a:pos x="31" y="57"/>
                  </a:cxn>
                  <a:cxn ang="0">
                    <a:pos x="19" y="1"/>
                  </a:cxn>
                  <a:cxn ang="0">
                    <a:pos x="0" y="0"/>
                  </a:cxn>
                </a:cxnLst>
                <a:rect l="0" t="0" r="r" b="b"/>
                <a:pathLst>
                  <a:path w="31" h="58">
                    <a:moveTo>
                      <a:pt x="0" y="0"/>
                    </a:moveTo>
                    <a:lnTo>
                      <a:pt x="3" y="58"/>
                    </a:lnTo>
                    <a:lnTo>
                      <a:pt x="31" y="57"/>
                    </a:lnTo>
                    <a:lnTo>
                      <a:pt x="19" y="1"/>
                    </a:lnTo>
                    <a:lnTo>
                      <a:pt x="0"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280" name="Freeform 255">
                <a:extLst>
                  <a:ext uri="{FF2B5EF4-FFF2-40B4-BE49-F238E27FC236}">
                    <a16:creationId xmlns:a16="http://schemas.microsoft.com/office/drawing/2014/main" id="{52506CA8-D495-40E6-B753-671083F26FAD}"/>
                  </a:ext>
                </a:extLst>
              </p:cNvPr>
              <p:cNvSpPr>
                <a:spLocks noChangeArrowheads="1"/>
              </p:cNvSpPr>
              <p:nvPr/>
            </p:nvSpPr>
            <p:spPr bwMode="auto">
              <a:xfrm>
                <a:off x="1978025" y="2538413"/>
                <a:ext cx="4763" cy="4763"/>
              </a:xfrm>
              <a:custGeom>
                <a:avLst/>
                <a:gdLst/>
                <a:ahLst/>
                <a:cxnLst>
                  <a:cxn ang="0">
                    <a:pos x="5" y="3"/>
                  </a:cxn>
                  <a:cxn ang="0">
                    <a:pos x="3" y="6"/>
                  </a:cxn>
                  <a:cxn ang="0">
                    <a:pos x="1" y="6"/>
                  </a:cxn>
                  <a:cxn ang="0">
                    <a:pos x="1" y="4"/>
                  </a:cxn>
                  <a:cxn ang="0">
                    <a:pos x="0" y="3"/>
                  </a:cxn>
                  <a:cxn ang="0">
                    <a:pos x="0" y="2"/>
                  </a:cxn>
                  <a:cxn ang="0">
                    <a:pos x="1" y="1"/>
                  </a:cxn>
                  <a:cxn ang="0">
                    <a:pos x="1" y="0"/>
                  </a:cxn>
                  <a:cxn ang="0">
                    <a:pos x="3" y="0"/>
                  </a:cxn>
                  <a:cxn ang="0">
                    <a:pos x="4" y="1"/>
                  </a:cxn>
                  <a:cxn ang="0">
                    <a:pos x="5" y="3"/>
                  </a:cxn>
                </a:cxnLst>
                <a:rect l="0" t="0" r="r" b="b"/>
                <a:pathLst>
                  <a:path w="5" h="6">
                    <a:moveTo>
                      <a:pt x="5" y="3"/>
                    </a:moveTo>
                    <a:lnTo>
                      <a:pt x="3" y="6"/>
                    </a:lnTo>
                    <a:lnTo>
                      <a:pt x="1" y="6"/>
                    </a:lnTo>
                    <a:lnTo>
                      <a:pt x="1" y="4"/>
                    </a:lnTo>
                    <a:lnTo>
                      <a:pt x="0" y="3"/>
                    </a:lnTo>
                    <a:lnTo>
                      <a:pt x="0" y="2"/>
                    </a:lnTo>
                    <a:lnTo>
                      <a:pt x="1" y="1"/>
                    </a:lnTo>
                    <a:lnTo>
                      <a:pt x="1" y="0"/>
                    </a:lnTo>
                    <a:lnTo>
                      <a:pt x="3" y="0"/>
                    </a:lnTo>
                    <a:lnTo>
                      <a:pt x="4" y="1"/>
                    </a:lnTo>
                    <a:lnTo>
                      <a:pt x="5" y="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281" name="Freeform 256">
                <a:extLst>
                  <a:ext uri="{FF2B5EF4-FFF2-40B4-BE49-F238E27FC236}">
                    <a16:creationId xmlns:a16="http://schemas.microsoft.com/office/drawing/2014/main" id="{05526CC7-0FCE-486F-BA05-959FD0BD1C14}"/>
                  </a:ext>
                </a:extLst>
              </p:cNvPr>
              <p:cNvSpPr>
                <a:spLocks noChangeArrowheads="1"/>
              </p:cNvSpPr>
              <p:nvPr/>
            </p:nvSpPr>
            <p:spPr bwMode="auto">
              <a:xfrm>
                <a:off x="1249363" y="2398713"/>
                <a:ext cx="25400" cy="14288"/>
              </a:xfrm>
              <a:custGeom>
                <a:avLst/>
                <a:gdLst/>
                <a:ahLst/>
                <a:cxnLst>
                  <a:cxn ang="0">
                    <a:pos x="35" y="13"/>
                  </a:cxn>
                  <a:cxn ang="0">
                    <a:pos x="39" y="11"/>
                  </a:cxn>
                  <a:cxn ang="0">
                    <a:pos x="39" y="8"/>
                  </a:cxn>
                  <a:cxn ang="0">
                    <a:pos x="0" y="0"/>
                  </a:cxn>
                  <a:cxn ang="0">
                    <a:pos x="0" y="2"/>
                  </a:cxn>
                  <a:cxn ang="0">
                    <a:pos x="3" y="7"/>
                  </a:cxn>
                  <a:cxn ang="0">
                    <a:pos x="8" y="14"/>
                  </a:cxn>
                  <a:cxn ang="0">
                    <a:pos x="15" y="19"/>
                  </a:cxn>
                  <a:cxn ang="0">
                    <a:pos x="20" y="21"/>
                  </a:cxn>
                  <a:cxn ang="0">
                    <a:pos x="26" y="22"/>
                  </a:cxn>
                  <a:cxn ang="0">
                    <a:pos x="32" y="20"/>
                  </a:cxn>
                  <a:cxn ang="0">
                    <a:pos x="35" y="17"/>
                  </a:cxn>
                  <a:cxn ang="0">
                    <a:pos x="35" y="13"/>
                  </a:cxn>
                </a:cxnLst>
                <a:rect l="0" t="0" r="r" b="b"/>
                <a:pathLst>
                  <a:path w="39" h="22">
                    <a:moveTo>
                      <a:pt x="35" y="13"/>
                    </a:moveTo>
                    <a:lnTo>
                      <a:pt x="39" y="11"/>
                    </a:lnTo>
                    <a:lnTo>
                      <a:pt x="39" y="8"/>
                    </a:lnTo>
                    <a:cubicBezTo>
                      <a:pt x="21" y="0"/>
                      <a:pt x="19" y="1"/>
                      <a:pt x="0" y="0"/>
                    </a:cubicBezTo>
                    <a:lnTo>
                      <a:pt x="0" y="2"/>
                    </a:lnTo>
                    <a:lnTo>
                      <a:pt x="3" y="7"/>
                    </a:lnTo>
                    <a:lnTo>
                      <a:pt x="8" y="14"/>
                    </a:lnTo>
                    <a:lnTo>
                      <a:pt x="15" y="19"/>
                    </a:lnTo>
                    <a:lnTo>
                      <a:pt x="20" y="21"/>
                    </a:lnTo>
                    <a:lnTo>
                      <a:pt x="26" y="22"/>
                    </a:lnTo>
                    <a:lnTo>
                      <a:pt x="32" y="20"/>
                    </a:lnTo>
                    <a:lnTo>
                      <a:pt x="35" y="17"/>
                    </a:lnTo>
                    <a:lnTo>
                      <a:pt x="35" y="13"/>
                    </a:lnTo>
                    <a:close/>
                  </a:path>
                </a:pathLst>
              </a:custGeom>
              <a:solidFill>
                <a:srgbClr val="FF5888"/>
              </a:solidFill>
              <a:ln w="12700" cmpd="sng">
                <a:solidFill>
                  <a:srgbClr val="FF5888"/>
                </a:solidFill>
                <a:prstDash val="solid"/>
                <a:round/>
                <a:headEnd/>
                <a:tailEnd/>
              </a:ln>
            </p:spPr>
            <p:txBody>
              <a:bodyPr/>
              <a:lstStyle/>
              <a:p>
                <a:endParaRPr lang="es-PE"/>
              </a:p>
            </p:txBody>
          </p:sp>
          <p:sp>
            <p:nvSpPr>
              <p:cNvPr id="282" name="Freeform 257">
                <a:extLst>
                  <a:ext uri="{FF2B5EF4-FFF2-40B4-BE49-F238E27FC236}">
                    <a16:creationId xmlns:a16="http://schemas.microsoft.com/office/drawing/2014/main" id="{1DAAA828-1303-4148-A9BA-12AE0171187A}"/>
                  </a:ext>
                </a:extLst>
              </p:cNvPr>
              <p:cNvSpPr>
                <a:spLocks noChangeArrowheads="1"/>
              </p:cNvSpPr>
              <p:nvPr/>
            </p:nvSpPr>
            <p:spPr bwMode="auto">
              <a:xfrm>
                <a:off x="1489075" y="2314575"/>
                <a:ext cx="23813" cy="11113"/>
              </a:xfrm>
              <a:custGeom>
                <a:avLst/>
                <a:gdLst/>
                <a:ahLst/>
                <a:cxnLst>
                  <a:cxn ang="0">
                    <a:pos x="37" y="0"/>
                  </a:cxn>
                  <a:cxn ang="0">
                    <a:pos x="34" y="1"/>
                  </a:cxn>
                  <a:cxn ang="0">
                    <a:pos x="30" y="1"/>
                  </a:cxn>
                  <a:cxn ang="0">
                    <a:pos x="25" y="3"/>
                  </a:cxn>
                  <a:cxn ang="0">
                    <a:pos x="19" y="4"/>
                  </a:cxn>
                  <a:cxn ang="0">
                    <a:pos x="13" y="6"/>
                  </a:cxn>
                  <a:cxn ang="0">
                    <a:pos x="7" y="7"/>
                  </a:cxn>
                  <a:cxn ang="0">
                    <a:pos x="0" y="8"/>
                  </a:cxn>
                  <a:cxn ang="0">
                    <a:pos x="37" y="0"/>
                  </a:cxn>
                </a:cxnLst>
                <a:rect l="0" t="0" r="r" b="b"/>
                <a:pathLst>
                  <a:path w="37" h="18">
                    <a:moveTo>
                      <a:pt x="37" y="0"/>
                    </a:moveTo>
                    <a:lnTo>
                      <a:pt x="34" y="1"/>
                    </a:lnTo>
                    <a:lnTo>
                      <a:pt x="30" y="1"/>
                    </a:lnTo>
                    <a:lnTo>
                      <a:pt x="25" y="3"/>
                    </a:lnTo>
                    <a:lnTo>
                      <a:pt x="19" y="4"/>
                    </a:lnTo>
                    <a:lnTo>
                      <a:pt x="13" y="6"/>
                    </a:lnTo>
                    <a:lnTo>
                      <a:pt x="7" y="7"/>
                    </a:lnTo>
                    <a:lnTo>
                      <a:pt x="0" y="8"/>
                    </a:lnTo>
                    <a:cubicBezTo>
                      <a:pt x="11" y="18"/>
                      <a:pt x="27" y="6"/>
                      <a:pt x="37" y="0"/>
                    </a:cubicBezTo>
                    <a:close/>
                  </a:path>
                </a:pathLst>
              </a:custGeom>
              <a:solidFill>
                <a:srgbClr val="7D3E1C"/>
              </a:solidFill>
              <a:ln w="12700" cmpd="sng">
                <a:solidFill>
                  <a:srgbClr val="7D3E1C"/>
                </a:solidFill>
                <a:prstDash val="solid"/>
                <a:round/>
                <a:headEnd/>
                <a:tailEnd/>
              </a:ln>
            </p:spPr>
            <p:txBody>
              <a:bodyPr/>
              <a:lstStyle/>
              <a:p>
                <a:endParaRPr lang="es-PE"/>
              </a:p>
            </p:txBody>
          </p:sp>
          <p:sp>
            <p:nvSpPr>
              <p:cNvPr id="283" name="Freeform 258">
                <a:extLst>
                  <a:ext uri="{FF2B5EF4-FFF2-40B4-BE49-F238E27FC236}">
                    <a16:creationId xmlns:a16="http://schemas.microsoft.com/office/drawing/2014/main" id="{4B8A4A23-96D3-48A6-ADB9-771625373B69}"/>
                  </a:ext>
                </a:extLst>
              </p:cNvPr>
              <p:cNvSpPr>
                <a:spLocks noChangeArrowheads="1"/>
              </p:cNvSpPr>
              <p:nvPr/>
            </p:nvSpPr>
            <p:spPr bwMode="auto">
              <a:xfrm>
                <a:off x="1254125" y="2312988"/>
                <a:ext cx="58738" cy="123825"/>
              </a:xfrm>
              <a:custGeom>
                <a:avLst/>
                <a:gdLst/>
                <a:ahLst/>
                <a:cxnLst>
                  <a:cxn ang="0">
                    <a:pos x="28" y="1"/>
                  </a:cxn>
                  <a:cxn ang="0">
                    <a:pos x="28" y="3"/>
                  </a:cxn>
                  <a:cxn ang="0">
                    <a:pos x="79" y="37"/>
                  </a:cxn>
                  <a:cxn ang="0">
                    <a:pos x="84" y="51"/>
                  </a:cxn>
                  <a:cxn ang="0">
                    <a:pos x="86" y="69"/>
                  </a:cxn>
                  <a:cxn ang="0">
                    <a:pos x="84" y="88"/>
                  </a:cxn>
                  <a:cxn ang="0">
                    <a:pos x="77" y="117"/>
                  </a:cxn>
                  <a:cxn ang="0">
                    <a:pos x="67" y="139"/>
                  </a:cxn>
                  <a:cxn ang="0">
                    <a:pos x="52" y="158"/>
                  </a:cxn>
                  <a:cxn ang="0">
                    <a:pos x="38" y="171"/>
                  </a:cxn>
                  <a:cxn ang="0">
                    <a:pos x="25" y="181"/>
                  </a:cxn>
                  <a:cxn ang="0">
                    <a:pos x="11" y="188"/>
                  </a:cxn>
                  <a:cxn ang="0">
                    <a:pos x="3" y="193"/>
                  </a:cxn>
                  <a:cxn ang="0">
                    <a:pos x="0" y="193"/>
                  </a:cxn>
                  <a:cxn ang="0">
                    <a:pos x="0" y="195"/>
                  </a:cxn>
                  <a:cxn ang="0">
                    <a:pos x="4" y="195"/>
                  </a:cxn>
                  <a:cxn ang="0">
                    <a:pos x="14" y="190"/>
                  </a:cxn>
                  <a:cxn ang="0">
                    <a:pos x="25" y="184"/>
                  </a:cxn>
                  <a:cxn ang="0">
                    <a:pos x="40" y="173"/>
                  </a:cxn>
                  <a:cxn ang="0">
                    <a:pos x="87" y="50"/>
                  </a:cxn>
                  <a:cxn ang="0">
                    <a:pos x="28" y="0"/>
                  </a:cxn>
                  <a:cxn ang="0">
                    <a:pos x="28" y="1"/>
                  </a:cxn>
                </a:cxnLst>
                <a:rect l="0" t="0" r="r" b="b"/>
                <a:pathLst>
                  <a:path w="93" h="195">
                    <a:moveTo>
                      <a:pt x="28" y="1"/>
                    </a:moveTo>
                    <a:lnTo>
                      <a:pt x="28" y="3"/>
                    </a:lnTo>
                    <a:cubicBezTo>
                      <a:pt x="50" y="3"/>
                      <a:pt x="71" y="15"/>
                      <a:pt x="79" y="37"/>
                    </a:cubicBezTo>
                    <a:lnTo>
                      <a:pt x="84" y="51"/>
                    </a:lnTo>
                    <a:lnTo>
                      <a:pt x="86" y="69"/>
                    </a:lnTo>
                    <a:lnTo>
                      <a:pt x="84" y="88"/>
                    </a:lnTo>
                    <a:lnTo>
                      <a:pt x="77" y="117"/>
                    </a:lnTo>
                    <a:lnTo>
                      <a:pt x="67" y="139"/>
                    </a:lnTo>
                    <a:lnTo>
                      <a:pt x="52" y="158"/>
                    </a:lnTo>
                    <a:lnTo>
                      <a:pt x="38" y="171"/>
                    </a:lnTo>
                    <a:lnTo>
                      <a:pt x="25" y="181"/>
                    </a:lnTo>
                    <a:lnTo>
                      <a:pt x="11" y="188"/>
                    </a:lnTo>
                    <a:lnTo>
                      <a:pt x="3" y="193"/>
                    </a:lnTo>
                    <a:lnTo>
                      <a:pt x="0" y="193"/>
                    </a:lnTo>
                    <a:lnTo>
                      <a:pt x="0" y="195"/>
                    </a:lnTo>
                    <a:lnTo>
                      <a:pt x="4" y="195"/>
                    </a:lnTo>
                    <a:lnTo>
                      <a:pt x="14" y="190"/>
                    </a:lnTo>
                    <a:lnTo>
                      <a:pt x="25" y="184"/>
                    </a:lnTo>
                    <a:lnTo>
                      <a:pt x="40" y="173"/>
                    </a:lnTo>
                    <a:cubicBezTo>
                      <a:pt x="78" y="142"/>
                      <a:pt x="93" y="98"/>
                      <a:pt x="87" y="50"/>
                    </a:cubicBezTo>
                    <a:cubicBezTo>
                      <a:pt x="79" y="19"/>
                      <a:pt x="59" y="3"/>
                      <a:pt x="28" y="0"/>
                    </a:cubicBezTo>
                    <a:lnTo>
                      <a:pt x="28" y="1"/>
                    </a:lnTo>
                    <a:close/>
                  </a:path>
                </a:pathLst>
              </a:custGeom>
              <a:solidFill>
                <a:srgbClr val="FF9B68"/>
              </a:solidFill>
              <a:ln w="12700" cmpd="sng">
                <a:solidFill>
                  <a:srgbClr val="FF9B68"/>
                </a:solidFill>
                <a:prstDash val="solid"/>
                <a:round/>
                <a:headEnd/>
                <a:tailEnd/>
              </a:ln>
            </p:spPr>
            <p:txBody>
              <a:bodyPr/>
              <a:lstStyle/>
              <a:p>
                <a:endParaRPr lang="es-PE"/>
              </a:p>
            </p:txBody>
          </p:sp>
          <p:sp>
            <p:nvSpPr>
              <p:cNvPr id="284" name="Freeform 259">
                <a:extLst>
                  <a:ext uri="{FF2B5EF4-FFF2-40B4-BE49-F238E27FC236}">
                    <a16:creationId xmlns:a16="http://schemas.microsoft.com/office/drawing/2014/main" id="{B5F6AF73-9BF1-4A03-A0C5-6D90075D22DA}"/>
                  </a:ext>
                </a:extLst>
              </p:cNvPr>
              <p:cNvSpPr>
                <a:spLocks noChangeArrowheads="1"/>
              </p:cNvSpPr>
              <p:nvPr/>
            </p:nvSpPr>
            <p:spPr bwMode="auto">
              <a:xfrm>
                <a:off x="1277938" y="2368550"/>
                <a:ext cx="26988" cy="11113"/>
              </a:xfrm>
              <a:custGeom>
                <a:avLst/>
                <a:gdLst/>
                <a:ahLst/>
                <a:cxnLst>
                  <a:cxn ang="0">
                    <a:pos x="31" y="15"/>
                  </a:cxn>
                  <a:cxn ang="0">
                    <a:pos x="0" y="1"/>
                  </a:cxn>
                  <a:cxn ang="0">
                    <a:pos x="7" y="1"/>
                  </a:cxn>
                  <a:cxn ang="0">
                    <a:pos x="13" y="0"/>
                  </a:cxn>
                  <a:cxn ang="0">
                    <a:pos x="21" y="0"/>
                  </a:cxn>
                  <a:cxn ang="0">
                    <a:pos x="43" y="14"/>
                  </a:cxn>
                  <a:cxn ang="0">
                    <a:pos x="39" y="15"/>
                  </a:cxn>
                  <a:cxn ang="0">
                    <a:pos x="31" y="15"/>
                  </a:cxn>
                </a:cxnLst>
                <a:rect l="0" t="0" r="r" b="b"/>
                <a:pathLst>
                  <a:path w="43" h="15">
                    <a:moveTo>
                      <a:pt x="31" y="15"/>
                    </a:moveTo>
                    <a:cubicBezTo>
                      <a:pt x="19" y="14"/>
                      <a:pt x="8" y="9"/>
                      <a:pt x="0" y="1"/>
                    </a:cubicBezTo>
                    <a:lnTo>
                      <a:pt x="7" y="1"/>
                    </a:lnTo>
                    <a:lnTo>
                      <a:pt x="13" y="0"/>
                    </a:lnTo>
                    <a:lnTo>
                      <a:pt x="21" y="0"/>
                    </a:lnTo>
                    <a:cubicBezTo>
                      <a:pt x="31" y="2"/>
                      <a:pt x="43" y="0"/>
                      <a:pt x="43" y="14"/>
                    </a:cubicBezTo>
                    <a:lnTo>
                      <a:pt x="39" y="15"/>
                    </a:lnTo>
                    <a:lnTo>
                      <a:pt x="31" y="15"/>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285" name="Freeform 260">
                <a:extLst>
                  <a:ext uri="{FF2B5EF4-FFF2-40B4-BE49-F238E27FC236}">
                    <a16:creationId xmlns:a16="http://schemas.microsoft.com/office/drawing/2014/main" id="{65049339-C780-4FF4-8DA0-BEBB5B8A4DC8}"/>
                  </a:ext>
                </a:extLst>
              </p:cNvPr>
              <p:cNvSpPr>
                <a:spLocks noChangeArrowheads="1"/>
              </p:cNvSpPr>
              <p:nvPr/>
            </p:nvSpPr>
            <p:spPr bwMode="auto">
              <a:xfrm>
                <a:off x="1277938" y="2365375"/>
                <a:ext cx="28575" cy="11113"/>
              </a:xfrm>
              <a:custGeom>
                <a:avLst/>
                <a:gdLst/>
                <a:ahLst/>
                <a:cxnLst>
                  <a:cxn ang="0">
                    <a:pos x="21" y="10"/>
                  </a:cxn>
                  <a:cxn ang="0">
                    <a:pos x="10" y="8"/>
                  </a:cxn>
                  <a:cxn ang="0">
                    <a:pos x="0" y="8"/>
                  </a:cxn>
                  <a:cxn ang="0">
                    <a:pos x="1" y="8"/>
                  </a:cxn>
                  <a:cxn ang="0">
                    <a:pos x="4" y="4"/>
                  </a:cxn>
                  <a:cxn ang="0">
                    <a:pos x="9" y="2"/>
                  </a:cxn>
                  <a:cxn ang="0">
                    <a:pos x="16" y="0"/>
                  </a:cxn>
                  <a:cxn ang="0">
                    <a:pos x="24" y="0"/>
                  </a:cxn>
                  <a:cxn ang="0">
                    <a:pos x="31" y="2"/>
                  </a:cxn>
                  <a:cxn ang="0">
                    <a:pos x="38" y="8"/>
                  </a:cxn>
                  <a:cxn ang="0">
                    <a:pos x="45" y="17"/>
                  </a:cxn>
                  <a:cxn ang="0">
                    <a:pos x="43" y="16"/>
                  </a:cxn>
                  <a:cxn ang="0">
                    <a:pos x="39" y="16"/>
                  </a:cxn>
                  <a:cxn ang="0">
                    <a:pos x="32" y="13"/>
                  </a:cxn>
                  <a:cxn ang="0">
                    <a:pos x="21" y="10"/>
                  </a:cxn>
                </a:cxnLst>
                <a:rect l="0" t="0" r="r" b="b"/>
                <a:pathLst>
                  <a:path w="45" h="17">
                    <a:moveTo>
                      <a:pt x="21" y="10"/>
                    </a:moveTo>
                    <a:lnTo>
                      <a:pt x="10" y="8"/>
                    </a:lnTo>
                    <a:lnTo>
                      <a:pt x="0" y="8"/>
                    </a:lnTo>
                    <a:lnTo>
                      <a:pt x="1" y="8"/>
                    </a:lnTo>
                    <a:lnTo>
                      <a:pt x="4" y="4"/>
                    </a:lnTo>
                    <a:lnTo>
                      <a:pt x="9" y="2"/>
                    </a:lnTo>
                    <a:lnTo>
                      <a:pt x="16" y="0"/>
                    </a:lnTo>
                    <a:lnTo>
                      <a:pt x="24" y="0"/>
                    </a:lnTo>
                    <a:lnTo>
                      <a:pt x="31" y="2"/>
                    </a:lnTo>
                    <a:lnTo>
                      <a:pt x="38" y="8"/>
                    </a:lnTo>
                    <a:lnTo>
                      <a:pt x="45" y="17"/>
                    </a:lnTo>
                    <a:lnTo>
                      <a:pt x="43" y="16"/>
                    </a:lnTo>
                    <a:lnTo>
                      <a:pt x="39" y="16"/>
                    </a:lnTo>
                    <a:lnTo>
                      <a:pt x="32" y="13"/>
                    </a:lnTo>
                    <a:lnTo>
                      <a:pt x="21" y="10"/>
                    </a:lnTo>
                    <a:close/>
                  </a:path>
                </a:pathLst>
              </a:custGeom>
              <a:solidFill>
                <a:srgbClr val="FFBEA4"/>
              </a:solidFill>
              <a:ln w="12700" cmpd="sng">
                <a:solidFill>
                  <a:srgbClr val="FFBEA4"/>
                </a:solidFill>
                <a:prstDash val="solid"/>
                <a:round/>
                <a:headEnd/>
                <a:tailEnd/>
              </a:ln>
            </p:spPr>
            <p:txBody>
              <a:bodyPr/>
              <a:lstStyle/>
              <a:p>
                <a:endParaRPr lang="es-PE"/>
              </a:p>
            </p:txBody>
          </p:sp>
          <p:sp>
            <p:nvSpPr>
              <p:cNvPr id="286" name="Freeform 261">
                <a:extLst>
                  <a:ext uri="{FF2B5EF4-FFF2-40B4-BE49-F238E27FC236}">
                    <a16:creationId xmlns:a16="http://schemas.microsoft.com/office/drawing/2014/main" id="{F8853A8D-DB7F-4801-ACF3-4838404043A1}"/>
                  </a:ext>
                </a:extLst>
              </p:cNvPr>
              <p:cNvSpPr>
                <a:spLocks noChangeArrowheads="1"/>
              </p:cNvSpPr>
              <p:nvPr/>
            </p:nvSpPr>
            <p:spPr bwMode="auto">
              <a:xfrm>
                <a:off x="1293813" y="2373313"/>
                <a:ext cx="9525" cy="6350"/>
              </a:xfrm>
              <a:custGeom>
                <a:avLst/>
                <a:gdLst/>
                <a:ahLst/>
                <a:cxnLst>
                  <a:cxn ang="0">
                    <a:pos x="12" y="6"/>
                  </a:cxn>
                  <a:cxn ang="0">
                    <a:pos x="12" y="8"/>
                  </a:cxn>
                  <a:cxn ang="0">
                    <a:pos x="9" y="8"/>
                  </a:cxn>
                  <a:cxn ang="0">
                    <a:pos x="7" y="9"/>
                  </a:cxn>
                  <a:cxn ang="0">
                    <a:pos x="4" y="9"/>
                  </a:cxn>
                  <a:cxn ang="0">
                    <a:pos x="2" y="8"/>
                  </a:cxn>
                  <a:cxn ang="0">
                    <a:pos x="0" y="3"/>
                  </a:cxn>
                  <a:cxn ang="0">
                    <a:pos x="1" y="1"/>
                  </a:cxn>
                  <a:cxn ang="0">
                    <a:pos x="1" y="0"/>
                  </a:cxn>
                  <a:cxn ang="0">
                    <a:pos x="8" y="0"/>
                  </a:cxn>
                  <a:cxn ang="0">
                    <a:pos x="10" y="1"/>
                  </a:cxn>
                  <a:cxn ang="0">
                    <a:pos x="12" y="3"/>
                  </a:cxn>
                  <a:cxn ang="0">
                    <a:pos x="13" y="3"/>
                  </a:cxn>
                  <a:cxn ang="0">
                    <a:pos x="12" y="6"/>
                  </a:cxn>
                </a:cxnLst>
                <a:rect l="0" t="0" r="r" b="b"/>
                <a:pathLst>
                  <a:path w="13" h="9">
                    <a:moveTo>
                      <a:pt x="12" y="6"/>
                    </a:moveTo>
                    <a:lnTo>
                      <a:pt x="12" y="8"/>
                    </a:lnTo>
                    <a:lnTo>
                      <a:pt x="9" y="8"/>
                    </a:lnTo>
                    <a:lnTo>
                      <a:pt x="7" y="9"/>
                    </a:lnTo>
                    <a:lnTo>
                      <a:pt x="4" y="9"/>
                    </a:lnTo>
                    <a:lnTo>
                      <a:pt x="2" y="8"/>
                    </a:lnTo>
                    <a:lnTo>
                      <a:pt x="0" y="3"/>
                    </a:lnTo>
                    <a:lnTo>
                      <a:pt x="1" y="1"/>
                    </a:lnTo>
                    <a:lnTo>
                      <a:pt x="1" y="0"/>
                    </a:lnTo>
                    <a:lnTo>
                      <a:pt x="8" y="0"/>
                    </a:lnTo>
                    <a:lnTo>
                      <a:pt x="10" y="1"/>
                    </a:lnTo>
                    <a:lnTo>
                      <a:pt x="12" y="3"/>
                    </a:lnTo>
                    <a:lnTo>
                      <a:pt x="13" y="3"/>
                    </a:lnTo>
                    <a:lnTo>
                      <a:pt x="12" y="6"/>
                    </a:lnTo>
                    <a:close/>
                  </a:path>
                </a:pathLst>
              </a:custGeom>
              <a:solidFill>
                <a:srgbClr val="15EAFF"/>
              </a:solidFill>
              <a:ln w="12700" cmpd="sng">
                <a:solidFill>
                  <a:srgbClr val="15EAFF"/>
                </a:solidFill>
                <a:prstDash val="solid"/>
                <a:round/>
                <a:headEnd/>
                <a:tailEnd/>
              </a:ln>
            </p:spPr>
            <p:txBody>
              <a:bodyPr/>
              <a:lstStyle/>
              <a:p>
                <a:endParaRPr lang="es-PE"/>
              </a:p>
            </p:txBody>
          </p:sp>
          <p:sp>
            <p:nvSpPr>
              <p:cNvPr id="287" name="Line 262">
                <a:extLst>
                  <a:ext uri="{FF2B5EF4-FFF2-40B4-BE49-F238E27FC236}">
                    <a16:creationId xmlns:a16="http://schemas.microsoft.com/office/drawing/2014/main" id="{38EE5F0B-4199-4DA9-AA75-9D9920CE0A56}"/>
                  </a:ext>
                </a:extLst>
              </p:cNvPr>
              <p:cNvSpPr>
                <a:spLocks noChangeShapeType="1"/>
              </p:cNvSpPr>
              <p:nvPr/>
            </p:nvSpPr>
            <p:spPr bwMode="auto">
              <a:xfrm flipH="1" flipV="1">
                <a:off x="1300163" y="2376488"/>
                <a:ext cx="1588" cy="0"/>
              </a:xfrm>
              <a:prstGeom prst="line">
                <a:avLst/>
              </a:prstGeom>
              <a:noFill/>
              <a:ln w="0" cmpd="sng">
                <a:solidFill>
                  <a:srgbClr val="FFFFFF"/>
                </a:solidFill>
                <a:prstDash val="solid"/>
                <a:round/>
                <a:headEnd/>
                <a:tailEnd/>
              </a:ln>
            </p:spPr>
            <p:txBody>
              <a:bodyPr/>
              <a:lstStyle/>
              <a:p>
                <a:endParaRPr lang="es-PE"/>
              </a:p>
            </p:txBody>
          </p:sp>
          <p:sp>
            <p:nvSpPr>
              <p:cNvPr id="288" name="Freeform 263">
                <a:extLst>
                  <a:ext uri="{FF2B5EF4-FFF2-40B4-BE49-F238E27FC236}">
                    <a16:creationId xmlns:a16="http://schemas.microsoft.com/office/drawing/2014/main" id="{D1F0B33C-B72D-454A-9EFA-087B7238B6EF}"/>
                  </a:ext>
                </a:extLst>
              </p:cNvPr>
              <p:cNvSpPr>
                <a:spLocks noChangeArrowheads="1"/>
              </p:cNvSpPr>
              <p:nvPr/>
            </p:nvSpPr>
            <p:spPr bwMode="auto">
              <a:xfrm>
                <a:off x="1277938" y="2365375"/>
                <a:ext cx="30163" cy="11113"/>
              </a:xfrm>
              <a:custGeom>
                <a:avLst/>
                <a:gdLst/>
                <a:ahLst/>
                <a:cxnLst>
                  <a:cxn ang="0">
                    <a:pos x="46" y="17"/>
                  </a:cxn>
                  <a:cxn ang="0">
                    <a:pos x="45" y="16"/>
                  </a:cxn>
                  <a:cxn ang="0">
                    <a:pos x="44" y="13"/>
                  </a:cxn>
                  <a:cxn ang="0">
                    <a:pos x="34" y="3"/>
                  </a:cxn>
                  <a:cxn ang="0">
                    <a:pos x="28" y="0"/>
                  </a:cxn>
                  <a:cxn ang="0">
                    <a:pos x="20" y="0"/>
                  </a:cxn>
                  <a:cxn ang="0">
                    <a:pos x="11" y="1"/>
                  </a:cxn>
                  <a:cxn ang="0">
                    <a:pos x="0" y="8"/>
                  </a:cxn>
                  <a:cxn ang="0">
                    <a:pos x="1" y="7"/>
                  </a:cxn>
                  <a:cxn ang="0">
                    <a:pos x="5" y="4"/>
                  </a:cxn>
                  <a:cxn ang="0">
                    <a:pos x="10" y="3"/>
                  </a:cxn>
                  <a:cxn ang="0">
                    <a:pos x="16" y="2"/>
                  </a:cxn>
                  <a:cxn ang="0">
                    <a:pos x="22" y="2"/>
                  </a:cxn>
                  <a:cxn ang="0">
                    <a:pos x="31" y="4"/>
                  </a:cxn>
                  <a:cxn ang="0">
                    <a:pos x="37" y="9"/>
                  </a:cxn>
                  <a:cxn ang="0">
                    <a:pos x="43" y="17"/>
                  </a:cxn>
                  <a:cxn ang="0">
                    <a:pos x="46" y="17"/>
                  </a:cxn>
                </a:cxnLst>
                <a:rect l="0" t="0" r="r" b="b"/>
                <a:pathLst>
                  <a:path w="46" h="17">
                    <a:moveTo>
                      <a:pt x="46" y="17"/>
                    </a:moveTo>
                    <a:lnTo>
                      <a:pt x="45" y="16"/>
                    </a:lnTo>
                    <a:lnTo>
                      <a:pt x="44" y="13"/>
                    </a:lnTo>
                    <a:lnTo>
                      <a:pt x="34" y="3"/>
                    </a:lnTo>
                    <a:lnTo>
                      <a:pt x="28" y="0"/>
                    </a:lnTo>
                    <a:lnTo>
                      <a:pt x="20" y="0"/>
                    </a:lnTo>
                    <a:lnTo>
                      <a:pt x="11" y="1"/>
                    </a:lnTo>
                    <a:lnTo>
                      <a:pt x="0" y="8"/>
                    </a:lnTo>
                    <a:lnTo>
                      <a:pt x="1" y="7"/>
                    </a:lnTo>
                    <a:lnTo>
                      <a:pt x="5" y="4"/>
                    </a:lnTo>
                    <a:lnTo>
                      <a:pt x="10" y="3"/>
                    </a:lnTo>
                    <a:lnTo>
                      <a:pt x="16" y="2"/>
                    </a:lnTo>
                    <a:lnTo>
                      <a:pt x="22" y="2"/>
                    </a:lnTo>
                    <a:lnTo>
                      <a:pt x="31" y="4"/>
                    </a:lnTo>
                    <a:lnTo>
                      <a:pt x="37" y="9"/>
                    </a:lnTo>
                    <a:lnTo>
                      <a:pt x="43" y="17"/>
                    </a:lnTo>
                    <a:lnTo>
                      <a:pt x="46" y="17"/>
                    </a:lnTo>
                    <a:close/>
                  </a:path>
                </a:pathLst>
              </a:custGeom>
              <a:solidFill>
                <a:srgbClr val="FFA892"/>
              </a:solidFill>
              <a:ln w="12700" cmpd="sng">
                <a:solidFill>
                  <a:srgbClr val="FFA892"/>
                </a:solidFill>
                <a:prstDash val="solid"/>
                <a:round/>
                <a:headEnd/>
                <a:tailEnd/>
              </a:ln>
            </p:spPr>
            <p:txBody>
              <a:bodyPr/>
              <a:lstStyle/>
              <a:p>
                <a:endParaRPr lang="es-PE"/>
              </a:p>
            </p:txBody>
          </p:sp>
          <p:sp>
            <p:nvSpPr>
              <p:cNvPr id="289" name="Freeform 264">
                <a:extLst>
                  <a:ext uri="{FF2B5EF4-FFF2-40B4-BE49-F238E27FC236}">
                    <a16:creationId xmlns:a16="http://schemas.microsoft.com/office/drawing/2014/main" id="{3CAF28AA-AC2C-4478-A338-13EEB736D6D6}"/>
                  </a:ext>
                </a:extLst>
              </p:cNvPr>
              <p:cNvSpPr>
                <a:spLocks noChangeArrowheads="1"/>
              </p:cNvSpPr>
              <p:nvPr/>
            </p:nvSpPr>
            <p:spPr bwMode="auto">
              <a:xfrm>
                <a:off x="1290638" y="2374900"/>
                <a:ext cx="17463" cy="7938"/>
              </a:xfrm>
              <a:custGeom>
                <a:avLst/>
                <a:gdLst/>
                <a:ahLst/>
                <a:cxnLst>
                  <a:cxn ang="0">
                    <a:pos x="21" y="0"/>
                  </a:cxn>
                  <a:cxn ang="0">
                    <a:pos x="21" y="2"/>
                  </a:cxn>
                  <a:cxn ang="0">
                    <a:pos x="19" y="4"/>
                  </a:cxn>
                  <a:cxn ang="0">
                    <a:pos x="11" y="5"/>
                  </a:cxn>
                  <a:cxn ang="0">
                    <a:pos x="0" y="4"/>
                  </a:cxn>
                  <a:cxn ang="0">
                    <a:pos x="27" y="1"/>
                  </a:cxn>
                  <a:cxn ang="0">
                    <a:pos x="21" y="0"/>
                  </a:cxn>
                </a:cxnLst>
                <a:rect l="0" t="0" r="r" b="b"/>
                <a:pathLst>
                  <a:path w="27" h="12">
                    <a:moveTo>
                      <a:pt x="21" y="0"/>
                    </a:moveTo>
                    <a:lnTo>
                      <a:pt x="21" y="2"/>
                    </a:lnTo>
                    <a:lnTo>
                      <a:pt x="19" y="4"/>
                    </a:lnTo>
                    <a:lnTo>
                      <a:pt x="11" y="5"/>
                    </a:lnTo>
                    <a:lnTo>
                      <a:pt x="0" y="4"/>
                    </a:lnTo>
                    <a:cubicBezTo>
                      <a:pt x="8" y="5"/>
                      <a:pt x="19" y="12"/>
                      <a:pt x="27" y="1"/>
                    </a:cubicBezTo>
                    <a:lnTo>
                      <a:pt x="21"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290" name="Freeform 265">
                <a:extLst>
                  <a:ext uri="{FF2B5EF4-FFF2-40B4-BE49-F238E27FC236}">
                    <a16:creationId xmlns:a16="http://schemas.microsoft.com/office/drawing/2014/main" id="{E1994E32-02D9-431C-BD6B-CD88A4E1F3E1}"/>
                  </a:ext>
                </a:extLst>
              </p:cNvPr>
              <p:cNvSpPr>
                <a:spLocks noChangeArrowheads="1"/>
              </p:cNvSpPr>
              <p:nvPr/>
            </p:nvSpPr>
            <p:spPr bwMode="auto">
              <a:xfrm>
                <a:off x="1277938" y="2368550"/>
                <a:ext cx="33338" cy="7938"/>
              </a:xfrm>
              <a:custGeom>
                <a:avLst/>
                <a:gdLst/>
                <a:ahLst/>
                <a:cxnLst>
                  <a:cxn ang="0">
                    <a:pos x="0" y="2"/>
                  </a:cxn>
                  <a:cxn ang="0">
                    <a:pos x="2" y="2"/>
                  </a:cxn>
                  <a:cxn ang="0">
                    <a:pos x="9" y="0"/>
                  </a:cxn>
                  <a:cxn ang="0">
                    <a:pos x="15" y="0"/>
                  </a:cxn>
                  <a:cxn ang="0">
                    <a:pos x="54" y="8"/>
                  </a:cxn>
                  <a:cxn ang="0">
                    <a:pos x="54" y="7"/>
                  </a:cxn>
                  <a:cxn ang="0">
                    <a:pos x="54" y="8"/>
                  </a:cxn>
                  <a:cxn ang="0">
                    <a:pos x="51" y="10"/>
                  </a:cxn>
                  <a:cxn ang="0">
                    <a:pos x="46" y="11"/>
                  </a:cxn>
                  <a:cxn ang="0">
                    <a:pos x="38" y="10"/>
                  </a:cxn>
                  <a:cxn ang="0">
                    <a:pos x="31" y="7"/>
                  </a:cxn>
                  <a:cxn ang="0">
                    <a:pos x="24" y="4"/>
                  </a:cxn>
                  <a:cxn ang="0">
                    <a:pos x="0" y="2"/>
                  </a:cxn>
                </a:cxnLst>
                <a:rect l="0" t="0" r="r" b="b"/>
                <a:pathLst>
                  <a:path w="54" h="11">
                    <a:moveTo>
                      <a:pt x="0" y="2"/>
                    </a:moveTo>
                    <a:lnTo>
                      <a:pt x="2" y="2"/>
                    </a:lnTo>
                    <a:lnTo>
                      <a:pt x="9" y="0"/>
                    </a:lnTo>
                    <a:lnTo>
                      <a:pt x="15" y="0"/>
                    </a:lnTo>
                    <a:cubicBezTo>
                      <a:pt x="32" y="1"/>
                      <a:pt x="38" y="9"/>
                      <a:pt x="54" y="8"/>
                    </a:cubicBezTo>
                    <a:lnTo>
                      <a:pt x="54" y="7"/>
                    </a:lnTo>
                    <a:lnTo>
                      <a:pt x="54" y="8"/>
                    </a:lnTo>
                    <a:lnTo>
                      <a:pt x="51" y="10"/>
                    </a:lnTo>
                    <a:lnTo>
                      <a:pt x="46" y="11"/>
                    </a:lnTo>
                    <a:lnTo>
                      <a:pt x="38" y="10"/>
                    </a:lnTo>
                    <a:lnTo>
                      <a:pt x="31" y="7"/>
                    </a:lnTo>
                    <a:lnTo>
                      <a:pt x="24" y="4"/>
                    </a:lnTo>
                    <a:cubicBezTo>
                      <a:pt x="12" y="6"/>
                      <a:pt x="11" y="1"/>
                      <a:pt x="0" y="2"/>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291" name="Freeform 266">
                <a:extLst>
                  <a:ext uri="{FF2B5EF4-FFF2-40B4-BE49-F238E27FC236}">
                    <a16:creationId xmlns:a16="http://schemas.microsoft.com/office/drawing/2014/main" id="{56449107-30EF-4230-B680-5FC132ABDB0A}"/>
                  </a:ext>
                </a:extLst>
              </p:cNvPr>
              <p:cNvSpPr>
                <a:spLocks noChangeArrowheads="1"/>
              </p:cNvSpPr>
              <p:nvPr/>
            </p:nvSpPr>
            <p:spPr bwMode="auto">
              <a:xfrm>
                <a:off x="1198563" y="2271713"/>
                <a:ext cx="141288" cy="171450"/>
              </a:xfrm>
              <a:custGeom>
                <a:avLst/>
                <a:gdLst/>
                <a:ahLst/>
                <a:cxnLst>
                  <a:cxn ang="0">
                    <a:pos x="45" y="54"/>
                  </a:cxn>
                  <a:cxn ang="0">
                    <a:pos x="2" y="223"/>
                  </a:cxn>
                  <a:cxn ang="0">
                    <a:pos x="3" y="223"/>
                  </a:cxn>
                  <a:cxn ang="0">
                    <a:pos x="3" y="225"/>
                  </a:cxn>
                  <a:cxn ang="0">
                    <a:pos x="4" y="225"/>
                  </a:cxn>
                  <a:cxn ang="0">
                    <a:pos x="4" y="223"/>
                  </a:cxn>
                  <a:cxn ang="0">
                    <a:pos x="5" y="223"/>
                  </a:cxn>
                  <a:cxn ang="0">
                    <a:pos x="145" y="49"/>
                  </a:cxn>
                  <a:cxn ang="0">
                    <a:pos x="171" y="202"/>
                  </a:cxn>
                  <a:cxn ang="0">
                    <a:pos x="163" y="268"/>
                  </a:cxn>
                  <a:cxn ang="0">
                    <a:pos x="163" y="267"/>
                  </a:cxn>
                  <a:cxn ang="0">
                    <a:pos x="161" y="264"/>
                  </a:cxn>
                  <a:cxn ang="0">
                    <a:pos x="160" y="263"/>
                  </a:cxn>
                  <a:cxn ang="0">
                    <a:pos x="159" y="262"/>
                  </a:cxn>
                  <a:cxn ang="0">
                    <a:pos x="159" y="251"/>
                  </a:cxn>
                  <a:cxn ang="0">
                    <a:pos x="160" y="243"/>
                  </a:cxn>
                  <a:cxn ang="0">
                    <a:pos x="182" y="73"/>
                  </a:cxn>
                  <a:cxn ang="0">
                    <a:pos x="45" y="54"/>
                  </a:cxn>
                </a:cxnLst>
                <a:rect l="0" t="0" r="r" b="b"/>
                <a:pathLst>
                  <a:path w="222" h="268">
                    <a:moveTo>
                      <a:pt x="45" y="54"/>
                    </a:moveTo>
                    <a:cubicBezTo>
                      <a:pt x="6" y="93"/>
                      <a:pt x="0" y="171"/>
                      <a:pt x="2" y="223"/>
                    </a:cubicBezTo>
                    <a:lnTo>
                      <a:pt x="3" y="223"/>
                    </a:lnTo>
                    <a:lnTo>
                      <a:pt x="3" y="225"/>
                    </a:lnTo>
                    <a:lnTo>
                      <a:pt x="4" y="225"/>
                    </a:lnTo>
                    <a:lnTo>
                      <a:pt x="4" y="223"/>
                    </a:lnTo>
                    <a:lnTo>
                      <a:pt x="5" y="223"/>
                    </a:lnTo>
                    <a:cubicBezTo>
                      <a:pt x="2" y="128"/>
                      <a:pt x="22" y="0"/>
                      <a:pt x="145" y="49"/>
                    </a:cubicBezTo>
                    <a:cubicBezTo>
                      <a:pt x="210" y="75"/>
                      <a:pt x="203" y="150"/>
                      <a:pt x="171" y="202"/>
                    </a:cubicBezTo>
                    <a:cubicBezTo>
                      <a:pt x="168" y="209"/>
                      <a:pt x="144" y="265"/>
                      <a:pt x="163" y="268"/>
                    </a:cubicBezTo>
                    <a:lnTo>
                      <a:pt x="163" y="267"/>
                    </a:lnTo>
                    <a:lnTo>
                      <a:pt x="161" y="264"/>
                    </a:lnTo>
                    <a:lnTo>
                      <a:pt x="160" y="263"/>
                    </a:lnTo>
                    <a:lnTo>
                      <a:pt x="159" y="262"/>
                    </a:lnTo>
                    <a:lnTo>
                      <a:pt x="159" y="251"/>
                    </a:lnTo>
                    <a:lnTo>
                      <a:pt x="160" y="243"/>
                    </a:lnTo>
                    <a:cubicBezTo>
                      <a:pt x="175" y="185"/>
                      <a:pt x="222" y="137"/>
                      <a:pt x="182" y="73"/>
                    </a:cubicBezTo>
                    <a:cubicBezTo>
                      <a:pt x="156" y="40"/>
                      <a:pt x="78" y="18"/>
                      <a:pt x="45" y="54"/>
                    </a:cubicBezTo>
                    <a:close/>
                  </a:path>
                </a:pathLst>
              </a:custGeom>
              <a:solidFill>
                <a:srgbClr val="FF9B68"/>
              </a:solidFill>
              <a:ln w="12700" cmpd="sng">
                <a:solidFill>
                  <a:srgbClr val="FF9B68"/>
                </a:solidFill>
                <a:prstDash val="solid"/>
                <a:round/>
                <a:headEnd/>
                <a:tailEnd/>
              </a:ln>
            </p:spPr>
            <p:txBody>
              <a:bodyPr/>
              <a:lstStyle/>
              <a:p>
                <a:endParaRPr lang="es-PE"/>
              </a:p>
            </p:txBody>
          </p:sp>
          <p:sp>
            <p:nvSpPr>
              <p:cNvPr id="292" name="Freeform 267">
                <a:extLst>
                  <a:ext uri="{FF2B5EF4-FFF2-40B4-BE49-F238E27FC236}">
                    <a16:creationId xmlns:a16="http://schemas.microsoft.com/office/drawing/2014/main" id="{4FE71F2C-3A28-4A61-A6EC-95C432A2A44E}"/>
                  </a:ext>
                </a:extLst>
              </p:cNvPr>
              <p:cNvSpPr>
                <a:spLocks noChangeArrowheads="1"/>
              </p:cNvSpPr>
              <p:nvPr/>
            </p:nvSpPr>
            <p:spPr bwMode="auto">
              <a:xfrm>
                <a:off x="1125538" y="3313113"/>
                <a:ext cx="357188" cy="411163"/>
              </a:xfrm>
              <a:custGeom>
                <a:avLst/>
                <a:gdLst/>
                <a:ahLst/>
                <a:cxnLst>
                  <a:cxn ang="0">
                    <a:pos x="528" y="129"/>
                  </a:cxn>
                  <a:cxn ang="0">
                    <a:pos x="539" y="112"/>
                  </a:cxn>
                  <a:cxn ang="0">
                    <a:pos x="515" y="104"/>
                  </a:cxn>
                  <a:cxn ang="0">
                    <a:pos x="402" y="121"/>
                  </a:cxn>
                  <a:cxn ang="0">
                    <a:pos x="396" y="111"/>
                  </a:cxn>
                  <a:cxn ang="0">
                    <a:pos x="384" y="93"/>
                  </a:cxn>
                  <a:cxn ang="0">
                    <a:pos x="368" y="69"/>
                  </a:cxn>
                  <a:cxn ang="0">
                    <a:pos x="284" y="3"/>
                  </a:cxn>
                  <a:cxn ang="0">
                    <a:pos x="84" y="12"/>
                  </a:cxn>
                  <a:cxn ang="0">
                    <a:pos x="11" y="178"/>
                  </a:cxn>
                  <a:cxn ang="0">
                    <a:pos x="35" y="385"/>
                  </a:cxn>
                  <a:cxn ang="0">
                    <a:pos x="48" y="580"/>
                  </a:cxn>
                  <a:cxn ang="0">
                    <a:pos x="57" y="595"/>
                  </a:cxn>
                  <a:cxn ang="0">
                    <a:pos x="73" y="609"/>
                  </a:cxn>
                  <a:cxn ang="0">
                    <a:pos x="109" y="615"/>
                  </a:cxn>
                  <a:cxn ang="0">
                    <a:pos x="85" y="621"/>
                  </a:cxn>
                  <a:cxn ang="0">
                    <a:pos x="72" y="627"/>
                  </a:cxn>
                  <a:cxn ang="0">
                    <a:pos x="65" y="633"/>
                  </a:cxn>
                  <a:cxn ang="0">
                    <a:pos x="62" y="646"/>
                  </a:cxn>
                  <a:cxn ang="0">
                    <a:pos x="181" y="639"/>
                  </a:cxn>
                  <a:cxn ang="0">
                    <a:pos x="181" y="615"/>
                  </a:cxn>
                  <a:cxn ang="0">
                    <a:pos x="164" y="590"/>
                  </a:cxn>
                  <a:cxn ang="0">
                    <a:pos x="152" y="542"/>
                  </a:cxn>
                  <a:cxn ang="0">
                    <a:pos x="198" y="387"/>
                  </a:cxn>
                  <a:cxn ang="0">
                    <a:pos x="276" y="510"/>
                  </a:cxn>
                  <a:cxn ang="0">
                    <a:pos x="313" y="558"/>
                  </a:cxn>
                  <a:cxn ang="0">
                    <a:pos x="338" y="588"/>
                  </a:cxn>
                  <a:cxn ang="0">
                    <a:pos x="359" y="610"/>
                  </a:cxn>
                  <a:cxn ang="0">
                    <a:pos x="383" y="615"/>
                  </a:cxn>
                  <a:cxn ang="0">
                    <a:pos x="373" y="631"/>
                  </a:cxn>
                  <a:cxn ang="0">
                    <a:pos x="380" y="646"/>
                  </a:cxn>
                  <a:cxn ang="0">
                    <a:pos x="509" y="639"/>
                  </a:cxn>
                  <a:cxn ang="0">
                    <a:pos x="494" y="619"/>
                  </a:cxn>
                  <a:cxn ang="0">
                    <a:pos x="475" y="609"/>
                  </a:cxn>
                  <a:cxn ang="0">
                    <a:pos x="450" y="604"/>
                  </a:cxn>
                  <a:cxn ang="0">
                    <a:pos x="319" y="169"/>
                  </a:cxn>
                  <a:cxn ang="0">
                    <a:pos x="501" y="176"/>
                  </a:cxn>
                  <a:cxn ang="0">
                    <a:pos x="564" y="130"/>
                  </a:cxn>
                </a:cxnLst>
                <a:rect l="0" t="0" r="r" b="b"/>
                <a:pathLst>
                  <a:path w="564" h="646">
                    <a:moveTo>
                      <a:pt x="523" y="132"/>
                    </a:moveTo>
                    <a:lnTo>
                      <a:pt x="528" y="129"/>
                    </a:lnTo>
                    <a:lnTo>
                      <a:pt x="536" y="122"/>
                    </a:lnTo>
                    <a:lnTo>
                      <a:pt x="539" y="112"/>
                    </a:lnTo>
                    <a:lnTo>
                      <a:pt x="530" y="104"/>
                    </a:lnTo>
                    <a:lnTo>
                      <a:pt x="515" y="104"/>
                    </a:lnTo>
                    <a:lnTo>
                      <a:pt x="509" y="105"/>
                    </a:lnTo>
                    <a:cubicBezTo>
                      <a:pt x="473" y="109"/>
                      <a:pt x="441" y="119"/>
                      <a:pt x="402" y="121"/>
                    </a:cubicBezTo>
                    <a:lnTo>
                      <a:pt x="401" y="116"/>
                    </a:lnTo>
                    <a:lnTo>
                      <a:pt x="396" y="111"/>
                    </a:lnTo>
                    <a:lnTo>
                      <a:pt x="391" y="103"/>
                    </a:lnTo>
                    <a:lnTo>
                      <a:pt x="384" y="93"/>
                    </a:lnTo>
                    <a:lnTo>
                      <a:pt x="377" y="81"/>
                    </a:lnTo>
                    <a:lnTo>
                      <a:pt x="368" y="69"/>
                    </a:lnTo>
                    <a:lnTo>
                      <a:pt x="359" y="58"/>
                    </a:lnTo>
                    <a:cubicBezTo>
                      <a:pt x="341" y="27"/>
                      <a:pt x="321" y="9"/>
                      <a:pt x="284" y="3"/>
                    </a:cubicBezTo>
                    <a:cubicBezTo>
                      <a:pt x="241" y="0"/>
                      <a:pt x="189" y="4"/>
                      <a:pt x="145" y="3"/>
                    </a:cubicBezTo>
                    <a:cubicBezTo>
                      <a:pt x="121" y="2"/>
                      <a:pt x="106" y="3"/>
                      <a:pt x="84" y="12"/>
                    </a:cubicBezTo>
                    <a:cubicBezTo>
                      <a:pt x="41" y="22"/>
                      <a:pt x="1" y="98"/>
                      <a:pt x="0" y="139"/>
                    </a:cubicBezTo>
                    <a:cubicBezTo>
                      <a:pt x="0" y="152"/>
                      <a:pt x="1" y="168"/>
                      <a:pt x="11" y="178"/>
                    </a:cubicBezTo>
                    <a:cubicBezTo>
                      <a:pt x="21" y="199"/>
                      <a:pt x="52" y="219"/>
                      <a:pt x="74" y="223"/>
                    </a:cubicBezTo>
                    <a:lnTo>
                      <a:pt x="35" y="385"/>
                    </a:lnTo>
                    <a:lnTo>
                      <a:pt x="45" y="385"/>
                    </a:lnTo>
                    <a:cubicBezTo>
                      <a:pt x="22" y="450"/>
                      <a:pt x="6" y="521"/>
                      <a:pt x="48" y="580"/>
                    </a:cubicBezTo>
                    <a:lnTo>
                      <a:pt x="54" y="588"/>
                    </a:lnTo>
                    <a:lnTo>
                      <a:pt x="57" y="595"/>
                    </a:lnTo>
                    <a:lnTo>
                      <a:pt x="67" y="604"/>
                    </a:lnTo>
                    <a:lnTo>
                      <a:pt x="73" y="609"/>
                    </a:lnTo>
                    <a:lnTo>
                      <a:pt x="79" y="613"/>
                    </a:lnTo>
                    <a:lnTo>
                      <a:pt x="109" y="615"/>
                    </a:lnTo>
                    <a:lnTo>
                      <a:pt x="95" y="619"/>
                    </a:lnTo>
                    <a:lnTo>
                      <a:pt x="85" y="621"/>
                    </a:lnTo>
                    <a:lnTo>
                      <a:pt x="77" y="624"/>
                    </a:lnTo>
                    <a:lnTo>
                      <a:pt x="72" y="627"/>
                    </a:lnTo>
                    <a:lnTo>
                      <a:pt x="67" y="630"/>
                    </a:lnTo>
                    <a:lnTo>
                      <a:pt x="65" y="633"/>
                    </a:lnTo>
                    <a:lnTo>
                      <a:pt x="63" y="639"/>
                    </a:lnTo>
                    <a:lnTo>
                      <a:pt x="62" y="646"/>
                    </a:lnTo>
                    <a:lnTo>
                      <a:pt x="176" y="646"/>
                    </a:lnTo>
                    <a:lnTo>
                      <a:pt x="181" y="639"/>
                    </a:lnTo>
                    <a:lnTo>
                      <a:pt x="183" y="628"/>
                    </a:lnTo>
                    <a:lnTo>
                      <a:pt x="181" y="615"/>
                    </a:lnTo>
                    <a:lnTo>
                      <a:pt x="170" y="604"/>
                    </a:lnTo>
                    <a:lnTo>
                      <a:pt x="164" y="590"/>
                    </a:lnTo>
                    <a:lnTo>
                      <a:pt x="157" y="568"/>
                    </a:lnTo>
                    <a:lnTo>
                      <a:pt x="152" y="542"/>
                    </a:lnTo>
                    <a:lnTo>
                      <a:pt x="147" y="512"/>
                    </a:lnTo>
                    <a:cubicBezTo>
                      <a:pt x="149" y="485"/>
                      <a:pt x="186" y="416"/>
                      <a:pt x="198" y="387"/>
                    </a:cubicBezTo>
                    <a:lnTo>
                      <a:pt x="209" y="386"/>
                    </a:lnTo>
                    <a:cubicBezTo>
                      <a:pt x="226" y="431"/>
                      <a:pt x="254" y="468"/>
                      <a:pt x="276" y="510"/>
                    </a:cubicBezTo>
                    <a:lnTo>
                      <a:pt x="287" y="524"/>
                    </a:lnTo>
                    <a:lnTo>
                      <a:pt x="313" y="558"/>
                    </a:lnTo>
                    <a:lnTo>
                      <a:pt x="326" y="573"/>
                    </a:lnTo>
                    <a:lnTo>
                      <a:pt x="338" y="588"/>
                    </a:lnTo>
                    <a:lnTo>
                      <a:pt x="350" y="601"/>
                    </a:lnTo>
                    <a:lnTo>
                      <a:pt x="359" y="610"/>
                    </a:lnTo>
                    <a:lnTo>
                      <a:pt x="366" y="615"/>
                    </a:lnTo>
                    <a:lnTo>
                      <a:pt x="383" y="615"/>
                    </a:lnTo>
                    <a:lnTo>
                      <a:pt x="377" y="624"/>
                    </a:lnTo>
                    <a:lnTo>
                      <a:pt x="373" y="631"/>
                    </a:lnTo>
                    <a:lnTo>
                      <a:pt x="374" y="639"/>
                    </a:lnTo>
                    <a:lnTo>
                      <a:pt x="380" y="646"/>
                    </a:lnTo>
                    <a:lnTo>
                      <a:pt x="507" y="646"/>
                    </a:lnTo>
                    <a:lnTo>
                      <a:pt x="509" y="639"/>
                    </a:lnTo>
                    <a:lnTo>
                      <a:pt x="507" y="632"/>
                    </a:lnTo>
                    <a:lnTo>
                      <a:pt x="494" y="619"/>
                    </a:lnTo>
                    <a:lnTo>
                      <a:pt x="485" y="613"/>
                    </a:lnTo>
                    <a:lnTo>
                      <a:pt x="475" y="609"/>
                    </a:lnTo>
                    <a:lnTo>
                      <a:pt x="463" y="606"/>
                    </a:lnTo>
                    <a:lnTo>
                      <a:pt x="450" y="604"/>
                    </a:lnTo>
                    <a:lnTo>
                      <a:pt x="319" y="228"/>
                    </a:lnTo>
                    <a:lnTo>
                      <a:pt x="319" y="169"/>
                    </a:lnTo>
                    <a:cubicBezTo>
                      <a:pt x="367" y="201"/>
                      <a:pt x="386" y="215"/>
                      <a:pt x="445" y="193"/>
                    </a:cubicBezTo>
                    <a:cubicBezTo>
                      <a:pt x="477" y="183"/>
                      <a:pt x="478" y="172"/>
                      <a:pt x="501" y="176"/>
                    </a:cubicBezTo>
                    <a:cubicBezTo>
                      <a:pt x="525" y="178"/>
                      <a:pt x="543" y="174"/>
                      <a:pt x="563" y="160"/>
                    </a:cubicBezTo>
                    <a:lnTo>
                      <a:pt x="564" y="130"/>
                    </a:lnTo>
                    <a:lnTo>
                      <a:pt x="523" y="132"/>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293" name="Freeform 268">
                <a:extLst>
                  <a:ext uri="{FF2B5EF4-FFF2-40B4-BE49-F238E27FC236}">
                    <a16:creationId xmlns:a16="http://schemas.microsoft.com/office/drawing/2014/main" id="{34FCA201-E6B5-496A-B7E4-DF46D9F56639}"/>
                  </a:ext>
                </a:extLst>
              </p:cNvPr>
              <p:cNvSpPr>
                <a:spLocks noChangeArrowheads="1"/>
              </p:cNvSpPr>
              <p:nvPr/>
            </p:nvSpPr>
            <p:spPr bwMode="auto">
              <a:xfrm>
                <a:off x="750888" y="3308350"/>
                <a:ext cx="369888" cy="415925"/>
              </a:xfrm>
              <a:custGeom>
                <a:avLst/>
                <a:gdLst/>
                <a:ahLst/>
                <a:cxnLst>
                  <a:cxn ang="0">
                    <a:pos x="583" y="130"/>
                  </a:cxn>
                  <a:cxn ang="0">
                    <a:pos x="538" y="105"/>
                  </a:cxn>
                  <a:cxn ang="0">
                    <a:pos x="522" y="106"/>
                  </a:cxn>
                  <a:cxn ang="0">
                    <a:pos x="514" y="112"/>
                  </a:cxn>
                  <a:cxn ang="0">
                    <a:pos x="507" y="119"/>
                  </a:cxn>
                  <a:cxn ang="0">
                    <a:pos x="430" y="123"/>
                  </a:cxn>
                  <a:cxn ang="0">
                    <a:pos x="253" y="5"/>
                  </a:cxn>
                  <a:cxn ang="0">
                    <a:pos x="30" y="128"/>
                  </a:cxn>
                  <a:cxn ang="0">
                    <a:pos x="27" y="147"/>
                  </a:cxn>
                  <a:cxn ang="0">
                    <a:pos x="32" y="168"/>
                  </a:cxn>
                  <a:cxn ang="0">
                    <a:pos x="44" y="191"/>
                  </a:cxn>
                  <a:cxn ang="0">
                    <a:pos x="64" y="210"/>
                  </a:cxn>
                  <a:cxn ang="0">
                    <a:pos x="92" y="224"/>
                  </a:cxn>
                  <a:cxn ang="0">
                    <a:pos x="100" y="226"/>
                  </a:cxn>
                  <a:cxn ang="0">
                    <a:pos x="0" y="489"/>
                  </a:cxn>
                  <a:cxn ang="0">
                    <a:pos x="51" y="518"/>
                  </a:cxn>
                  <a:cxn ang="0">
                    <a:pos x="70" y="566"/>
                  </a:cxn>
                  <a:cxn ang="0">
                    <a:pos x="103" y="598"/>
                  </a:cxn>
                  <a:cxn ang="0">
                    <a:pos x="129" y="615"/>
                  </a:cxn>
                  <a:cxn ang="0">
                    <a:pos x="72" y="654"/>
                  </a:cxn>
                  <a:cxn ang="0">
                    <a:pos x="187" y="638"/>
                  </a:cxn>
                  <a:cxn ang="0">
                    <a:pos x="210" y="654"/>
                  </a:cxn>
                  <a:cxn ang="0">
                    <a:pos x="212" y="630"/>
                  </a:cxn>
                  <a:cxn ang="0">
                    <a:pos x="197" y="609"/>
                  </a:cxn>
                  <a:cxn ang="0">
                    <a:pos x="180" y="557"/>
                  </a:cxn>
                  <a:cxn ang="0">
                    <a:pos x="182" y="490"/>
                  </a:cxn>
                  <a:cxn ang="0">
                    <a:pos x="325" y="512"/>
                  </a:cxn>
                  <a:cxn ang="0">
                    <a:pos x="351" y="554"/>
                  </a:cxn>
                  <a:cxn ang="0">
                    <a:pos x="385" y="585"/>
                  </a:cxn>
                  <a:cxn ang="0">
                    <a:pos x="409" y="605"/>
                  </a:cxn>
                  <a:cxn ang="0">
                    <a:pos x="405" y="618"/>
                  </a:cxn>
                  <a:cxn ang="0">
                    <a:pos x="402" y="642"/>
                  </a:cxn>
                  <a:cxn ang="0">
                    <a:pos x="424" y="653"/>
                  </a:cxn>
                  <a:cxn ang="0">
                    <a:pos x="454" y="653"/>
                  </a:cxn>
                  <a:cxn ang="0">
                    <a:pos x="480" y="611"/>
                  </a:cxn>
                  <a:cxn ang="0">
                    <a:pos x="452" y="488"/>
                  </a:cxn>
                  <a:cxn ang="0">
                    <a:pos x="355" y="182"/>
                  </a:cxn>
                  <a:cxn ang="0">
                    <a:pos x="372" y="192"/>
                  </a:cxn>
                  <a:cxn ang="0">
                    <a:pos x="381" y="200"/>
                  </a:cxn>
                  <a:cxn ang="0">
                    <a:pos x="390" y="202"/>
                  </a:cxn>
                  <a:cxn ang="0">
                    <a:pos x="402" y="206"/>
                  </a:cxn>
                  <a:cxn ang="0">
                    <a:pos x="434" y="208"/>
                  </a:cxn>
                  <a:cxn ang="0">
                    <a:pos x="469" y="203"/>
                  </a:cxn>
                  <a:cxn ang="0">
                    <a:pos x="496" y="200"/>
                  </a:cxn>
                  <a:cxn ang="0">
                    <a:pos x="507" y="196"/>
                  </a:cxn>
                  <a:cxn ang="0">
                    <a:pos x="578" y="174"/>
                  </a:cxn>
                </a:cxnLst>
                <a:rect l="0" t="0" r="r" b="b"/>
                <a:pathLst>
                  <a:path w="583" h="654">
                    <a:moveTo>
                      <a:pt x="578" y="174"/>
                    </a:moveTo>
                    <a:lnTo>
                      <a:pt x="583" y="130"/>
                    </a:lnTo>
                    <a:lnTo>
                      <a:pt x="542" y="132"/>
                    </a:lnTo>
                    <a:cubicBezTo>
                      <a:pt x="548" y="118"/>
                      <a:pt x="554" y="115"/>
                      <a:pt x="538" y="105"/>
                    </a:cubicBezTo>
                    <a:lnTo>
                      <a:pt x="530" y="102"/>
                    </a:lnTo>
                    <a:lnTo>
                      <a:pt x="522" y="106"/>
                    </a:lnTo>
                    <a:lnTo>
                      <a:pt x="518" y="110"/>
                    </a:lnTo>
                    <a:lnTo>
                      <a:pt x="514" y="112"/>
                    </a:lnTo>
                    <a:lnTo>
                      <a:pt x="510" y="116"/>
                    </a:lnTo>
                    <a:lnTo>
                      <a:pt x="507" y="119"/>
                    </a:lnTo>
                    <a:lnTo>
                      <a:pt x="507" y="113"/>
                    </a:lnTo>
                    <a:lnTo>
                      <a:pt x="430" y="123"/>
                    </a:lnTo>
                    <a:cubicBezTo>
                      <a:pt x="404" y="83"/>
                      <a:pt x="382" y="30"/>
                      <a:pt x="334" y="10"/>
                    </a:cubicBezTo>
                    <a:cubicBezTo>
                      <a:pt x="309" y="0"/>
                      <a:pt x="279" y="5"/>
                      <a:pt x="253" y="5"/>
                    </a:cubicBezTo>
                    <a:cubicBezTo>
                      <a:pt x="214" y="5"/>
                      <a:pt x="176" y="8"/>
                      <a:pt x="137" y="10"/>
                    </a:cubicBezTo>
                    <a:cubicBezTo>
                      <a:pt x="77" y="6"/>
                      <a:pt x="40" y="78"/>
                      <a:pt x="30" y="128"/>
                    </a:cubicBezTo>
                    <a:lnTo>
                      <a:pt x="28" y="130"/>
                    </a:lnTo>
                    <a:lnTo>
                      <a:pt x="27" y="147"/>
                    </a:lnTo>
                    <a:lnTo>
                      <a:pt x="28" y="158"/>
                    </a:lnTo>
                    <a:lnTo>
                      <a:pt x="32" y="168"/>
                    </a:lnTo>
                    <a:lnTo>
                      <a:pt x="36" y="178"/>
                    </a:lnTo>
                    <a:lnTo>
                      <a:pt x="44" y="191"/>
                    </a:lnTo>
                    <a:lnTo>
                      <a:pt x="54" y="202"/>
                    </a:lnTo>
                    <a:lnTo>
                      <a:pt x="64" y="210"/>
                    </a:lnTo>
                    <a:lnTo>
                      <a:pt x="74" y="216"/>
                    </a:lnTo>
                    <a:lnTo>
                      <a:pt x="92" y="224"/>
                    </a:lnTo>
                    <a:lnTo>
                      <a:pt x="99" y="226"/>
                    </a:lnTo>
                    <a:lnTo>
                      <a:pt x="100" y="226"/>
                    </a:lnTo>
                    <a:lnTo>
                      <a:pt x="102" y="264"/>
                    </a:lnTo>
                    <a:lnTo>
                      <a:pt x="0" y="489"/>
                    </a:lnTo>
                    <a:lnTo>
                      <a:pt x="52" y="488"/>
                    </a:lnTo>
                    <a:lnTo>
                      <a:pt x="51" y="518"/>
                    </a:lnTo>
                    <a:lnTo>
                      <a:pt x="57" y="544"/>
                    </a:lnTo>
                    <a:lnTo>
                      <a:pt x="70" y="566"/>
                    </a:lnTo>
                    <a:lnTo>
                      <a:pt x="87" y="584"/>
                    </a:lnTo>
                    <a:lnTo>
                      <a:pt x="103" y="598"/>
                    </a:lnTo>
                    <a:lnTo>
                      <a:pt x="118" y="608"/>
                    </a:lnTo>
                    <a:lnTo>
                      <a:pt x="129" y="615"/>
                    </a:lnTo>
                    <a:lnTo>
                      <a:pt x="134" y="616"/>
                    </a:lnTo>
                    <a:cubicBezTo>
                      <a:pt x="110" y="616"/>
                      <a:pt x="71" y="625"/>
                      <a:pt x="72" y="654"/>
                    </a:cubicBezTo>
                    <a:lnTo>
                      <a:pt x="154" y="654"/>
                    </a:lnTo>
                    <a:lnTo>
                      <a:pt x="187" y="638"/>
                    </a:lnTo>
                    <a:lnTo>
                      <a:pt x="187" y="654"/>
                    </a:lnTo>
                    <a:lnTo>
                      <a:pt x="210" y="654"/>
                    </a:lnTo>
                    <a:lnTo>
                      <a:pt x="212" y="642"/>
                    </a:lnTo>
                    <a:lnTo>
                      <a:pt x="212" y="630"/>
                    </a:lnTo>
                    <a:lnTo>
                      <a:pt x="207" y="621"/>
                    </a:lnTo>
                    <a:lnTo>
                      <a:pt x="197" y="609"/>
                    </a:lnTo>
                    <a:lnTo>
                      <a:pt x="189" y="588"/>
                    </a:lnTo>
                    <a:lnTo>
                      <a:pt x="180" y="557"/>
                    </a:lnTo>
                    <a:lnTo>
                      <a:pt x="173" y="522"/>
                    </a:lnTo>
                    <a:lnTo>
                      <a:pt x="182" y="490"/>
                    </a:lnTo>
                    <a:lnTo>
                      <a:pt x="319" y="489"/>
                    </a:lnTo>
                    <a:lnTo>
                      <a:pt x="325" y="512"/>
                    </a:lnTo>
                    <a:lnTo>
                      <a:pt x="336" y="533"/>
                    </a:lnTo>
                    <a:lnTo>
                      <a:pt x="351" y="554"/>
                    </a:lnTo>
                    <a:lnTo>
                      <a:pt x="369" y="570"/>
                    </a:lnTo>
                    <a:lnTo>
                      <a:pt x="385" y="585"/>
                    </a:lnTo>
                    <a:lnTo>
                      <a:pt x="399" y="597"/>
                    </a:lnTo>
                    <a:lnTo>
                      <a:pt x="409" y="605"/>
                    </a:lnTo>
                    <a:lnTo>
                      <a:pt x="411" y="609"/>
                    </a:lnTo>
                    <a:lnTo>
                      <a:pt x="405" y="618"/>
                    </a:lnTo>
                    <a:lnTo>
                      <a:pt x="400" y="629"/>
                    </a:lnTo>
                    <a:lnTo>
                      <a:pt x="402" y="642"/>
                    </a:lnTo>
                    <a:lnTo>
                      <a:pt x="408" y="653"/>
                    </a:lnTo>
                    <a:lnTo>
                      <a:pt x="424" y="653"/>
                    </a:lnTo>
                    <a:lnTo>
                      <a:pt x="424" y="636"/>
                    </a:lnTo>
                    <a:lnTo>
                      <a:pt x="454" y="653"/>
                    </a:lnTo>
                    <a:lnTo>
                      <a:pt x="535" y="653"/>
                    </a:lnTo>
                    <a:cubicBezTo>
                      <a:pt x="533" y="625"/>
                      <a:pt x="504" y="613"/>
                      <a:pt x="480" y="611"/>
                    </a:cubicBezTo>
                    <a:lnTo>
                      <a:pt x="435" y="488"/>
                    </a:lnTo>
                    <a:lnTo>
                      <a:pt x="452" y="488"/>
                    </a:lnTo>
                    <a:lnTo>
                      <a:pt x="355" y="256"/>
                    </a:lnTo>
                    <a:lnTo>
                      <a:pt x="355" y="182"/>
                    </a:lnTo>
                    <a:lnTo>
                      <a:pt x="364" y="188"/>
                    </a:lnTo>
                    <a:lnTo>
                      <a:pt x="372" y="192"/>
                    </a:lnTo>
                    <a:lnTo>
                      <a:pt x="375" y="196"/>
                    </a:lnTo>
                    <a:lnTo>
                      <a:pt x="381" y="200"/>
                    </a:lnTo>
                    <a:lnTo>
                      <a:pt x="383" y="201"/>
                    </a:lnTo>
                    <a:lnTo>
                      <a:pt x="390" y="202"/>
                    </a:lnTo>
                    <a:lnTo>
                      <a:pt x="394" y="204"/>
                    </a:lnTo>
                    <a:lnTo>
                      <a:pt x="402" y="206"/>
                    </a:lnTo>
                    <a:lnTo>
                      <a:pt x="417" y="208"/>
                    </a:lnTo>
                    <a:lnTo>
                      <a:pt x="434" y="208"/>
                    </a:lnTo>
                    <a:lnTo>
                      <a:pt x="451" y="206"/>
                    </a:lnTo>
                    <a:lnTo>
                      <a:pt x="469" y="203"/>
                    </a:lnTo>
                    <a:lnTo>
                      <a:pt x="483" y="201"/>
                    </a:lnTo>
                    <a:lnTo>
                      <a:pt x="496" y="200"/>
                    </a:lnTo>
                    <a:lnTo>
                      <a:pt x="503" y="196"/>
                    </a:lnTo>
                    <a:lnTo>
                      <a:pt x="507" y="196"/>
                    </a:lnTo>
                    <a:lnTo>
                      <a:pt x="507" y="186"/>
                    </a:lnTo>
                    <a:cubicBezTo>
                      <a:pt x="531" y="187"/>
                      <a:pt x="556" y="184"/>
                      <a:pt x="578" y="174"/>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294" name="Freeform 269">
                <a:extLst>
                  <a:ext uri="{FF2B5EF4-FFF2-40B4-BE49-F238E27FC236}">
                    <a16:creationId xmlns:a16="http://schemas.microsoft.com/office/drawing/2014/main" id="{5DF64075-0507-4FE4-8B23-49758C47A39B}"/>
                  </a:ext>
                </a:extLst>
              </p:cNvPr>
              <p:cNvSpPr>
                <a:spLocks noChangeArrowheads="1"/>
              </p:cNvSpPr>
              <p:nvPr/>
            </p:nvSpPr>
            <p:spPr bwMode="auto">
              <a:xfrm>
                <a:off x="719138" y="3079750"/>
                <a:ext cx="282575" cy="150813"/>
              </a:xfrm>
              <a:custGeom>
                <a:avLst/>
                <a:gdLst/>
                <a:ahLst/>
                <a:cxnLst>
                  <a:cxn ang="0">
                    <a:pos x="88" y="138"/>
                  </a:cxn>
                  <a:cxn ang="0">
                    <a:pos x="85" y="130"/>
                  </a:cxn>
                  <a:cxn ang="0">
                    <a:pos x="81" y="127"/>
                  </a:cxn>
                  <a:cxn ang="0">
                    <a:pos x="79" y="123"/>
                  </a:cxn>
                  <a:cxn ang="0">
                    <a:pos x="81" y="112"/>
                  </a:cxn>
                  <a:cxn ang="0">
                    <a:pos x="85" y="103"/>
                  </a:cxn>
                  <a:cxn ang="0">
                    <a:pos x="155" y="73"/>
                  </a:cxn>
                  <a:cxn ang="0">
                    <a:pos x="155" y="72"/>
                  </a:cxn>
                  <a:cxn ang="0">
                    <a:pos x="158" y="66"/>
                  </a:cxn>
                  <a:cxn ang="0">
                    <a:pos x="163" y="58"/>
                  </a:cxn>
                  <a:cxn ang="0">
                    <a:pos x="167" y="50"/>
                  </a:cxn>
                  <a:cxn ang="0">
                    <a:pos x="177" y="42"/>
                  </a:cxn>
                  <a:cxn ang="0">
                    <a:pos x="191" y="36"/>
                  </a:cxn>
                  <a:cxn ang="0">
                    <a:pos x="208" y="31"/>
                  </a:cxn>
                  <a:cxn ang="0">
                    <a:pos x="230" y="30"/>
                  </a:cxn>
                  <a:cxn ang="0">
                    <a:pos x="237" y="30"/>
                  </a:cxn>
                  <a:cxn ang="0">
                    <a:pos x="243" y="28"/>
                  </a:cxn>
                  <a:cxn ang="0">
                    <a:pos x="257" y="28"/>
                  </a:cxn>
                  <a:cxn ang="0">
                    <a:pos x="263" y="24"/>
                  </a:cxn>
                  <a:cxn ang="0">
                    <a:pos x="272" y="20"/>
                  </a:cxn>
                  <a:cxn ang="0">
                    <a:pos x="278" y="18"/>
                  </a:cxn>
                  <a:cxn ang="0">
                    <a:pos x="287" y="14"/>
                  </a:cxn>
                  <a:cxn ang="0">
                    <a:pos x="394" y="12"/>
                  </a:cxn>
                  <a:cxn ang="0">
                    <a:pos x="398" y="62"/>
                  </a:cxn>
                  <a:cxn ang="0">
                    <a:pos x="386" y="114"/>
                  </a:cxn>
                  <a:cxn ang="0">
                    <a:pos x="200" y="229"/>
                  </a:cxn>
                  <a:cxn ang="0">
                    <a:pos x="193" y="234"/>
                  </a:cxn>
                  <a:cxn ang="0">
                    <a:pos x="183" y="236"/>
                  </a:cxn>
                  <a:cxn ang="0">
                    <a:pos x="169" y="237"/>
                  </a:cxn>
                  <a:cxn ang="0">
                    <a:pos x="137" y="237"/>
                  </a:cxn>
                  <a:cxn ang="0">
                    <a:pos x="119" y="236"/>
                  </a:cxn>
                  <a:cxn ang="0">
                    <a:pos x="101" y="235"/>
                  </a:cxn>
                  <a:cxn ang="0">
                    <a:pos x="85" y="234"/>
                  </a:cxn>
                  <a:cxn ang="0">
                    <a:pos x="88" y="138"/>
                  </a:cxn>
                </a:cxnLst>
                <a:rect l="0" t="0" r="r" b="b"/>
                <a:pathLst>
                  <a:path w="443" h="237">
                    <a:moveTo>
                      <a:pt x="88" y="138"/>
                    </a:moveTo>
                    <a:lnTo>
                      <a:pt x="85" y="130"/>
                    </a:lnTo>
                    <a:lnTo>
                      <a:pt x="81" y="127"/>
                    </a:lnTo>
                    <a:lnTo>
                      <a:pt x="79" y="123"/>
                    </a:lnTo>
                    <a:lnTo>
                      <a:pt x="81" y="112"/>
                    </a:lnTo>
                    <a:lnTo>
                      <a:pt x="85" y="103"/>
                    </a:lnTo>
                    <a:cubicBezTo>
                      <a:pt x="101" y="81"/>
                      <a:pt x="130" y="75"/>
                      <a:pt x="155" y="73"/>
                    </a:cubicBezTo>
                    <a:lnTo>
                      <a:pt x="155" y="72"/>
                    </a:lnTo>
                    <a:lnTo>
                      <a:pt x="158" y="66"/>
                    </a:lnTo>
                    <a:lnTo>
                      <a:pt x="163" y="58"/>
                    </a:lnTo>
                    <a:lnTo>
                      <a:pt x="167" y="50"/>
                    </a:lnTo>
                    <a:lnTo>
                      <a:pt x="177" y="42"/>
                    </a:lnTo>
                    <a:lnTo>
                      <a:pt x="191" y="36"/>
                    </a:lnTo>
                    <a:lnTo>
                      <a:pt x="208" y="31"/>
                    </a:lnTo>
                    <a:lnTo>
                      <a:pt x="230" y="30"/>
                    </a:lnTo>
                    <a:lnTo>
                      <a:pt x="237" y="30"/>
                    </a:lnTo>
                    <a:lnTo>
                      <a:pt x="243" y="28"/>
                    </a:lnTo>
                    <a:lnTo>
                      <a:pt x="257" y="28"/>
                    </a:lnTo>
                    <a:lnTo>
                      <a:pt x="263" y="24"/>
                    </a:lnTo>
                    <a:lnTo>
                      <a:pt x="272" y="20"/>
                    </a:lnTo>
                    <a:lnTo>
                      <a:pt x="278" y="18"/>
                    </a:lnTo>
                    <a:lnTo>
                      <a:pt x="287" y="14"/>
                    </a:lnTo>
                    <a:cubicBezTo>
                      <a:pt x="324" y="5"/>
                      <a:pt x="357" y="0"/>
                      <a:pt x="394" y="12"/>
                    </a:cubicBezTo>
                    <a:cubicBezTo>
                      <a:pt x="431" y="25"/>
                      <a:pt x="429" y="42"/>
                      <a:pt x="398" y="62"/>
                    </a:cubicBezTo>
                    <a:cubicBezTo>
                      <a:pt x="443" y="72"/>
                      <a:pt x="424" y="110"/>
                      <a:pt x="386" y="114"/>
                    </a:cubicBezTo>
                    <a:cubicBezTo>
                      <a:pt x="335" y="131"/>
                      <a:pt x="246" y="195"/>
                      <a:pt x="200" y="229"/>
                    </a:cubicBezTo>
                    <a:lnTo>
                      <a:pt x="193" y="234"/>
                    </a:lnTo>
                    <a:lnTo>
                      <a:pt x="183" y="236"/>
                    </a:lnTo>
                    <a:lnTo>
                      <a:pt x="169" y="237"/>
                    </a:lnTo>
                    <a:lnTo>
                      <a:pt x="137" y="237"/>
                    </a:lnTo>
                    <a:lnTo>
                      <a:pt x="119" y="236"/>
                    </a:lnTo>
                    <a:lnTo>
                      <a:pt x="101" y="235"/>
                    </a:lnTo>
                    <a:lnTo>
                      <a:pt x="85" y="234"/>
                    </a:lnTo>
                    <a:cubicBezTo>
                      <a:pt x="0" y="228"/>
                      <a:pt x="39" y="158"/>
                      <a:pt x="88" y="138"/>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295" name="Freeform 270">
                <a:extLst>
                  <a:ext uri="{FF2B5EF4-FFF2-40B4-BE49-F238E27FC236}">
                    <a16:creationId xmlns:a16="http://schemas.microsoft.com/office/drawing/2014/main" id="{2989F8E3-E309-47D5-BFC0-98A4C24E476C}"/>
                  </a:ext>
                </a:extLst>
              </p:cNvPr>
              <p:cNvSpPr>
                <a:spLocks noChangeArrowheads="1"/>
              </p:cNvSpPr>
              <p:nvPr/>
            </p:nvSpPr>
            <p:spPr bwMode="auto">
              <a:xfrm>
                <a:off x="1160463" y="3101975"/>
                <a:ext cx="195263" cy="93663"/>
              </a:xfrm>
              <a:custGeom>
                <a:avLst/>
                <a:gdLst/>
                <a:ahLst/>
                <a:cxnLst>
                  <a:cxn ang="0">
                    <a:pos x="74" y="48"/>
                  </a:cxn>
                  <a:cxn ang="0">
                    <a:pos x="105" y="29"/>
                  </a:cxn>
                  <a:cxn ang="0">
                    <a:pos x="161" y="6"/>
                  </a:cxn>
                  <a:cxn ang="0">
                    <a:pos x="235" y="6"/>
                  </a:cxn>
                  <a:cxn ang="0">
                    <a:pos x="297" y="41"/>
                  </a:cxn>
                  <a:cxn ang="0">
                    <a:pos x="302" y="53"/>
                  </a:cxn>
                  <a:cxn ang="0">
                    <a:pos x="306" y="65"/>
                  </a:cxn>
                  <a:cxn ang="0">
                    <a:pos x="302" y="71"/>
                  </a:cxn>
                  <a:cxn ang="0">
                    <a:pos x="293" y="79"/>
                  </a:cxn>
                  <a:cxn ang="0">
                    <a:pos x="279" y="86"/>
                  </a:cxn>
                  <a:cxn ang="0">
                    <a:pos x="261" y="95"/>
                  </a:cxn>
                  <a:cxn ang="0">
                    <a:pos x="15" y="148"/>
                  </a:cxn>
                  <a:cxn ang="0">
                    <a:pos x="74" y="48"/>
                  </a:cxn>
                </a:cxnLst>
                <a:rect l="0" t="0" r="r" b="b"/>
                <a:pathLst>
                  <a:path w="306" h="148">
                    <a:moveTo>
                      <a:pt x="74" y="48"/>
                    </a:moveTo>
                    <a:cubicBezTo>
                      <a:pt x="84" y="44"/>
                      <a:pt x="96" y="32"/>
                      <a:pt x="105" y="29"/>
                    </a:cubicBezTo>
                    <a:cubicBezTo>
                      <a:pt x="119" y="18"/>
                      <a:pt x="144" y="8"/>
                      <a:pt x="161" y="6"/>
                    </a:cubicBezTo>
                    <a:cubicBezTo>
                      <a:pt x="180" y="0"/>
                      <a:pt x="215" y="3"/>
                      <a:pt x="235" y="6"/>
                    </a:cubicBezTo>
                    <a:cubicBezTo>
                      <a:pt x="260" y="11"/>
                      <a:pt x="279" y="24"/>
                      <a:pt x="297" y="41"/>
                    </a:cubicBezTo>
                    <a:lnTo>
                      <a:pt x="302" y="53"/>
                    </a:lnTo>
                    <a:lnTo>
                      <a:pt x="306" y="65"/>
                    </a:lnTo>
                    <a:lnTo>
                      <a:pt x="302" y="71"/>
                    </a:lnTo>
                    <a:lnTo>
                      <a:pt x="293" y="79"/>
                    </a:lnTo>
                    <a:lnTo>
                      <a:pt x="279" y="86"/>
                    </a:lnTo>
                    <a:lnTo>
                      <a:pt x="261" y="95"/>
                    </a:lnTo>
                    <a:cubicBezTo>
                      <a:pt x="183" y="120"/>
                      <a:pt x="97" y="140"/>
                      <a:pt x="15" y="148"/>
                    </a:cubicBezTo>
                    <a:cubicBezTo>
                      <a:pt x="0" y="106"/>
                      <a:pt x="27" y="52"/>
                      <a:pt x="74" y="48"/>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296" name="Freeform 271">
                <a:extLst>
                  <a:ext uri="{FF2B5EF4-FFF2-40B4-BE49-F238E27FC236}">
                    <a16:creationId xmlns:a16="http://schemas.microsoft.com/office/drawing/2014/main" id="{3D3B773A-4C28-44BC-907F-D02EDB5B0380}"/>
                  </a:ext>
                </a:extLst>
              </p:cNvPr>
              <p:cNvSpPr>
                <a:spLocks noChangeArrowheads="1"/>
              </p:cNvSpPr>
              <p:nvPr/>
            </p:nvSpPr>
            <p:spPr bwMode="auto">
              <a:xfrm>
                <a:off x="842963" y="3259138"/>
                <a:ext cx="100013" cy="87313"/>
              </a:xfrm>
              <a:custGeom>
                <a:avLst/>
                <a:gdLst/>
                <a:ahLst/>
                <a:cxnLst>
                  <a:cxn ang="0">
                    <a:pos x="0" y="136"/>
                  </a:cxn>
                  <a:cxn ang="0">
                    <a:pos x="0" y="0"/>
                  </a:cxn>
                  <a:cxn ang="0">
                    <a:pos x="157" y="31"/>
                  </a:cxn>
                  <a:cxn ang="0">
                    <a:pos x="157" y="139"/>
                  </a:cxn>
                  <a:cxn ang="0">
                    <a:pos x="0" y="136"/>
                  </a:cxn>
                </a:cxnLst>
                <a:rect l="0" t="0" r="r" b="b"/>
                <a:pathLst>
                  <a:path w="157" h="139">
                    <a:moveTo>
                      <a:pt x="0" y="136"/>
                    </a:moveTo>
                    <a:lnTo>
                      <a:pt x="0" y="0"/>
                    </a:lnTo>
                    <a:lnTo>
                      <a:pt x="157" y="31"/>
                    </a:lnTo>
                    <a:lnTo>
                      <a:pt x="157" y="139"/>
                    </a:lnTo>
                    <a:lnTo>
                      <a:pt x="0" y="136"/>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297" name="Freeform 272">
                <a:extLst>
                  <a:ext uri="{FF2B5EF4-FFF2-40B4-BE49-F238E27FC236}">
                    <a16:creationId xmlns:a16="http://schemas.microsoft.com/office/drawing/2014/main" id="{F5FF546B-9692-43A3-87BA-C0637F01D4F6}"/>
                  </a:ext>
                </a:extLst>
              </p:cNvPr>
              <p:cNvSpPr>
                <a:spLocks noChangeArrowheads="1"/>
              </p:cNvSpPr>
              <p:nvPr/>
            </p:nvSpPr>
            <p:spPr bwMode="auto">
              <a:xfrm>
                <a:off x="768350" y="3317875"/>
                <a:ext cx="293688" cy="292100"/>
              </a:xfrm>
              <a:custGeom>
                <a:avLst/>
                <a:gdLst/>
                <a:ahLst/>
                <a:cxnLst>
                  <a:cxn ang="0">
                    <a:pos x="262" y="2"/>
                  </a:cxn>
                  <a:cxn ang="0">
                    <a:pos x="391" y="125"/>
                  </a:cxn>
                  <a:cxn ang="0">
                    <a:pos x="463" y="115"/>
                  </a:cxn>
                  <a:cxn ang="0">
                    <a:pos x="463" y="168"/>
                  </a:cxn>
                  <a:cxn ang="0">
                    <a:pos x="461" y="169"/>
                  </a:cxn>
                  <a:cxn ang="0">
                    <a:pos x="453" y="170"/>
                  </a:cxn>
                  <a:cxn ang="0">
                    <a:pos x="442" y="173"/>
                  </a:cxn>
                  <a:cxn ang="0">
                    <a:pos x="427" y="174"/>
                  </a:cxn>
                  <a:cxn ang="0">
                    <a:pos x="410" y="176"/>
                  </a:cxn>
                  <a:cxn ang="0">
                    <a:pos x="392" y="176"/>
                  </a:cxn>
                  <a:cxn ang="0">
                    <a:pos x="376" y="174"/>
                  </a:cxn>
                  <a:cxn ang="0">
                    <a:pos x="308" y="134"/>
                  </a:cxn>
                  <a:cxn ang="0">
                    <a:pos x="308" y="241"/>
                  </a:cxn>
                  <a:cxn ang="0">
                    <a:pos x="398" y="461"/>
                  </a:cxn>
                  <a:cxn ang="0">
                    <a:pos x="0" y="461"/>
                  </a:cxn>
                  <a:cxn ang="0">
                    <a:pos x="92" y="254"/>
                  </a:cxn>
                  <a:cxn ang="0">
                    <a:pos x="91" y="203"/>
                  </a:cxn>
                  <a:cxn ang="0">
                    <a:pos x="44" y="186"/>
                  </a:cxn>
                  <a:cxn ang="0">
                    <a:pos x="14" y="134"/>
                  </a:cxn>
                  <a:cxn ang="0">
                    <a:pos x="46" y="46"/>
                  </a:cxn>
                  <a:cxn ang="0">
                    <a:pos x="98" y="11"/>
                  </a:cxn>
                  <a:cxn ang="0">
                    <a:pos x="106" y="8"/>
                  </a:cxn>
                  <a:cxn ang="0">
                    <a:pos x="112" y="6"/>
                  </a:cxn>
                  <a:cxn ang="0">
                    <a:pos x="117" y="5"/>
                  </a:cxn>
                  <a:cxn ang="0">
                    <a:pos x="122" y="2"/>
                  </a:cxn>
                  <a:cxn ang="0">
                    <a:pos x="123" y="2"/>
                  </a:cxn>
                  <a:cxn ang="0">
                    <a:pos x="206" y="91"/>
                  </a:cxn>
                  <a:cxn ang="0">
                    <a:pos x="262" y="2"/>
                  </a:cxn>
                </a:cxnLst>
                <a:rect l="0" t="0" r="r" b="b"/>
                <a:pathLst>
                  <a:path w="463" h="461">
                    <a:moveTo>
                      <a:pt x="262" y="2"/>
                    </a:moveTo>
                    <a:cubicBezTo>
                      <a:pt x="333" y="0"/>
                      <a:pt x="358" y="75"/>
                      <a:pt x="391" y="125"/>
                    </a:cubicBezTo>
                    <a:cubicBezTo>
                      <a:pt x="419" y="126"/>
                      <a:pt x="435" y="117"/>
                      <a:pt x="463" y="115"/>
                    </a:cubicBezTo>
                    <a:lnTo>
                      <a:pt x="463" y="168"/>
                    </a:lnTo>
                    <a:lnTo>
                      <a:pt x="461" y="169"/>
                    </a:lnTo>
                    <a:lnTo>
                      <a:pt x="453" y="170"/>
                    </a:lnTo>
                    <a:lnTo>
                      <a:pt x="442" y="173"/>
                    </a:lnTo>
                    <a:lnTo>
                      <a:pt x="427" y="174"/>
                    </a:lnTo>
                    <a:lnTo>
                      <a:pt x="410" y="176"/>
                    </a:lnTo>
                    <a:lnTo>
                      <a:pt x="392" y="176"/>
                    </a:lnTo>
                    <a:lnTo>
                      <a:pt x="376" y="174"/>
                    </a:lnTo>
                    <a:cubicBezTo>
                      <a:pt x="358" y="170"/>
                      <a:pt x="326" y="144"/>
                      <a:pt x="308" y="134"/>
                    </a:cubicBezTo>
                    <a:lnTo>
                      <a:pt x="308" y="241"/>
                    </a:lnTo>
                    <a:lnTo>
                      <a:pt x="398" y="461"/>
                    </a:lnTo>
                    <a:lnTo>
                      <a:pt x="0" y="461"/>
                    </a:lnTo>
                    <a:lnTo>
                      <a:pt x="92" y="254"/>
                    </a:lnTo>
                    <a:lnTo>
                      <a:pt x="91" y="203"/>
                    </a:lnTo>
                    <a:lnTo>
                      <a:pt x="44" y="186"/>
                    </a:lnTo>
                    <a:cubicBezTo>
                      <a:pt x="19" y="142"/>
                      <a:pt x="18" y="167"/>
                      <a:pt x="14" y="134"/>
                    </a:cubicBezTo>
                    <a:cubicBezTo>
                      <a:pt x="17" y="103"/>
                      <a:pt x="30" y="73"/>
                      <a:pt x="46" y="46"/>
                    </a:cubicBezTo>
                    <a:cubicBezTo>
                      <a:pt x="72" y="18"/>
                      <a:pt x="71" y="23"/>
                      <a:pt x="98" y="11"/>
                    </a:cubicBezTo>
                    <a:lnTo>
                      <a:pt x="106" y="8"/>
                    </a:lnTo>
                    <a:lnTo>
                      <a:pt x="112" y="6"/>
                    </a:lnTo>
                    <a:lnTo>
                      <a:pt x="117" y="5"/>
                    </a:lnTo>
                    <a:lnTo>
                      <a:pt x="122" y="2"/>
                    </a:lnTo>
                    <a:lnTo>
                      <a:pt x="123" y="2"/>
                    </a:lnTo>
                    <a:lnTo>
                      <a:pt x="206" y="91"/>
                    </a:lnTo>
                    <a:lnTo>
                      <a:pt x="262" y="2"/>
                    </a:lnTo>
                    <a:close/>
                  </a:path>
                </a:pathLst>
              </a:custGeom>
              <a:solidFill>
                <a:srgbClr val="FF5B62"/>
              </a:solidFill>
              <a:ln w="12700" cmpd="sng">
                <a:solidFill>
                  <a:srgbClr val="FF5B62"/>
                </a:solidFill>
                <a:prstDash val="solid"/>
                <a:round/>
                <a:headEnd/>
                <a:tailEnd/>
              </a:ln>
            </p:spPr>
            <p:txBody>
              <a:bodyPr/>
              <a:lstStyle/>
              <a:p>
                <a:endParaRPr lang="es-PE"/>
              </a:p>
            </p:txBody>
          </p:sp>
          <p:sp>
            <p:nvSpPr>
              <p:cNvPr id="298" name="Freeform 273">
                <a:extLst>
                  <a:ext uri="{FF2B5EF4-FFF2-40B4-BE49-F238E27FC236}">
                    <a16:creationId xmlns:a16="http://schemas.microsoft.com/office/drawing/2014/main" id="{3BFECA2E-08FB-4C21-8CF2-CB2DF7262556}"/>
                  </a:ext>
                </a:extLst>
              </p:cNvPr>
              <p:cNvSpPr>
                <a:spLocks noChangeArrowheads="1"/>
              </p:cNvSpPr>
              <p:nvPr/>
            </p:nvSpPr>
            <p:spPr bwMode="auto">
              <a:xfrm>
                <a:off x="966788" y="3619500"/>
                <a:ext cx="80963" cy="77788"/>
              </a:xfrm>
              <a:custGeom>
                <a:avLst/>
                <a:gdLst/>
                <a:ahLst/>
                <a:cxnLst>
                  <a:cxn ang="0">
                    <a:pos x="127" y="121"/>
                  </a:cxn>
                  <a:cxn ang="0">
                    <a:pos x="100" y="122"/>
                  </a:cxn>
                  <a:cxn ang="0">
                    <a:pos x="94" y="120"/>
                  </a:cxn>
                  <a:cxn ang="0">
                    <a:pos x="64" y="96"/>
                  </a:cxn>
                  <a:cxn ang="0">
                    <a:pos x="45" y="78"/>
                  </a:cxn>
                  <a:cxn ang="0">
                    <a:pos x="25" y="58"/>
                  </a:cxn>
                  <a:cxn ang="0">
                    <a:pos x="9" y="38"/>
                  </a:cxn>
                  <a:cxn ang="0">
                    <a:pos x="0" y="18"/>
                  </a:cxn>
                  <a:cxn ang="0">
                    <a:pos x="0" y="0"/>
                  </a:cxn>
                  <a:cxn ang="0">
                    <a:pos x="76" y="0"/>
                  </a:cxn>
                  <a:cxn ang="0">
                    <a:pos x="127" y="121"/>
                  </a:cxn>
                </a:cxnLst>
                <a:rect l="0" t="0" r="r" b="b"/>
                <a:pathLst>
                  <a:path w="127" h="122">
                    <a:moveTo>
                      <a:pt x="127" y="121"/>
                    </a:moveTo>
                    <a:lnTo>
                      <a:pt x="100" y="122"/>
                    </a:lnTo>
                    <a:lnTo>
                      <a:pt x="94" y="120"/>
                    </a:lnTo>
                    <a:lnTo>
                      <a:pt x="64" y="96"/>
                    </a:lnTo>
                    <a:lnTo>
                      <a:pt x="45" y="78"/>
                    </a:lnTo>
                    <a:lnTo>
                      <a:pt x="25" y="58"/>
                    </a:lnTo>
                    <a:lnTo>
                      <a:pt x="9" y="38"/>
                    </a:lnTo>
                    <a:lnTo>
                      <a:pt x="0" y="18"/>
                    </a:lnTo>
                    <a:lnTo>
                      <a:pt x="0" y="0"/>
                    </a:lnTo>
                    <a:lnTo>
                      <a:pt x="76" y="0"/>
                    </a:lnTo>
                    <a:lnTo>
                      <a:pt x="127" y="121"/>
                    </a:lnTo>
                    <a:close/>
                  </a:path>
                </a:pathLst>
              </a:custGeom>
              <a:solidFill>
                <a:srgbClr val="AEAA75"/>
              </a:solidFill>
              <a:ln w="12700" cmpd="sng">
                <a:solidFill>
                  <a:srgbClr val="AEAA75"/>
                </a:solidFill>
                <a:prstDash val="solid"/>
                <a:round/>
                <a:headEnd/>
                <a:tailEnd/>
              </a:ln>
            </p:spPr>
            <p:txBody>
              <a:bodyPr/>
              <a:lstStyle/>
              <a:p>
                <a:endParaRPr lang="es-PE"/>
              </a:p>
            </p:txBody>
          </p:sp>
          <p:sp>
            <p:nvSpPr>
              <p:cNvPr id="299" name="Freeform 274">
                <a:extLst>
                  <a:ext uri="{FF2B5EF4-FFF2-40B4-BE49-F238E27FC236}">
                    <a16:creationId xmlns:a16="http://schemas.microsoft.com/office/drawing/2014/main" id="{848DDCB9-24E3-478D-B269-665ED486320F}"/>
                  </a:ext>
                </a:extLst>
              </p:cNvPr>
              <p:cNvSpPr>
                <a:spLocks noChangeArrowheads="1"/>
              </p:cNvSpPr>
              <p:nvPr/>
            </p:nvSpPr>
            <p:spPr bwMode="auto">
              <a:xfrm>
                <a:off x="792163" y="3619500"/>
                <a:ext cx="76200" cy="77788"/>
              </a:xfrm>
              <a:custGeom>
                <a:avLst/>
                <a:gdLst/>
                <a:ahLst/>
                <a:cxnLst>
                  <a:cxn ang="0">
                    <a:pos x="97" y="0"/>
                  </a:cxn>
                  <a:cxn ang="0">
                    <a:pos x="93" y="36"/>
                  </a:cxn>
                  <a:cxn ang="0">
                    <a:pos x="103" y="75"/>
                  </a:cxn>
                  <a:cxn ang="0">
                    <a:pos x="114" y="108"/>
                  </a:cxn>
                  <a:cxn ang="0">
                    <a:pos x="118" y="120"/>
                  </a:cxn>
                  <a:cxn ang="0">
                    <a:pos x="79" y="121"/>
                  </a:cxn>
                  <a:cxn ang="0">
                    <a:pos x="69" y="116"/>
                  </a:cxn>
                  <a:cxn ang="0">
                    <a:pos x="58" y="109"/>
                  </a:cxn>
                  <a:cxn ang="0">
                    <a:pos x="45" y="100"/>
                  </a:cxn>
                  <a:cxn ang="0">
                    <a:pos x="33" y="90"/>
                  </a:cxn>
                  <a:cxn ang="0">
                    <a:pos x="21" y="75"/>
                  </a:cxn>
                  <a:cxn ang="0">
                    <a:pos x="11" y="58"/>
                  </a:cxn>
                  <a:cxn ang="0">
                    <a:pos x="4" y="40"/>
                  </a:cxn>
                  <a:cxn ang="0">
                    <a:pos x="2" y="30"/>
                  </a:cxn>
                  <a:cxn ang="0">
                    <a:pos x="0" y="20"/>
                  </a:cxn>
                  <a:cxn ang="0">
                    <a:pos x="0" y="10"/>
                  </a:cxn>
                  <a:cxn ang="0">
                    <a:pos x="4" y="1"/>
                  </a:cxn>
                  <a:cxn ang="0">
                    <a:pos x="97" y="0"/>
                  </a:cxn>
                </a:cxnLst>
                <a:rect l="0" t="0" r="r" b="b"/>
                <a:pathLst>
                  <a:path w="118" h="121">
                    <a:moveTo>
                      <a:pt x="97" y="0"/>
                    </a:moveTo>
                    <a:lnTo>
                      <a:pt x="93" y="36"/>
                    </a:lnTo>
                    <a:lnTo>
                      <a:pt x="103" y="75"/>
                    </a:lnTo>
                    <a:lnTo>
                      <a:pt x="114" y="108"/>
                    </a:lnTo>
                    <a:lnTo>
                      <a:pt x="118" y="120"/>
                    </a:lnTo>
                    <a:lnTo>
                      <a:pt x="79" y="121"/>
                    </a:lnTo>
                    <a:lnTo>
                      <a:pt x="69" y="116"/>
                    </a:lnTo>
                    <a:lnTo>
                      <a:pt x="58" y="109"/>
                    </a:lnTo>
                    <a:lnTo>
                      <a:pt x="45" y="100"/>
                    </a:lnTo>
                    <a:lnTo>
                      <a:pt x="33" y="90"/>
                    </a:lnTo>
                    <a:lnTo>
                      <a:pt x="21" y="75"/>
                    </a:lnTo>
                    <a:lnTo>
                      <a:pt x="11" y="58"/>
                    </a:lnTo>
                    <a:lnTo>
                      <a:pt x="4" y="40"/>
                    </a:lnTo>
                    <a:lnTo>
                      <a:pt x="2" y="30"/>
                    </a:lnTo>
                    <a:lnTo>
                      <a:pt x="0" y="20"/>
                    </a:lnTo>
                    <a:lnTo>
                      <a:pt x="0" y="10"/>
                    </a:lnTo>
                    <a:lnTo>
                      <a:pt x="4" y="1"/>
                    </a:lnTo>
                    <a:lnTo>
                      <a:pt x="97" y="0"/>
                    </a:lnTo>
                    <a:close/>
                  </a:path>
                </a:pathLst>
              </a:custGeom>
              <a:solidFill>
                <a:srgbClr val="AEAA75"/>
              </a:solidFill>
              <a:ln w="12700" cmpd="sng">
                <a:solidFill>
                  <a:srgbClr val="AEAA75"/>
                </a:solidFill>
                <a:prstDash val="solid"/>
                <a:round/>
                <a:headEnd/>
                <a:tailEnd/>
              </a:ln>
            </p:spPr>
            <p:txBody>
              <a:bodyPr/>
              <a:lstStyle/>
              <a:p>
                <a:endParaRPr lang="es-PE"/>
              </a:p>
            </p:txBody>
          </p:sp>
          <p:sp>
            <p:nvSpPr>
              <p:cNvPr id="300" name="Freeform 275">
                <a:extLst>
                  <a:ext uri="{FF2B5EF4-FFF2-40B4-BE49-F238E27FC236}">
                    <a16:creationId xmlns:a16="http://schemas.microsoft.com/office/drawing/2014/main" id="{6BD6D520-3BDA-44DE-9F83-FD8D18B1B471}"/>
                  </a:ext>
                </a:extLst>
              </p:cNvPr>
              <p:cNvSpPr>
                <a:spLocks noChangeArrowheads="1"/>
              </p:cNvSpPr>
              <p:nvPr/>
            </p:nvSpPr>
            <p:spPr bwMode="auto">
              <a:xfrm>
                <a:off x="830263" y="3316288"/>
                <a:ext cx="125413" cy="76200"/>
              </a:xfrm>
              <a:custGeom>
                <a:avLst/>
                <a:gdLst/>
                <a:ahLst/>
                <a:cxnLst>
                  <a:cxn ang="0">
                    <a:pos x="10" y="63"/>
                  </a:cxn>
                  <a:cxn ang="0">
                    <a:pos x="26" y="45"/>
                  </a:cxn>
                  <a:cxn ang="0">
                    <a:pos x="0" y="27"/>
                  </a:cxn>
                  <a:cxn ang="0">
                    <a:pos x="20" y="2"/>
                  </a:cxn>
                  <a:cxn ang="0">
                    <a:pos x="33" y="2"/>
                  </a:cxn>
                  <a:cxn ang="0">
                    <a:pos x="16" y="25"/>
                  </a:cxn>
                  <a:cxn ang="0">
                    <a:pos x="41" y="43"/>
                  </a:cxn>
                  <a:cxn ang="0">
                    <a:pos x="38" y="45"/>
                  </a:cxn>
                  <a:cxn ang="0">
                    <a:pos x="34" y="51"/>
                  </a:cxn>
                  <a:cxn ang="0">
                    <a:pos x="28" y="56"/>
                  </a:cxn>
                  <a:cxn ang="0">
                    <a:pos x="27" y="58"/>
                  </a:cxn>
                  <a:cxn ang="0">
                    <a:pos x="106" y="106"/>
                  </a:cxn>
                  <a:cxn ang="0">
                    <a:pos x="173" y="61"/>
                  </a:cxn>
                  <a:cxn ang="0">
                    <a:pos x="159" y="43"/>
                  </a:cxn>
                  <a:cxn ang="0">
                    <a:pos x="181" y="25"/>
                  </a:cxn>
                  <a:cxn ang="0">
                    <a:pos x="166" y="0"/>
                  </a:cxn>
                  <a:cxn ang="0">
                    <a:pos x="180" y="1"/>
                  </a:cxn>
                  <a:cxn ang="0">
                    <a:pos x="196" y="27"/>
                  </a:cxn>
                  <a:cxn ang="0">
                    <a:pos x="172" y="44"/>
                  </a:cxn>
                  <a:cxn ang="0">
                    <a:pos x="190" y="62"/>
                  </a:cxn>
                  <a:cxn ang="0">
                    <a:pos x="106" y="120"/>
                  </a:cxn>
                  <a:cxn ang="0">
                    <a:pos x="10" y="63"/>
                  </a:cxn>
                </a:cxnLst>
                <a:rect l="0" t="0" r="r" b="b"/>
                <a:pathLst>
                  <a:path w="196" h="120">
                    <a:moveTo>
                      <a:pt x="10" y="63"/>
                    </a:moveTo>
                    <a:lnTo>
                      <a:pt x="26" y="45"/>
                    </a:lnTo>
                    <a:lnTo>
                      <a:pt x="0" y="27"/>
                    </a:lnTo>
                    <a:lnTo>
                      <a:pt x="20" y="2"/>
                    </a:lnTo>
                    <a:lnTo>
                      <a:pt x="33" y="2"/>
                    </a:lnTo>
                    <a:lnTo>
                      <a:pt x="16" y="25"/>
                    </a:lnTo>
                    <a:lnTo>
                      <a:pt x="41" y="43"/>
                    </a:lnTo>
                    <a:lnTo>
                      <a:pt x="38" y="45"/>
                    </a:lnTo>
                    <a:lnTo>
                      <a:pt x="34" y="51"/>
                    </a:lnTo>
                    <a:lnTo>
                      <a:pt x="28" y="56"/>
                    </a:lnTo>
                    <a:lnTo>
                      <a:pt x="27" y="58"/>
                    </a:lnTo>
                    <a:lnTo>
                      <a:pt x="106" y="106"/>
                    </a:lnTo>
                    <a:lnTo>
                      <a:pt x="173" y="61"/>
                    </a:lnTo>
                    <a:lnTo>
                      <a:pt x="159" y="43"/>
                    </a:lnTo>
                    <a:lnTo>
                      <a:pt x="181" y="25"/>
                    </a:lnTo>
                    <a:lnTo>
                      <a:pt x="166" y="0"/>
                    </a:lnTo>
                    <a:lnTo>
                      <a:pt x="180" y="1"/>
                    </a:lnTo>
                    <a:lnTo>
                      <a:pt x="196" y="27"/>
                    </a:lnTo>
                    <a:lnTo>
                      <a:pt x="172" y="44"/>
                    </a:lnTo>
                    <a:lnTo>
                      <a:pt x="190" y="62"/>
                    </a:lnTo>
                    <a:lnTo>
                      <a:pt x="106" y="120"/>
                    </a:lnTo>
                    <a:lnTo>
                      <a:pt x="10" y="6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01" name="Freeform 276">
                <a:extLst>
                  <a:ext uri="{FF2B5EF4-FFF2-40B4-BE49-F238E27FC236}">
                    <a16:creationId xmlns:a16="http://schemas.microsoft.com/office/drawing/2014/main" id="{9F8093BE-F0BD-4F76-A53D-8B01ED380161}"/>
                  </a:ext>
                </a:extLst>
              </p:cNvPr>
              <p:cNvSpPr>
                <a:spLocks noChangeArrowheads="1"/>
              </p:cNvSpPr>
              <p:nvPr/>
            </p:nvSpPr>
            <p:spPr bwMode="auto">
              <a:xfrm>
                <a:off x="803275" y="3471863"/>
                <a:ext cx="187325" cy="61913"/>
              </a:xfrm>
              <a:custGeom>
                <a:avLst/>
                <a:gdLst/>
                <a:ahLst/>
                <a:cxnLst>
                  <a:cxn ang="0">
                    <a:pos x="151" y="0"/>
                  </a:cxn>
                  <a:cxn ang="0">
                    <a:pos x="151" y="1"/>
                  </a:cxn>
                  <a:cxn ang="0">
                    <a:pos x="153" y="3"/>
                  </a:cxn>
                  <a:cxn ang="0">
                    <a:pos x="156" y="9"/>
                  </a:cxn>
                  <a:cxn ang="0">
                    <a:pos x="162" y="16"/>
                  </a:cxn>
                  <a:cxn ang="0">
                    <a:pos x="167" y="25"/>
                  </a:cxn>
                  <a:cxn ang="0">
                    <a:pos x="173" y="32"/>
                  </a:cxn>
                  <a:cxn ang="0">
                    <a:pos x="183" y="39"/>
                  </a:cxn>
                  <a:cxn ang="0">
                    <a:pos x="193" y="48"/>
                  </a:cxn>
                  <a:cxn ang="0">
                    <a:pos x="289" y="72"/>
                  </a:cxn>
                  <a:cxn ang="0">
                    <a:pos x="295" y="82"/>
                  </a:cxn>
                  <a:cxn ang="0">
                    <a:pos x="152" y="20"/>
                  </a:cxn>
                  <a:cxn ang="0">
                    <a:pos x="0" y="83"/>
                  </a:cxn>
                  <a:cxn ang="0">
                    <a:pos x="6" y="72"/>
                  </a:cxn>
                  <a:cxn ang="0">
                    <a:pos x="109" y="55"/>
                  </a:cxn>
                  <a:cxn ang="0">
                    <a:pos x="117" y="48"/>
                  </a:cxn>
                  <a:cxn ang="0">
                    <a:pos x="126" y="39"/>
                  </a:cxn>
                  <a:cxn ang="0">
                    <a:pos x="133" y="31"/>
                  </a:cxn>
                  <a:cxn ang="0">
                    <a:pos x="137" y="21"/>
                  </a:cxn>
                  <a:cxn ang="0">
                    <a:pos x="143" y="13"/>
                  </a:cxn>
                  <a:cxn ang="0">
                    <a:pos x="147" y="7"/>
                  </a:cxn>
                  <a:cxn ang="0">
                    <a:pos x="150" y="1"/>
                  </a:cxn>
                  <a:cxn ang="0">
                    <a:pos x="151" y="0"/>
                  </a:cxn>
                </a:cxnLst>
                <a:rect l="0" t="0" r="r" b="b"/>
                <a:pathLst>
                  <a:path w="295" h="98">
                    <a:moveTo>
                      <a:pt x="151" y="0"/>
                    </a:moveTo>
                    <a:lnTo>
                      <a:pt x="151" y="1"/>
                    </a:lnTo>
                    <a:lnTo>
                      <a:pt x="153" y="3"/>
                    </a:lnTo>
                    <a:lnTo>
                      <a:pt x="156" y="9"/>
                    </a:lnTo>
                    <a:lnTo>
                      <a:pt x="162" y="16"/>
                    </a:lnTo>
                    <a:lnTo>
                      <a:pt x="167" y="25"/>
                    </a:lnTo>
                    <a:lnTo>
                      <a:pt x="173" y="32"/>
                    </a:lnTo>
                    <a:lnTo>
                      <a:pt x="183" y="39"/>
                    </a:lnTo>
                    <a:lnTo>
                      <a:pt x="193" y="48"/>
                    </a:lnTo>
                    <a:cubicBezTo>
                      <a:pt x="217" y="67"/>
                      <a:pt x="258" y="70"/>
                      <a:pt x="289" y="72"/>
                    </a:cubicBezTo>
                    <a:lnTo>
                      <a:pt x="295" y="82"/>
                    </a:lnTo>
                    <a:cubicBezTo>
                      <a:pt x="244" y="86"/>
                      <a:pt x="175" y="70"/>
                      <a:pt x="152" y="20"/>
                    </a:cubicBezTo>
                    <a:cubicBezTo>
                      <a:pt x="127" y="77"/>
                      <a:pt x="57" y="98"/>
                      <a:pt x="0" y="83"/>
                    </a:cubicBezTo>
                    <a:lnTo>
                      <a:pt x="6" y="72"/>
                    </a:lnTo>
                    <a:cubicBezTo>
                      <a:pt x="40" y="75"/>
                      <a:pt x="80" y="76"/>
                      <a:pt x="109" y="55"/>
                    </a:cubicBezTo>
                    <a:lnTo>
                      <a:pt x="117" y="48"/>
                    </a:lnTo>
                    <a:lnTo>
                      <a:pt x="126" y="39"/>
                    </a:lnTo>
                    <a:lnTo>
                      <a:pt x="133" y="31"/>
                    </a:lnTo>
                    <a:lnTo>
                      <a:pt x="137" y="21"/>
                    </a:lnTo>
                    <a:lnTo>
                      <a:pt x="143" y="13"/>
                    </a:lnTo>
                    <a:lnTo>
                      <a:pt x="147" y="7"/>
                    </a:lnTo>
                    <a:lnTo>
                      <a:pt x="150" y="1"/>
                    </a:lnTo>
                    <a:lnTo>
                      <a:pt x="151"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02" name="Freeform 277">
                <a:extLst>
                  <a:ext uri="{FF2B5EF4-FFF2-40B4-BE49-F238E27FC236}">
                    <a16:creationId xmlns:a16="http://schemas.microsoft.com/office/drawing/2014/main" id="{CC491FCA-79D1-4FB8-A62C-5D6820A5326B}"/>
                  </a:ext>
                </a:extLst>
              </p:cNvPr>
              <p:cNvSpPr>
                <a:spLocks noChangeArrowheads="1"/>
              </p:cNvSpPr>
              <p:nvPr/>
            </p:nvSpPr>
            <p:spPr bwMode="auto">
              <a:xfrm>
                <a:off x="858838" y="3281363"/>
                <a:ext cx="71438" cy="80963"/>
              </a:xfrm>
              <a:custGeom>
                <a:avLst/>
                <a:gdLst/>
                <a:ahLst/>
                <a:cxnLst>
                  <a:cxn ang="0">
                    <a:pos x="0" y="57"/>
                  </a:cxn>
                  <a:cxn ang="0">
                    <a:pos x="0" y="0"/>
                  </a:cxn>
                  <a:cxn ang="0">
                    <a:pos x="112" y="0"/>
                  </a:cxn>
                  <a:cxn ang="0">
                    <a:pos x="112" y="49"/>
                  </a:cxn>
                  <a:cxn ang="0">
                    <a:pos x="63" y="127"/>
                  </a:cxn>
                  <a:cxn ang="0">
                    <a:pos x="0" y="57"/>
                  </a:cxn>
                </a:cxnLst>
                <a:rect l="0" t="0" r="r" b="b"/>
                <a:pathLst>
                  <a:path w="112" h="127">
                    <a:moveTo>
                      <a:pt x="0" y="57"/>
                    </a:moveTo>
                    <a:lnTo>
                      <a:pt x="0" y="0"/>
                    </a:lnTo>
                    <a:lnTo>
                      <a:pt x="112" y="0"/>
                    </a:lnTo>
                    <a:lnTo>
                      <a:pt x="112" y="49"/>
                    </a:lnTo>
                    <a:lnTo>
                      <a:pt x="63" y="127"/>
                    </a:lnTo>
                    <a:lnTo>
                      <a:pt x="0" y="57"/>
                    </a:lnTo>
                    <a:close/>
                  </a:path>
                </a:pathLst>
              </a:custGeom>
              <a:solidFill>
                <a:srgbClr val="AEAA75"/>
              </a:solidFill>
              <a:ln w="12700" cmpd="sng">
                <a:solidFill>
                  <a:srgbClr val="AEAA75"/>
                </a:solidFill>
                <a:prstDash val="solid"/>
                <a:round/>
                <a:headEnd/>
                <a:tailEnd/>
              </a:ln>
            </p:spPr>
            <p:txBody>
              <a:bodyPr/>
              <a:lstStyle/>
              <a:p>
                <a:endParaRPr lang="es-PE"/>
              </a:p>
            </p:txBody>
          </p:sp>
          <p:sp>
            <p:nvSpPr>
              <p:cNvPr id="303" name="Freeform 278">
                <a:extLst>
                  <a:ext uri="{FF2B5EF4-FFF2-40B4-BE49-F238E27FC236}">
                    <a16:creationId xmlns:a16="http://schemas.microsoft.com/office/drawing/2014/main" id="{54214935-1224-48F5-BB18-249AED7CBE14}"/>
                  </a:ext>
                </a:extLst>
              </p:cNvPr>
              <p:cNvSpPr>
                <a:spLocks noChangeArrowheads="1"/>
              </p:cNvSpPr>
              <p:nvPr/>
            </p:nvSpPr>
            <p:spPr bwMode="auto">
              <a:xfrm>
                <a:off x="790575" y="3087688"/>
                <a:ext cx="214313" cy="249238"/>
              </a:xfrm>
              <a:custGeom>
                <a:avLst/>
                <a:gdLst/>
                <a:ahLst/>
                <a:cxnLst>
                  <a:cxn ang="0">
                    <a:pos x="62" y="141"/>
                  </a:cxn>
                  <a:cxn ang="0">
                    <a:pos x="64" y="141"/>
                  </a:cxn>
                  <a:cxn ang="0">
                    <a:pos x="336" y="196"/>
                  </a:cxn>
                  <a:cxn ang="0">
                    <a:pos x="67" y="260"/>
                  </a:cxn>
                  <a:cxn ang="0">
                    <a:pos x="62" y="141"/>
                  </a:cxn>
                </a:cxnLst>
                <a:rect l="0" t="0" r="r" b="b"/>
                <a:pathLst>
                  <a:path w="336" h="393">
                    <a:moveTo>
                      <a:pt x="62" y="141"/>
                    </a:moveTo>
                    <a:lnTo>
                      <a:pt x="64" y="141"/>
                    </a:lnTo>
                    <a:cubicBezTo>
                      <a:pt x="130" y="0"/>
                      <a:pt x="329" y="38"/>
                      <a:pt x="336" y="196"/>
                    </a:cubicBezTo>
                    <a:cubicBezTo>
                      <a:pt x="333" y="348"/>
                      <a:pt x="136" y="393"/>
                      <a:pt x="67" y="260"/>
                    </a:cubicBezTo>
                    <a:cubicBezTo>
                      <a:pt x="0" y="263"/>
                      <a:pt x="0" y="142"/>
                      <a:pt x="62" y="141"/>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304" name="Freeform 279">
                <a:extLst>
                  <a:ext uri="{FF2B5EF4-FFF2-40B4-BE49-F238E27FC236}">
                    <a16:creationId xmlns:a16="http://schemas.microsoft.com/office/drawing/2014/main" id="{C04FFC9A-FBA5-4E48-A6CF-A501B12A1F55}"/>
                  </a:ext>
                </a:extLst>
              </p:cNvPr>
              <p:cNvSpPr>
                <a:spLocks noChangeArrowheads="1"/>
              </p:cNvSpPr>
              <p:nvPr/>
            </p:nvSpPr>
            <p:spPr bwMode="auto">
              <a:xfrm>
                <a:off x="812800" y="3108325"/>
                <a:ext cx="179388" cy="211138"/>
              </a:xfrm>
              <a:custGeom>
                <a:avLst/>
                <a:gdLst/>
                <a:ahLst/>
                <a:cxnLst>
                  <a:cxn ang="0">
                    <a:pos x="27" y="135"/>
                  </a:cxn>
                  <a:cxn ang="0">
                    <a:pos x="31" y="135"/>
                  </a:cxn>
                  <a:cxn ang="0">
                    <a:pos x="36" y="137"/>
                  </a:cxn>
                  <a:cxn ang="0">
                    <a:pos x="39" y="139"/>
                  </a:cxn>
                  <a:cxn ang="0">
                    <a:pos x="44" y="143"/>
                  </a:cxn>
                  <a:cxn ang="0">
                    <a:pos x="282" y="163"/>
                  </a:cxn>
                  <a:cxn ang="0">
                    <a:pos x="45" y="194"/>
                  </a:cxn>
                  <a:cxn ang="0">
                    <a:pos x="40" y="199"/>
                  </a:cxn>
                  <a:cxn ang="0">
                    <a:pos x="37" y="201"/>
                  </a:cxn>
                  <a:cxn ang="0">
                    <a:pos x="33" y="203"/>
                  </a:cxn>
                  <a:cxn ang="0">
                    <a:pos x="27" y="204"/>
                  </a:cxn>
                  <a:cxn ang="0">
                    <a:pos x="16" y="201"/>
                  </a:cxn>
                  <a:cxn ang="0">
                    <a:pos x="8" y="194"/>
                  </a:cxn>
                  <a:cxn ang="0">
                    <a:pos x="2" y="183"/>
                  </a:cxn>
                  <a:cxn ang="0">
                    <a:pos x="0" y="170"/>
                  </a:cxn>
                  <a:cxn ang="0">
                    <a:pos x="2" y="156"/>
                  </a:cxn>
                  <a:cxn ang="0">
                    <a:pos x="8" y="145"/>
                  </a:cxn>
                  <a:cxn ang="0">
                    <a:pos x="16" y="138"/>
                  </a:cxn>
                  <a:cxn ang="0">
                    <a:pos x="27" y="135"/>
                  </a:cxn>
                </a:cxnLst>
                <a:rect l="0" t="0" r="r" b="b"/>
                <a:pathLst>
                  <a:path w="282" h="331">
                    <a:moveTo>
                      <a:pt x="27" y="135"/>
                    </a:moveTo>
                    <a:lnTo>
                      <a:pt x="31" y="135"/>
                    </a:lnTo>
                    <a:lnTo>
                      <a:pt x="36" y="137"/>
                    </a:lnTo>
                    <a:lnTo>
                      <a:pt x="39" y="139"/>
                    </a:lnTo>
                    <a:lnTo>
                      <a:pt x="44" y="143"/>
                    </a:lnTo>
                    <a:cubicBezTo>
                      <a:pt x="71" y="0"/>
                      <a:pt x="277" y="18"/>
                      <a:pt x="282" y="163"/>
                    </a:cubicBezTo>
                    <a:cubicBezTo>
                      <a:pt x="277" y="302"/>
                      <a:pt x="87" y="331"/>
                      <a:pt x="45" y="194"/>
                    </a:cubicBezTo>
                    <a:lnTo>
                      <a:pt x="40" y="199"/>
                    </a:lnTo>
                    <a:lnTo>
                      <a:pt x="37" y="201"/>
                    </a:lnTo>
                    <a:lnTo>
                      <a:pt x="33" y="203"/>
                    </a:lnTo>
                    <a:lnTo>
                      <a:pt x="27" y="204"/>
                    </a:lnTo>
                    <a:lnTo>
                      <a:pt x="16" y="201"/>
                    </a:lnTo>
                    <a:lnTo>
                      <a:pt x="8" y="194"/>
                    </a:lnTo>
                    <a:lnTo>
                      <a:pt x="2" y="183"/>
                    </a:lnTo>
                    <a:lnTo>
                      <a:pt x="0" y="170"/>
                    </a:lnTo>
                    <a:lnTo>
                      <a:pt x="2" y="156"/>
                    </a:lnTo>
                    <a:lnTo>
                      <a:pt x="8" y="145"/>
                    </a:lnTo>
                    <a:lnTo>
                      <a:pt x="16" y="138"/>
                    </a:lnTo>
                    <a:lnTo>
                      <a:pt x="27" y="135"/>
                    </a:lnTo>
                    <a:close/>
                  </a:path>
                </a:pathLst>
              </a:custGeom>
              <a:solidFill>
                <a:srgbClr val="AEAA75"/>
              </a:solidFill>
              <a:ln w="12700" cmpd="sng">
                <a:solidFill>
                  <a:srgbClr val="AEAA75"/>
                </a:solidFill>
                <a:prstDash val="solid"/>
                <a:round/>
                <a:headEnd/>
                <a:tailEnd/>
              </a:ln>
            </p:spPr>
            <p:txBody>
              <a:bodyPr/>
              <a:lstStyle/>
              <a:p>
                <a:endParaRPr lang="es-PE"/>
              </a:p>
            </p:txBody>
          </p:sp>
          <p:sp>
            <p:nvSpPr>
              <p:cNvPr id="305" name="Freeform 280">
                <a:extLst>
                  <a:ext uri="{FF2B5EF4-FFF2-40B4-BE49-F238E27FC236}">
                    <a16:creationId xmlns:a16="http://schemas.microsoft.com/office/drawing/2014/main" id="{B6DCA72B-E1D2-43B0-80A9-85D58B6701D2}"/>
                  </a:ext>
                </a:extLst>
              </p:cNvPr>
              <p:cNvSpPr>
                <a:spLocks noChangeArrowheads="1"/>
              </p:cNvSpPr>
              <p:nvPr/>
            </p:nvSpPr>
            <p:spPr bwMode="auto">
              <a:xfrm>
                <a:off x="823913" y="3224213"/>
                <a:ext cx="11113" cy="11113"/>
              </a:xfrm>
              <a:custGeom>
                <a:avLst/>
                <a:gdLst/>
                <a:ahLst/>
                <a:cxnLst>
                  <a:cxn ang="0">
                    <a:pos x="9" y="19"/>
                  </a:cxn>
                  <a:cxn ang="0">
                    <a:pos x="4" y="17"/>
                  </a:cxn>
                  <a:cxn ang="0">
                    <a:pos x="2" y="15"/>
                  </a:cxn>
                  <a:cxn ang="0">
                    <a:pos x="1" y="13"/>
                  </a:cxn>
                  <a:cxn ang="0">
                    <a:pos x="0" y="9"/>
                  </a:cxn>
                  <a:cxn ang="0">
                    <a:pos x="1" y="4"/>
                  </a:cxn>
                  <a:cxn ang="0">
                    <a:pos x="2" y="2"/>
                  </a:cxn>
                  <a:cxn ang="0">
                    <a:pos x="4" y="1"/>
                  </a:cxn>
                  <a:cxn ang="0">
                    <a:pos x="9" y="0"/>
                  </a:cxn>
                  <a:cxn ang="0">
                    <a:pos x="12" y="1"/>
                  </a:cxn>
                  <a:cxn ang="0">
                    <a:pos x="16" y="2"/>
                  </a:cxn>
                  <a:cxn ang="0">
                    <a:pos x="18" y="4"/>
                  </a:cxn>
                  <a:cxn ang="0">
                    <a:pos x="19" y="9"/>
                  </a:cxn>
                  <a:cxn ang="0">
                    <a:pos x="18" y="13"/>
                  </a:cxn>
                  <a:cxn ang="0">
                    <a:pos x="16" y="15"/>
                  </a:cxn>
                  <a:cxn ang="0">
                    <a:pos x="9" y="19"/>
                  </a:cxn>
                </a:cxnLst>
                <a:rect l="0" t="0" r="r" b="b"/>
                <a:pathLst>
                  <a:path w="19" h="19">
                    <a:moveTo>
                      <a:pt x="9" y="19"/>
                    </a:moveTo>
                    <a:lnTo>
                      <a:pt x="4" y="17"/>
                    </a:lnTo>
                    <a:lnTo>
                      <a:pt x="2" y="15"/>
                    </a:lnTo>
                    <a:lnTo>
                      <a:pt x="1" y="13"/>
                    </a:lnTo>
                    <a:lnTo>
                      <a:pt x="0" y="9"/>
                    </a:lnTo>
                    <a:lnTo>
                      <a:pt x="1" y="4"/>
                    </a:lnTo>
                    <a:lnTo>
                      <a:pt x="2" y="2"/>
                    </a:lnTo>
                    <a:lnTo>
                      <a:pt x="4" y="1"/>
                    </a:lnTo>
                    <a:lnTo>
                      <a:pt x="9" y="0"/>
                    </a:lnTo>
                    <a:lnTo>
                      <a:pt x="12" y="1"/>
                    </a:lnTo>
                    <a:lnTo>
                      <a:pt x="16" y="2"/>
                    </a:lnTo>
                    <a:lnTo>
                      <a:pt x="18" y="4"/>
                    </a:lnTo>
                    <a:lnTo>
                      <a:pt x="19" y="9"/>
                    </a:lnTo>
                    <a:lnTo>
                      <a:pt x="18" y="13"/>
                    </a:lnTo>
                    <a:lnTo>
                      <a:pt x="16" y="15"/>
                    </a:lnTo>
                    <a:lnTo>
                      <a:pt x="9" y="19"/>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06" name="Freeform 281">
                <a:extLst>
                  <a:ext uri="{FF2B5EF4-FFF2-40B4-BE49-F238E27FC236}">
                    <a16:creationId xmlns:a16="http://schemas.microsoft.com/office/drawing/2014/main" id="{34866A0B-6765-4011-B041-C4749D75C9B8}"/>
                  </a:ext>
                </a:extLst>
              </p:cNvPr>
              <p:cNvSpPr>
                <a:spLocks noChangeArrowheads="1"/>
              </p:cNvSpPr>
              <p:nvPr/>
            </p:nvSpPr>
            <p:spPr bwMode="auto">
              <a:xfrm>
                <a:off x="877888" y="3243263"/>
                <a:ext cx="71438" cy="25400"/>
              </a:xfrm>
              <a:custGeom>
                <a:avLst/>
                <a:gdLst/>
                <a:ahLst/>
                <a:cxnLst>
                  <a:cxn ang="0">
                    <a:pos x="114" y="0"/>
                  </a:cxn>
                  <a:cxn ang="0">
                    <a:pos x="79" y="38"/>
                  </a:cxn>
                  <a:cxn ang="0">
                    <a:pos x="70" y="40"/>
                  </a:cxn>
                  <a:cxn ang="0">
                    <a:pos x="57" y="40"/>
                  </a:cxn>
                  <a:cxn ang="0">
                    <a:pos x="52" y="38"/>
                  </a:cxn>
                  <a:cxn ang="0">
                    <a:pos x="47" y="38"/>
                  </a:cxn>
                  <a:cxn ang="0">
                    <a:pos x="0" y="0"/>
                  </a:cxn>
                  <a:cxn ang="0">
                    <a:pos x="114" y="0"/>
                  </a:cxn>
                </a:cxnLst>
                <a:rect l="0" t="0" r="r" b="b"/>
                <a:pathLst>
                  <a:path w="114" h="40">
                    <a:moveTo>
                      <a:pt x="114" y="0"/>
                    </a:moveTo>
                    <a:cubicBezTo>
                      <a:pt x="109" y="20"/>
                      <a:pt x="99" y="32"/>
                      <a:pt x="79" y="38"/>
                    </a:cubicBezTo>
                    <a:lnTo>
                      <a:pt x="70" y="40"/>
                    </a:lnTo>
                    <a:lnTo>
                      <a:pt x="57" y="40"/>
                    </a:lnTo>
                    <a:lnTo>
                      <a:pt x="52" y="38"/>
                    </a:lnTo>
                    <a:lnTo>
                      <a:pt x="47" y="38"/>
                    </a:lnTo>
                    <a:lnTo>
                      <a:pt x="0" y="0"/>
                    </a:lnTo>
                    <a:lnTo>
                      <a:pt x="114"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07" name="Freeform 282">
                <a:extLst>
                  <a:ext uri="{FF2B5EF4-FFF2-40B4-BE49-F238E27FC236}">
                    <a16:creationId xmlns:a16="http://schemas.microsoft.com/office/drawing/2014/main" id="{B374C2BF-478C-4512-8819-E4C6EB170AFD}"/>
                  </a:ext>
                </a:extLst>
              </p:cNvPr>
              <p:cNvSpPr>
                <a:spLocks noChangeArrowheads="1"/>
              </p:cNvSpPr>
              <p:nvPr/>
            </p:nvSpPr>
            <p:spPr bwMode="auto">
              <a:xfrm>
                <a:off x="898525" y="3249613"/>
                <a:ext cx="42863" cy="6350"/>
              </a:xfrm>
              <a:custGeom>
                <a:avLst/>
                <a:gdLst/>
                <a:ahLst/>
                <a:cxnLst>
                  <a:cxn ang="0">
                    <a:pos x="67" y="0"/>
                  </a:cxn>
                  <a:cxn ang="0">
                    <a:pos x="61" y="10"/>
                  </a:cxn>
                  <a:cxn ang="0">
                    <a:pos x="15" y="10"/>
                  </a:cxn>
                  <a:cxn ang="0">
                    <a:pos x="0" y="0"/>
                  </a:cxn>
                  <a:cxn ang="0">
                    <a:pos x="67" y="0"/>
                  </a:cxn>
                </a:cxnLst>
                <a:rect l="0" t="0" r="r" b="b"/>
                <a:pathLst>
                  <a:path w="67" h="10">
                    <a:moveTo>
                      <a:pt x="67" y="0"/>
                    </a:moveTo>
                    <a:lnTo>
                      <a:pt x="61" y="10"/>
                    </a:lnTo>
                    <a:lnTo>
                      <a:pt x="15" y="10"/>
                    </a:lnTo>
                    <a:lnTo>
                      <a:pt x="0" y="0"/>
                    </a:lnTo>
                    <a:lnTo>
                      <a:pt x="67"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308" name="Freeform 283">
                <a:extLst>
                  <a:ext uri="{FF2B5EF4-FFF2-40B4-BE49-F238E27FC236}">
                    <a16:creationId xmlns:a16="http://schemas.microsoft.com/office/drawing/2014/main" id="{094ACB61-96ED-4B80-BD32-E7018A84BB0A}"/>
                  </a:ext>
                </a:extLst>
              </p:cNvPr>
              <p:cNvSpPr>
                <a:spLocks noChangeArrowheads="1"/>
              </p:cNvSpPr>
              <p:nvPr/>
            </p:nvSpPr>
            <p:spPr bwMode="auto">
              <a:xfrm>
                <a:off x="942975" y="3167063"/>
                <a:ext cx="19050" cy="19050"/>
              </a:xfrm>
              <a:custGeom>
                <a:avLst/>
                <a:gdLst/>
                <a:ahLst/>
                <a:cxnLst>
                  <a:cxn ang="0">
                    <a:pos x="14" y="30"/>
                  </a:cxn>
                  <a:cxn ang="0">
                    <a:pos x="8" y="28"/>
                  </a:cxn>
                  <a:cxn ang="0">
                    <a:pos x="4" y="26"/>
                  </a:cxn>
                  <a:cxn ang="0">
                    <a:pos x="2" y="20"/>
                  </a:cxn>
                  <a:cxn ang="0">
                    <a:pos x="0" y="15"/>
                  </a:cxn>
                  <a:cxn ang="0">
                    <a:pos x="4" y="3"/>
                  </a:cxn>
                  <a:cxn ang="0">
                    <a:pos x="8" y="1"/>
                  </a:cxn>
                  <a:cxn ang="0">
                    <a:pos x="14" y="0"/>
                  </a:cxn>
                  <a:cxn ang="0">
                    <a:pos x="20" y="1"/>
                  </a:cxn>
                  <a:cxn ang="0">
                    <a:pos x="25" y="3"/>
                  </a:cxn>
                  <a:cxn ang="0">
                    <a:pos x="28" y="9"/>
                  </a:cxn>
                  <a:cxn ang="0">
                    <a:pos x="30" y="15"/>
                  </a:cxn>
                  <a:cxn ang="0">
                    <a:pos x="28" y="20"/>
                  </a:cxn>
                  <a:cxn ang="0">
                    <a:pos x="25" y="26"/>
                  </a:cxn>
                  <a:cxn ang="0">
                    <a:pos x="20" y="28"/>
                  </a:cxn>
                  <a:cxn ang="0">
                    <a:pos x="14" y="30"/>
                  </a:cxn>
                </a:cxnLst>
                <a:rect l="0" t="0" r="r" b="b"/>
                <a:pathLst>
                  <a:path w="30" h="30">
                    <a:moveTo>
                      <a:pt x="14" y="30"/>
                    </a:moveTo>
                    <a:lnTo>
                      <a:pt x="8" y="28"/>
                    </a:lnTo>
                    <a:lnTo>
                      <a:pt x="4" y="26"/>
                    </a:lnTo>
                    <a:lnTo>
                      <a:pt x="2" y="20"/>
                    </a:lnTo>
                    <a:lnTo>
                      <a:pt x="0" y="15"/>
                    </a:lnTo>
                    <a:lnTo>
                      <a:pt x="4" y="3"/>
                    </a:lnTo>
                    <a:lnTo>
                      <a:pt x="8" y="1"/>
                    </a:lnTo>
                    <a:lnTo>
                      <a:pt x="14" y="0"/>
                    </a:lnTo>
                    <a:lnTo>
                      <a:pt x="20" y="1"/>
                    </a:lnTo>
                    <a:lnTo>
                      <a:pt x="25" y="3"/>
                    </a:lnTo>
                    <a:lnTo>
                      <a:pt x="28" y="9"/>
                    </a:lnTo>
                    <a:lnTo>
                      <a:pt x="30" y="15"/>
                    </a:lnTo>
                    <a:lnTo>
                      <a:pt x="28" y="20"/>
                    </a:lnTo>
                    <a:lnTo>
                      <a:pt x="25" y="26"/>
                    </a:lnTo>
                    <a:lnTo>
                      <a:pt x="20" y="28"/>
                    </a:lnTo>
                    <a:lnTo>
                      <a:pt x="14" y="3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09" name="Freeform 284">
                <a:extLst>
                  <a:ext uri="{FF2B5EF4-FFF2-40B4-BE49-F238E27FC236}">
                    <a16:creationId xmlns:a16="http://schemas.microsoft.com/office/drawing/2014/main" id="{3EC67624-82E9-4114-ABCB-282B4DBBCF71}"/>
                  </a:ext>
                </a:extLst>
              </p:cNvPr>
              <p:cNvSpPr>
                <a:spLocks noChangeArrowheads="1"/>
              </p:cNvSpPr>
              <p:nvPr/>
            </p:nvSpPr>
            <p:spPr bwMode="auto">
              <a:xfrm>
                <a:off x="876300" y="3168650"/>
                <a:ext cx="25400" cy="22225"/>
              </a:xfrm>
              <a:custGeom>
                <a:avLst/>
                <a:gdLst/>
                <a:ahLst/>
                <a:cxnLst>
                  <a:cxn ang="0">
                    <a:pos x="23" y="34"/>
                  </a:cxn>
                  <a:cxn ang="0">
                    <a:pos x="23" y="0"/>
                  </a:cxn>
                  <a:cxn ang="0">
                    <a:pos x="29" y="1"/>
                  </a:cxn>
                  <a:cxn ang="0">
                    <a:pos x="35" y="6"/>
                  </a:cxn>
                  <a:cxn ang="0">
                    <a:pos x="38" y="10"/>
                  </a:cxn>
                  <a:cxn ang="0">
                    <a:pos x="39" y="16"/>
                  </a:cxn>
                  <a:cxn ang="0">
                    <a:pos x="38" y="23"/>
                  </a:cxn>
                  <a:cxn ang="0">
                    <a:pos x="35" y="28"/>
                  </a:cxn>
                  <a:cxn ang="0">
                    <a:pos x="29" y="33"/>
                  </a:cxn>
                  <a:cxn ang="0">
                    <a:pos x="23" y="34"/>
                  </a:cxn>
                </a:cxnLst>
                <a:rect l="0" t="0" r="r" b="b"/>
                <a:pathLst>
                  <a:path w="39" h="34">
                    <a:moveTo>
                      <a:pt x="23" y="34"/>
                    </a:moveTo>
                    <a:cubicBezTo>
                      <a:pt x="0" y="33"/>
                      <a:pt x="0" y="1"/>
                      <a:pt x="23" y="0"/>
                    </a:cubicBezTo>
                    <a:lnTo>
                      <a:pt x="29" y="1"/>
                    </a:lnTo>
                    <a:lnTo>
                      <a:pt x="35" y="6"/>
                    </a:lnTo>
                    <a:lnTo>
                      <a:pt x="38" y="10"/>
                    </a:lnTo>
                    <a:lnTo>
                      <a:pt x="39" y="16"/>
                    </a:lnTo>
                    <a:lnTo>
                      <a:pt x="38" y="23"/>
                    </a:lnTo>
                    <a:lnTo>
                      <a:pt x="35" y="28"/>
                    </a:lnTo>
                    <a:lnTo>
                      <a:pt x="29" y="33"/>
                    </a:lnTo>
                    <a:lnTo>
                      <a:pt x="23" y="34"/>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10" name="Freeform 285">
                <a:extLst>
                  <a:ext uri="{FF2B5EF4-FFF2-40B4-BE49-F238E27FC236}">
                    <a16:creationId xmlns:a16="http://schemas.microsoft.com/office/drawing/2014/main" id="{B59E7C07-8637-4BE7-9DF0-D1677599AD57}"/>
                  </a:ext>
                </a:extLst>
              </p:cNvPr>
              <p:cNvSpPr>
                <a:spLocks noChangeArrowheads="1"/>
              </p:cNvSpPr>
              <p:nvPr/>
            </p:nvSpPr>
            <p:spPr bwMode="auto">
              <a:xfrm>
                <a:off x="911225" y="3170238"/>
                <a:ext cx="42863" cy="53975"/>
              </a:xfrm>
              <a:custGeom>
                <a:avLst/>
                <a:gdLst/>
                <a:ahLst/>
                <a:cxnLst>
                  <a:cxn ang="0">
                    <a:pos x="49" y="74"/>
                  </a:cxn>
                  <a:cxn ang="0">
                    <a:pos x="19" y="20"/>
                  </a:cxn>
                  <a:cxn ang="0">
                    <a:pos x="19" y="0"/>
                  </a:cxn>
                  <a:cxn ang="0">
                    <a:pos x="67" y="85"/>
                  </a:cxn>
                  <a:cxn ang="0">
                    <a:pos x="0" y="85"/>
                  </a:cxn>
                  <a:cxn ang="0">
                    <a:pos x="0" y="74"/>
                  </a:cxn>
                  <a:cxn ang="0">
                    <a:pos x="49" y="74"/>
                  </a:cxn>
                </a:cxnLst>
                <a:rect l="0" t="0" r="r" b="b"/>
                <a:pathLst>
                  <a:path w="67" h="85">
                    <a:moveTo>
                      <a:pt x="49" y="74"/>
                    </a:moveTo>
                    <a:lnTo>
                      <a:pt x="19" y="20"/>
                    </a:lnTo>
                    <a:lnTo>
                      <a:pt x="19" y="0"/>
                    </a:lnTo>
                    <a:lnTo>
                      <a:pt x="67" y="85"/>
                    </a:lnTo>
                    <a:lnTo>
                      <a:pt x="0" y="85"/>
                    </a:lnTo>
                    <a:lnTo>
                      <a:pt x="0" y="74"/>
                    </a:lnTo>
                    <a:lnTo>
                      <a:pt x="49" y="74"/>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11" name="Freeform 286">
                <a:extLst>
                  <a:ext uri="{FF2B5EF4-FFF2-40B4-BE49-F238E27FC236}">
                    <a16:creationId xmlns:a16="http://schemas.microsoft.com/office/drawing/2014/main" id="{EC33C7D4-760C-4043-AA39-19DCB22E7F2A}"/>
                  </a:ext>
                </a:extLst>
              </p:cNvPr>
              <p:cNvSpPr>
                <a:spLocks noChangeArrowheads="1"/>
              </p:cNvSpPr>
              <p:nvPr/>
            </p:nvSpPr>
            <p:spPr bwMode="auto">
              <a:xfrm>
                <a:off x="776288" y="3376613"/>
                <a:ext cx="147638" cy="96838"/>
              </a:xfrm>
              <a:custGeom>
                <a:avLst/>
                <a:gdLst/>
                <a:ahLst/>
                <a:cxnLst>
                  <a:cxn ang="0">
                    <a:pos x="5" y="61"/>
                  </a:cxn>
                  <a:cxn ang="0">
                    <a:pos x="120" y="116"/>
                  </a:cxn>
                  <a:cxn ang="0">
                    <a:pos x="139" y="88"/>
                  </a:cxn>
                  <a:cxn ang="0">
                    <a:pos x="57" y="51"/>
                  </a:cxn>
                  <a:cxn ang="0">
                    <a:pos x="55" y="42"/>
                  </a:cxn>
                  <a:cxn ang="0">
                    <a:pos x="56" y="27"/>
                  </a:cxn>
                  <a:cxn ang="0">
                    <a:pos x="59" y="15"/>
                  </a:cxn>
                  <a:cxn ang="0">
                    <a:pos x="65" y="6"/>
                  </a:cxn>
                  <a:cxn ang="0">
                    <a:pos x="72" y="0"/>
                  </a:cxn>
                  <a:cxn ang="0">
                    <a:pos x="74" y="0"/>
                  </a:cxn>
                  <a:cxn ang="0">
                    <a:pos x="77" y="2"/>
                  </a:cxn>
                  <a:cxn ang="0">
                    <a:pos x="78" y="4"/>
                  </a:cxn>
                  <a:cxn ang="0">
                    <a:pos x="77" y="7"/>
                  </a:cxn>
                  <a:cxn ang="0">
                    <a:pos x="73" y="13"/>
                  </a:cxn>
                  <a:cxn ang="0">
                    <a:pos x="68" y="22"/>
                  </a:cxn>
                  <a:cxn ang="0">
                    <a:pos x="66" y="33"/>
                  </a:cxn>
                  <a:cxn ang="0">
                    <a:pos x="65" y="40"/>
                  </a:cxn>
                  <a:cxn ang="0">
                    <a:pos x="65" y="43"/>
                  </a:cxn>
                  <a:cxn ang="0">
                    <a:pos x="67" y="48"/>
                  </a:cxn>
                  <a:cxn ang="0">
                    <a:pos x="123" y="75"/>
                  </a:cxn>
                  <a:cxn ang="0">
                    <a:pos x="192" y="67"/>
                  </a:cxn>
                  <a:cxn ang="0">
                    <a:pos x="200" y="68"/>
                  </a:cxn>
                  <a:cxn ang="0">
                    <a:pos x="205" y="74"/>
                  </a:cxn>
                  <a:cxn ang="0">
                    <a:pos x="205" y="83"/>
                  </a:cxn>
                  <a:cxn ang="0">
                    <a:pos x="203" y="90"/>
                  </a:cxn>
                  <a:cxn ang="0">
                    <a:pos x="195" y="97"/>
                  </a:cxn>
                  <a:cxn ang="0">
                    <a:pos x="194" y="98"/>
                  </a:cxn>
                  <a:cxn ang="0">
                    <a:pos x="230" y="113"/>
                  </a:cxn>
                  <a:cxn ang="0">
                    <a:pos x="205" y="152"/>
                  </a:cxn>
                  <a:cxn ang="0">
                    <a:pos x="131" y="120"/>
                  </a:cxn>
                  <a:cxn ang="0">
                    <a:pos x="123" y="133"/>
                  </a:cxn>
                  <a:cxn ang="0">
                    <a:pos x="3" y="61"/>
                  </a:cxn>
                  <a:cxn ang="0">
                    <a:pos x="5" y="61"/>
                  </a:cxn>
                </a:cxnLst>
                <a:rect l="0" t="0" r="r" b="b"/>
                <a:pathLst>
                  <a:path w="230" h="153">
                    <a:moveTo>
                      <a:pt x="5" y="61"/>
                    </a:moveTo>
                    <a:cubicBezTo>
                      <a:pt x="26" y="97"/>
                      <a:pt x="80" y="115"/>
                      <a:pt x="120" y="116"/>
                    </a:cubicBezTo>
                    <a:lnTo>
                      <a:pt x="139" y="88"/>
                    </a:lnTo>
                    <a:cubicBezTo>
                      <a:pt x="110" y="81"/>
                      <a:pt x="78" y="74"/>
                      <a:pt x="57" y="51"/>
                    </a:cubicBezTo>
                    <a:lnTo>
                      <a:pt x="55" y="42"/>
                    </a:lnTo>
                    <a:lnTo>
                      <a:pt x="56" y="27"/>
                    </a:lnTo>
                    <a:lnTo>
                      <a:pt x="59" y="15"/>
                    </a:lnTo>
                    <a:lnTo>
                      <a:pt x="65" y="6"/>
                    </a:lnTo>
                    <a:lnTo>
                      <a:pt x="72" y="0"/>
                    </a:lnTo>
                    <a:lnTo>
                      <a:pt x="74" y="0"/>
                    </a:lnTo>
                    <a:lnTo>
                      <a:pt x="77" y="2"/>
                    </a:lnTo>
                    <a:lnTo>
                      <a:pt x="78" y="4"/>
                    </a:lnTo>
                    <a:lnTo>
                      <a:pt x="77" y="7"/>
                    </a:lnTo>
                    <a:lnTo>
                      <a:pt x="73" y="13"/>
                    </a:lnTo>
                    <a:lnTo>
                      <a:pt x="68" y="22"/>
                    </a:lnTo>
                    <a:lnTo>
                      <a:pt x="66" y="33"/>
                    </a:lnTo>
                    <a:lnTo>
                      <a:pt x="65" y="40"/>
                    </a:lnTo>
                    <a:lnTo>
                      <a:pt x="65" y="43"/>
                    </a:lnTo>
                    <a:lnTo>
                      <a:pt x="67" y="48"/>
                    </a:lnTo>
                    <a:cubicBezTo>
                      <a:pt x="82" y="62"/>
                      <a:pt x="104" y="68"/>
                      <a:pt x="123" y="75"/>
                    </a:cubicBezTo>
                    <a:cubicBezTo>
                      <a:pt x="169" y="86"/>
                      <a:pt x="153" y="72"/>
                      <a:pt x="192" y="67"/>
                    </a:cubicBezTo>
                    <a:lnTo>
                      <a:pt x="200" y="68"/>
                    </a:lnTo>
                    <a:lnTo>
                      <a:pt x="205" y="74"/>
                    </a:lnTo>
                    <a:lnTo>
                      <a:pt x="205" y="83"/>
                    </a:lnTo>
                    <a:lnTo>
                      <a:pt x="203" y="90"/>
                    </a:lnTo>
                    <a:lnTo>
                      <a:pt x="195" y="97"/>
                    </a:lnTo>
                    <a:lnTo>
                      <a:pt x="194" y="98"/>
                    </a:lnTo>
                    <a:lnTo>
                      <a:pt x="230" y="113"/>
                    </a:lnTo>
                    <a:lnTo>
                      <a:pt x="205" y="152"/>
                    </a:lnTo>
                    <a:cubicBezTo>
                      <a:pt x="180" y="153"/>
                      <a:pt x="148" y="137"/>
                      <a:pt x="131" y="120"/>
                    </a:cubicBezTo>
                    <a:lnTo>
                      <a:pt x="123" y="133"/>
                    </a:lnTo>
                    <a:cubicBezTo>
                      <a:pt x="85" y="128"/>
                      <a:pt x="0" y="114"/>
                      <a:pt x="3" y="61"/>
                    </a:cubicBezTo>
                    <a:lnTo>
                      <a:pt x="5" y="61"/>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12" name="Freeform 287">
                <a:extLst>
                  <a:ext uri="{FF2B5EF4-FFF2-40B4-BE49-F238E27FC236}">
                    <a16:creationId xmlns:a16="http://schemas.microsoft.com/office/drawing/2014/main" id="{4A9CC45F-B743-4A09-88B0-9D91D7FB510C}"/>
                  </a:ext>
                </a:extLst>
              </p:cNvPr>
              <p:cNvSpPr>
                <a:spLocks noChangeArrowheads="1"/>
              </p:cNvSpPr>
              <p:nvPr/>
            </p:nvSpPr>
            <p:spPr bwMode="auto">
              <a:xfrm>
                <a:off x="865188" y="3427413"/>
                <a:ext cx="47625" cy="36513"/>
              </a:xfrm>
              <a:custGeom>
                <a:avLst/>
                <a:gdLst/>
                <a:ahLst/>
                <a:cxnLst>
                  <a:cxn ang="0">
                    <a:pos x="13" y="10"/>
                  </a:cxn>
                  <a:cxn ang="0">
                    <a:pos x="24" y="8"/>
                  </a:cxn>
                  <a:cxn ang="0">
                    <a:pos x="36" y="4"/>
                  </a:cxn>
                  <a:cxn ang="0">
                    <a:pos x="46" y="0"/>
                  </a:cxn>
                  <a:cxn ang="0">
                    <a:pos x="52" y="0"/>
                  </a:cxn>
                  <a:cxn ang="0">
                    <a:pos x="54" y="7"/>
                  </a:cxn>
                  <a:cxn ang="0">
                    <a:pos x="48" y="14"/>
                  </a:cxn>
                  <a:cxn ang="0">
                    <a:pos x="38" y="19"/>
                  </a:cxn>
                  <a:cxn ang="0">
                    <a:pos x="34" y="20"/>
                  </a:cxn>
                  <a:cxn ang="0">
                    <a:pos x="75" y="42"/>
                  </a:cxn>
                  <a:cxn ang="0">
                    <a:pos x="62" y="58"/>
                  </a:cxn>
                  <a:cxn ang="0">
                    <a:pos x="52" y="58"/>
                  </a:cxn>
                  <a:cxn ang="0">
                    <a:pos x="43" y="56"/>
                  </a:cxn>
                  <a:cxn ang="0">
                    <a:pos x="33" y="52"/>
                  </a:cxn>
                  <a:cxn ang="0">
                    <a:pos x="0" y="33"/>
                  </a:cxn>
                  <a:cxn ang="0">
                    <a:pos x="13" y="10"/>
                  </a:cxn>
                </a:cxnLst>
                <a:rect l="0" t="0" r="r" b="b"/>
                <a:pathLst>
                  <a:path w="75" h="58">
                    <a:moveTo>
                      <a:pt x="13" y="10"/>
                    </a:moveTo>
                    <a:lnTo>
                      <a:pt x="24" y="8"/>
                    </a:lnTo>
                    <a:lnTo>
                      <a:pt x="36" y="4"/>
                    </a:lnTo>
                    <a:lnTo>
                      <a:pt x="46" y="0"/>
                    </a:lnTo>
                    <a:lnTo>
                      <a:pt x="52" y="0"/>
                    </a:lnTo>
                    <a:lnTo>
                      <a:pt x="54" y="7"/>
                    </a:lnTo>
                    <a:lnTo>
                      <a:pt x="48" y="14"/>
                    </a:lnTo>
                    <a:lnTo>
                      <a:pt x="38" y="19"/>
                    </a:lnTo>
                    <a:lnTo>
                      <a:pt x="34" y="20"/>
                    </a:lnTo>
                    <a:lnTo>
                      <a:pt x="75" y="42"/>
                    </a:lnTo>
                    <a:lnTo>
                      <a:pt x="62" y="58"/>
                    </a:lnTo>
                    <a:lnTo>
                      <a:pt x="52" y="58"/>
                    </a:lnTo>
                    <a:lnTo>
                      <a:pt x="43" y="56"/>
                    </a:lnTo>
                    <a:lnTo>
                      <a:pt x="33" y="52"/>
                    </a:lnTo>
                    <a:cubicBezTo>
                      <a:pt x="21" y="47"/>
                      <a:pt x="10" y="41"/>
                      <a:pt x="0" y="33"/>
                    </a:cubicBezTo>
                    <a:lnTo>
                      <a:pt x="13" y="10"/>
                    </a:lnTo>
                    <a:close/>
                  </a:path>
                </a:pathLst>
              </a:custGeom>
              <a:solidFill>
                <a:srgbClr val="AEAA75"/>
              </a:solidFill>
              <a:ln w="12700" cmpd="sng">
                <a:solidFill>
                  <a:srgbClr val="AEAA75"/>
                </a:solidFill>
                <a:prstDash val="solid"/>
                <a:round/>
                <a:headEnd/>
                <a:tailEnd/>
              </a:ln>
            </p:spPr>
            <p:txBody>
              <a:bodyPr/>
              <a:lstStyle/>
              <a:p>
                <a:endParaRPr lang="es-PE"/>
              </a:p>
            </p:txBody>
          </p:sp>
          <p:sp>
            <p:nvSpPr>
              <p:cNvPr id="313" name="Freeform 288">
                <a:extLst>
                  <a:ext uri="{FF2B5EF4-FFF2-40B4-BE49-F238E27FC236}">
                    <a16:creationId xmlns:a16="http://schemas.microsoft.com/office/drawing/2014/main" id="{2BEB634E-D02B-4985-9BB0-7A4A2E7A882E}"/>
                  </a:ext>
                </a:extLst>
              </p:cNvPr>
              <p:cNvSpPr>
                <a:spLocks noChangeArrowheads="1"/>
              </p:cNvSpPr>
              <p:nvPr/>
            </p:nvSpPr>
            <p:spPr bwMode="auto">
              <a:xfrm>
                <a:off x="1069975" y="3384550"/>
                <a:ext cx="44450" cy="36513"/>
              </a:xfrm>
              <a:custGeom>
                <a:avLst/>
                <a:gdLst/>
                <a:ahLst/>
                <a:cxnLst>
                  <a:cxn ang="0">
                    <a:pos x="0" y="19"/>
                  </a:cxn>
                  <a:cxn ang="0">
                    <a:pos x="7" y="13"/>
                  </a:cxn>
                  <a:cxn ang="0">
                    <a:pos x="16" y="6"/>
                  </a:cxn>
                  <a:cxn ang="0">
                    <a:pos x="23" y="1"/>
                  </a:cxn>
                  <a:cxn ang="0">
                    <a:pos x="30" y="0"/>
                  </a:cxn>
                  <a:cxn ang="0">
                    <a:pos x="33" y="4"/>
                  </a:cxn>
                  <a:cxn ang="0">
                    <a:pos x="31" y="13"/>
                  </a:cxn>
                  <a:cxn ang="0">
                    <a:pos x="25" y="21"/>
                  </a:cxn>
                  <a:cxn ang="0">
                    <a:pos x="22" y="23"/>
                  </a:cxn>
                  <a:cxn ang="0">
                    <a:pos x="69" y="23"/>
                  </a:cxn>
                  <a:cxn ang="0">
                    <a:pos x="64" y="45"/>
                  </a:cxn>
                  <a:cxn ang="0">
                    <a:pos x="57" y="49"/>
                  </a:cxn>
                  <a:cxn ang="0">
                    <a:pos x="46" y="53"/>
                  </a:cxn>
                  <a:cxn ang="0">
                    <a:pos x="37" y="55"/>
                  </a:cxn>
                  <a:cxn ang="0">
                    <a:pos x="0" y="55"/>
                  </a:cxn>
                  <a:cxn ang="0">
                    <a:pos x="0" y="19"/>
                  </a:cxn>
                </a:cxnLst>
                <a:rect l="0" t="0" r="r" b="b"/>
                <a:pathLst>
                  <a:path w="69" h="58">
                    <a:moveTo>
                      <a:pt x="0" y="19"/>
                    </a:moveTo>
                    <a:lnTo>
                      <a:pt x="7" y="13"/>
                    </a:lnTo>
                    <a:lnTo>
                      <a:pt x="16" y="6"/>
                    </a:lnTo>
                    <a:lnTo>
                      <a:pt x="23" y="1"/>
                    </a:lnTo>
                    <a:lnTo>
                      <a:pt x="30" y="0"/>
                    </a:lnTo>
                    <a:lnTo>
                      <a:pt x="33" y="4"/>
                    </a:lnTo>
                    <a:lnTo>
                      <a:pt x="31" y="13"/>
                    </a:lnTo>
                    <a:lnTo>
                      <a:pt x="25" y="21"/>
                    </a:lnTo>
                    <a:lnTo>
                      <a:pt x="22" y="23"/>
                    </a:lnTo>
                    <a:lnTo>
                      <a:pt x="69" y="23"/>
                    </a:lnTo>
                    <a:lnTo>
                      <a:pt x="64" y="45"/>
                    </a:lnTo>
                    <a:lnTo>
                      <a:pt x="57" y="49"/>
                    </a:lnTo>
                    <a:lnTo>
                      <a:pt x="46" y="53"/>
                    </a:lnTo>
                    <a:lnTo>
                      <a:pt x="37" y="55"/>
                    </a:lnTo>
                    <a:cubicBezTo>
                      <a:pt x="24" y="58"/>
                      <a:pt x="12" y="55"/>
                      <a:pt x="0" y="55"/>
                    </a:cubicBezTo>
                    <a:lnTo>
                      <a:pt x="0" y="19"/>
                    </a:lnTo>
                    <a:close/>
                  </a:path>
                </a:pathLst>
              </a:custGeom>
              <a:solidFill>
                <a:srgbClr val="AEAA75"/>
              </a:solidFill>
              <a:ln w="12700" cmpd="sng">
                <a:solidFill>
                  <a:srgbClr val="AEAA75"/>
                </a:solidFill>
                <a:prstDash val="solid"/>
                <a:round/>
                <a:headEnd/>
                <a:tailEnd/>
              </a:ln>
            </p:spPr>
            <p:txBody>
              <a:bodyPr/>
              <a:lstStyle/>
              <a:p>
                <a:endParaRPr lang="es-PE"/>
              </a:p>
            </p:txBody>
          </p:sp>
          <p:sp>
            <p:nvSpPr>
              <p:cNvPr id="314" name="Freeform 289">
                <a:extLst>
                  <a:ext uri="{FF2B5EF4-FFF2-40B4-BE49-F238E27FC236}">
                    <a16:creationId xmlns:a16="http://schemas.microsoft.com/office/drawing/2014/main" id="{20D45F9D-2ECE-4020-9AFF-5681C8D3357B}"/>
                  </a:ext>
                </a:extLst>
              </p:cNvPr>
              <p:cNvSpPr>
                <a:spLocks noChangeArrowheads="1"/>
              </p:cNvSpPr>
              <p:nvPr/>
            </p:nvSpPr>
            <p:spPr bwMode="auto">
              <a:xfrm>
                <a:off x="887413" y="3397250"/>
                <a:ext cx="15875" cy="12700"/>
              </a:xfrm>
              <a:custGeom>
                <a:avLst/>
                <a:gdLst/>
                <a:ahLst/>
                <a:cxnLst>
                  <a:cxn ang="0">
                    <a:pos x="11" y="20"/>
                  </a:cxn>
                  <a:cxn ang="0">
                    <a:pos x="20" y="2"/>
                  </a:cxn>
                  <a:cxn ang="0">
                    <a:pos x="16" y="1"/>
                  </a:cxn>
                  <a:cxn ang="0">
                    <a:pos x="11" y="0"/>
                  </a:cxn>
                  <a:cxn ang="0">
                    <a:pos x="8" y="1"/>
                  </a:cxn>
                  <a:cxn ang="0">
                    <a:pos x="4" y="2"/>
                  </a:cxn>
                  <a:cxn ang="0">
                    <a:pos x="11" y="20"/>
                  </a:cxn>
                </a:cxnLst>
                <a:rect l="0" t="0" r="r" b="b"/>
                <a:pathLst>
                  <a:path w="24" h="20">
                    <a:moveTo>
                      <a:pt x="11" y="20"/>
                    </a:moveTo>
                    <a:cubicBezTo>
                      <a:pt x="24" y="18"/>
                      <a:pt x="23" y="12"/>
                      <a:pt x="20" y="2"/>
                    </a:cubicBezTo>
                    <a:lnTo>
                      <a:pt x="16" y="1"/>
                    </a:lnTo>
                    <a:lnTo>
                      <a:pt x="11" y="0"/>
                    </a:lnTo>
                    <a:lnTo>
                      <a:pt x="8" y="1"/>
                    </a:lnTo>
                    <a:lnTo>
                      <a:pt x="4" y="2"/>
                    </a:lnTo>
                    <a:cubicBezTo>
                      <a:pt x="1" y="11"/>
                      <a:pt x="0" y="18"/>
                      <a:pt x="11" y="20"/>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315" name="Freeform 290">
                <a:extLst>
                  <a:ext uri="{FF2B5EF4-FFF2-40B4-BE49-F238E27FC236}">
                    <a16:creationId xmlns:a16="http://schemas.microsoft.com/office/drawing/2014/main" id="{293BD506-9973-48E8-B51D-66221DA08D5E}"/>
                  </a:ext>
                </a:extLst>
              </p:cNvPr>
              <p:cNvSpPr>
                <a:spLocks noChangeArrowheads="1"/>
              </p:cNvSpPr>
              <p:nvPr/>
            </p:nvSpPr>
            <p:spPr bwMode="auto">
              <a:xfrm>
                <a:off x="1200150" y="3260725"/>
                <a:ext cx="100013" cy="90488"/>
              </a:xfrm>
              <a:custGeom>
                <a:avLst/>
                <a:gdLst/>
                <a:ahLst/>
                <a:cxnLst>
                  <a:cxn ang="0">
                    <a:pos x="0" y="136"/>
                  </a:cxn>
                  <a:cxn ang="0">
                    <a:pos x="0" y="0"/>
                  </a:cxn>
                  <a:cxn ang="0">
                    <a:pos x="157" y="33"/>
                  </a:cxn>
                  <a:cxn ang="0">
                    <a:pos x="157" y="141"/>
                  </a:cxn>
                  <a:cxn ang="0">
                    <a:pos x="0" y="136"/>
                  </a:cxn>
                </a:cxnLst>
                <a:rect l="0" t="0" r="r" b="b"/>
                <a:pathLst>
                  <a:path w="157" h="141">
                    <a:moveTo>
                      <a:pt x="0" y="136"/>
                    </a:moveTo>
                    <a:lnTo>
                      <a:pt x="0" y="0"/>
                    </a:lnTo>
                    <a:lnTo>
                      <a:pt x="157" y="33"/>
                    </a:lnTo>
                    <a:lnTo>
                      <a:pt x="157" y="141"/>
                    </a:lnTo>
                    <a:lnTo>
                      <a:pt x="0" y="136"/>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16" name="Freeform 291">
                <a:extLst>
                  <a:ext uri="{FF2B5EF4-FFF2-40B4-BE49-F238E27FC236}">
                    <a16:creationId xmlns:a16="http://schemas.microsoft.com/office/drawing/2014/main" id="{0E6F28AB-59D9-46F4-9965-AF54ABF99C54}"/>
                  </a:ext>
                </a:extLst>
              </p:cNvPr>
              <p:cNvSpPr>
                <a:spLocks noChangeArrowheads="1"/>
              </p:cNvSpPr>
              <p:nvPr/>
            </p:nvSpPr>
            <p:spPr bwMode="auto">
              <a:xfrm>
                <a:off x="1135063" y="3321050"/>
                <a:ext cx="295275" cy="228600"/>
              </a:xfrm>
              <a:custGeom>
                <a:avLst/>
                <a:gdLst/>
                <a:ahLst/>
                <a:cxnLst>
                  <a:cxn ang="0">
                    <a:pos x="248" y="3"/>
                  </a:cxn>
                  <a:cxn ang="0">
                    <a:pos x="376" y="123"/>
                  </a:cxn>
                  <a:cxn ang="0">
                    <a:pos x="463" y="111"/>
                  </a:cxn>
                  <a:cxn ang="0">
                    <a:pos x="463" y="151"/>
                  </a:cxn>
                  <a:cxn ang="0">
                    <a:pos x="351" y="172"/>
                  </a:cxn>
                  <a:cxn ang="0">
                    <a:pos x="347" y="169"/>
                  </a:cxn>
                  <a:cxn ang="0">
                    <a:pos x="340" y="165"/>
                  </a:cxn>
                  <a:cxn ang="0">
                    <a:pos x="330" y="158"/>
                  </a:cxn>
                  <a:cxn ang="0">
                    <a:pos x="319" y="150"/>
                  </a:cxn>
                  <a:cxn ang="0">
                    <a:pos x="308" y="144"/>
                  </a:cxn>
                  <a:cxn ang="0">
                    <a:pos x="297" y="136"/>
                  </a:cxn>
                  <a:cxn ang="0">
                    <a:pos x="291" y="130"/>
                  </a:cxn>
                  <a:cxn ang="0">
                    <a:pos x="287" y="129"/>
                  </a:cxn>
                  <a:cxn ang="0">
                    <a:pos x="286" y="217"/>
                  </a:cxn>
                  <a:cxn ang="0">
                    <a:pos x="337" y="361"/>
                  </a:cxn>
                  <a:cxn ang="0">
                    <a:pos x="35" y="361"/>
                  </a:cxn>
                  <a:cxn ang="0">
                    <a:pos x="76" y="201"/>
                  </a:cxn>
                  <a:cxn ang="0">
                    <a:pos x="28" y="184"/>
                  </a:cxn>
                  <a:cxn ang="0">
                    <a:pos x="3" y="154"/>
                  </a:cxn>
                  <a:cxn ang="0">
                    <a:pos x="3" y="153"/>
                  </a:cxn>
                  <a:cxn ang="0">
                    <a:pos x="2" y="148"/>
                  </a:cxn>
                  <a:cxn ang="0">
                    <a:pos x="0" y="141"/>
                  </a:cxn>
                  <a:cxn ang="0">
                    <a:pos x="0" y="135"/>
                  </a:cxn>
                  <a:cxn ang="0">
                    <a:pos x="31" y="46"/>
                  </a:cxn>
                  <a:cxn ang="0">
                    <a:pos x="45" y="30"/>
                  </a:cxn>
                  <a:cxn ang="0">
                    <a:pos x="62" y="19"/>
                  </a:cxn>
                  <a:cxn ang="0">
                    <a:pos x="68" y="15"/>
                  </a:cxn>
                  <a:cxn ang="0">
                    <a:pos x="75" y="13"/>
                  </a:cxn>
                  <a:cxn ang="0">
                    <a:pos x="83" y="10"/>
                  </a:cxn>
                  <a:cxn ang="0">
                    <a:pos x="91" y="8"/>
                  </a:cxn>
                  <a:cxn ang="0">
                    <a:pos x="97" y="6"/>
                  </a:cxn>
                  <a:cxn ang="0">
                    <a:pos x="103" y="4"/>
                  </a:cxn>
                  <a:cxn ang="0">
                    <a:pos x="105" y="3"/>
                  </a:cxn>
                  <a:cxn ang="0">
                    <a:pos x="107" y="3"/>
                  </a:cxn>
                  <a:cxn ang="0">
                    <a:pos x="187" y="103"/>
                  </a:cxn>
                  <a:cxn ang="0">
                    <a:pos x="248" y="3"/>
                  </a:cxn>
                </a:cxnLst>
                <a:rect l="0" t="0" r="r" b="b"/>
                <a:pathLst>
                  <a:path w="463" h="361">
                    <a:moveTo>
                      <a:pt x="248" y="3"/>
                    </a:moveTo>
                    <a:cubicBezTo>
                      <a:pt x="321" y="0"/>
                      <a:pt x="340" y="74"/>
                      <a:pt x="376" y="123"/>
                    </a:cubicBezTo>
                    <a:cubicBezTo>
                      <a:pt x="407" y="124"/>
                      <a:pt x="433" y="117"/>
                      <a:pt x="463" y="111"/>
                    </a:cubicBezTo>
                    <a:lnTo>
                      <a:pt x="463" y="151"/>
                    </a:lnTo>
                    <a:cubicBezTo>
                      <a:pt x="429" y="169"/>
                      <a:pt x="389" y="185"/>
                      <a:pt x="351" y="172"/>
                    </a:cubicBezTo>
                    <a:lnTo>
                      <a:pt x="347" y="169"/>
                    </a:lnTo>
                    <a:lnTo>
                      <a:pt x="340" y="165"/>
                    </a:lnTo>
                    <a:lnTo>
                      <a:pt x="330" y="158"/>
                    </a:lnTo>
                    <a:lnTo>
                      <a:pt x="319" y="150"/>
                    </a:lnTo>
                    <a:lnTo>
                      <a:pt x="308" y="144"/>
                    </a:lnTo>
                    <a:lnTo>
                      <a:pt x="297" y="136"/>
                    </a:lnTo>
                    <a:lnTo>
                      <a:pt x="291" y="130"/>
                    </a:lnTo>
                    <a:lnTo>
                      <a:pt x="287" y="129"/>
                    </a:lnTo>
                    <a:lnTo>
                      <a:pt x="286" y="217"/>
                    </a:lnTo>
                    <a:lnTo>
                      <a:pt x="337" y="361"/>
                    </a:lnTo>
                    <a:lnTo>
                      <a:pt x="35" y="361"/>
                    </a:lnTo>
                    <a:lnTo>
                      <a:pt x="76" y="201"/>
                    </a:lnTo>
                    <a:lnTo>
                      <a:pt x="28" y="184"/>
                    </a:lnTo>
                    <a:lnTo>
                      <a:pt x="3" y="154"/>
                    </a:lnTo>
                    <a:lnTo>
                      <a:pt x="3" y="153"/>
                    </a:lnTo>
                    <a:lnTo>
                      <a:pt x="2" y="148"/>
                    </a:lnTo>
                    <a:lnTo>
                      <a:pt x="0" y="141"/>
                    </a:lnTo>
                    <a:lnTo>
                      <a:pt x="0" y="135"/>
                    </a:lnTo>
                    <a:cubicBezTo>
                      <a:pt x="0" y="105"/>
                      <a:pt x="15" y="71"/>
                      <a:pt x="31" y="46"/>
                    </a:cubicBezTo>
                    <a:lnTo>
                      <a:pt x="45" y="30"/>
                    </a:lnTo>
                    <a:lnTo>
                      <a:pt x="62" y="19"/>
                    </a:lnTo>
                    <a:lnTo>
                      <a:pt x="68" y="15"/>
                    </a:lnTo>
                    <a:lnTo>
                      <a:pt x="75" y="13"/>
                    </a:lnTo>
                    <a:lnTo>
                      <a:pt x="83" y="10"/>
                    </a:lnTo>
                    <a:lnTo>
                      <a:pt x="91" y="8"/>
                    </a:lnTo>
                    <a:lnTo>
                      <a:pt x="97" y="6"/>
                    </a:lnTo>
                    <a:lnTo>
                      <a:pt x="103" y="4"/>
                    </a:lnTo>
                    <a:lnTo>
                      <a:pt x="105" y="3"/>
                    </a:lnTo>
                    <a:lnTo>
                      <a:pt x="107" y="3"/>
                    </a:lnTo>
                    <a:lnTo>
                      <a:pt x="187" y="103"/>
                    </a:lnTo>
                    <a:lnTo>
                      <a:pt x="248" y="3"/>
                    </a:lnTo>
                    <a:close/>
                  </a:path>
                </a:pathLst>
              </a:custGeom>
              <a:solidFill>
                <a:srgbClr val="6BEAF7"/>
              </a:solidFill>
              <a:ln w="12700" cmpd="sng">
                <a:solidFill>
                  <a:srgbClr val="6BEAF7"/>
                </a:solidFill>
                <a:prstDash val="solid"/>
                <a:round/>
                <a:headEnd/>
                <a:tailEnd/>
              </a:ln>
            </p:spPr>
            <p:txBody>
              <a:bodyPr/>
              <a:lstStyle/>
              <a:p>
                <a:endParaRPr lang="es-PE"/>
              </a:p>
            </p:txBody>
          </p:sp>
          <p:sp>
            <p:nvSpPr>
              <p:cNvPr id="317" name="Freeform 292">
                <a:extLst>
                  <a:ext uri="{FF2B5EF4-FFF2-40B4-BE49-F238E27FC236}">
                    <a16:creationId xmlns:a16="http://schemas.microsoft.com/office/drawing/2014/main" id="{7C7ACC52-0B23-40C0-9C06-B09FC00DC3BE}"/>
                  </a:ext>
                </a:extLst>
              </p:cNvPr>
              <p:cNvSpPr>
                <a:spLocks noChangeArrowheads="1"/>
              </p:cNvSpPr>
              <p:nvPr/>
            </p:nvSpPr>
            <p:spPr bwMode="auto">
              <a:xfrm>
                <a:off x="1268413" y="3559175"/>
                <a:ext cx="134938" cy="138113"/>
              </a:xfrm>
              <a:custGeom>
                <a:avLst/>
                <a:gdLst/>
                <a:ahLst/>
                <a:cxnLst>
                  <a:cxn ang="0">
                    <a:pos x="211" y="215"/>
                  </a:cxn>
                  <a:cxn ang="0">
                    <a:pos x="145" y="215"/>
                  </a:cxn>
                  <a:cxn ang="0">
                    <a:pos x="140" y="212"/>
                  </a:cxn>
                  <a:cxn ang="0">
                    <a:pos x="129" y="199"/>
                  </a:cxn>
                  <a:cxn ang="0">
                    <a:pos x="112" y="180"/>
                  </a:cxn>
                  <a:cxn ang="0">
                    <a:pos x="0" y="0"/>
                  </a:cxn>
                  <a:cxn ang="0">
                    <a:pos x="129" y="0"/>
                  </a:cxn>
                  <a:cxn ang="0">
                    <a:pos x="211" y="215"/>
                  </a:cxn>
                </a:cxnLst>
                <a:rect l="0" t="0" r="r" b="b"/>
                <a:pathLst>
                  <a:path w="211" h="215">
                    <a:moveTo>
                      <a:pt x="211" y="215"/>
                    </a:moveTo>
                    <a:lnTo>
                      <a:pt x="145" y="215"/>
                    </a:lnTo>
                    <a:lnTo>
                      <a:pt x="140" y="212"/>
                    </a:lnTo>
                    <a:lnTo>
                      <a:pt x="129" y="199"/>
                    </a:lnTo>
                    <a:lnTo>
                      <a:pt x="112" y="180"/>
                    </a:lnTo>
                    <a:cubicBezTo>
                      <a:pt x="68" y="124"/>
                      <a:pt x="26" y="66"/>
                      <a:pt x="0" y="0"/>
                    </a:cubicBezTo>
                    <a:lnTo>
                      <a:pt x="129" y="0"/>
                    </a:lnTo>
                    <a:lnTo>
                      <a:pt x="211" y="215"/>
                    </a:lnTo>
                    <a:close/>
                  </a:path>
                </a:pathLst>
              </a:custGeom>
              <a:solidFill>
                <a:srgbClr val="6BEAF7"/>
              </a:solidFill>
              <a:ln w="12700" cmpd="sng">
                <a:solidFill>
                  <a:srgbClr val="6BEAF7"/>
                </a:solidFill>
                <a:prstDash val="solid"/>
                <a:round/>
                <a:headEnd/>
                <a:tailEnd/>
              </a:ln>
            </p:spPr>
            <p:txBody>
              <a:bodyPr/>
              <a:lstStyle/>
              <a:p>
                <a:endParaRPr lang="es-PE"/>
              </a:p>
            </p:txBody>
          </p:sp>
          <p:sp>
            <p:nvSpPr>
              <p:cNvPr id="318" name="Line 293">
                <a:extLst>
                  <a:ext uri="{FF2B5EF4-FFF2-40B4-BE49-F238E27FC236}">
                    <a16:creationId xmlns:a16="http://schemas.microsoft.com/office/drawing/2014/main" id="{1F0350EF-843A-4DC2-8EEA-0D0A1ABB885D}"/>
                  </a:ext>
                </a:extLst>
              </p:cNvPr>
              <p:cNvSpPr>
                <a:spLocks noChangeShapeType="1"/>
              </p:cNvSpPr>
              <p:nvPr/>
            </p:nvSpPr>
            <p:spPr bwMode="auto">
              <a:xfrm flipH="1" flipV="1">
                <a:off x="1216025" y="3300413"/>
                <a:ext cx="71438" cy="0"/>
              </a:xfrm>
              <a:prstGeom prst="line">
                <a:avLst/>
              </a:prstGeom>
              <a:noFill/>
              <a:ln w="25400" cmpd="sng">
                <a:solidFill>
                  <a:srgbClr val="AEAA75"/>
                </a:solidFill>
                <a:prstDash val="solid"/>
                <a:round/>
                <a:headEnd/>
                <a:tailEnd/>
              </a:ln>
            </p:spPr>
            <p:txBody>
              <a:bodyPr/>
              <a:lstStyle/>
              <a:p>
                <a:endParaRPr lang="es-PE"/>
              </a:p>
            </p:txBody>
          </p:sp>
          <p:sp>
            <p:nvSpPr>
              <p:cNvPr id="319" name="Freeform 294">
                <a:extLst>
                  <a:ext uri="{FF2B5EF4-FFF2-40B4-BE49-F238E27FC236}">
                    <a16:creationId xmlns:a16="http://schemas.microsoft.com/office/drawing/2014/main" id="{38936814-56BF-4676-9184-F3356EC3B9CF}"/>
                  </a:ext>
                </a:extLst>
              </p:cNvPr>
              <p:cNvSpPr>
                <a:spLocks noChangeArrowheads="1"/>
              </p:cNvSpPr>
              <p:nvPr/>
            </p:nvSpPr>
            <p:spPr bwMode="auto">
              <a:xfrm>
                <a:off x="1216025" y="3316288"/>
                <a:ext cx="71438" cy="57150"/>
              </a:xfrm>
              <a:custGeom>
                <a:avLst/>
                <a:gdLst/>
                <a:ahLst/>
                <a:cxnLst>
                  <a:cxn ang="0">
                    <a:pos x="0" y="9"/>
                  </a:cxn>
                  <a:cxn ang="0">
                    <a:pos x="60" y="88"/>
                  </a:cxn>
                  <a:cxn ang="0">
                    <a:pos x="112" y="0"/>
                  </a:cxn>
                  <a:cxn ang="0">
                    <a:pos x="0" y="0"/>
                  </a:cxn>
                  <a:cxn ang="0">
                    <a:pos x="0" y="9"/>
                  </a:cxn>
                </a:cxnLst>
                <a:rect l="0" t="0" r="r" b="b"/>
                <a:pathLst>
                  <a:path w="112" h="88">
                    <a:moveTo>
                      <a:pt x="0" y="9"/>
                    </a:moveTo>
                    <a:lnTo>
                      <a:pt x="60" y="88"/>
                    </a:lnTo>
                    <a:lnTo>
                      <a:pt x="112" y="0"/>
                    </a:lnTo>
                    <a:lnTo>
                      <a:pt x="0" y="0"/>
                    </a:lnTo>
                    <a:lnTo>
                      <a:pt x="0" y="9"/>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320" name="Freeform 295">
                <a:extLst>
                  <a:ext uri="{FF2B5EF4-FFF2-40B4-BE49-F238E27FC236}">
                    <a16:creationId xmlns:a16="http://schemas.microsoft.com/office/drawing/2014/main" id="{C73275F1-B1E0-47D5-B911-DB0FC5AE48D9}"/>
                  </a:ext>
                </a:extLst>
              </p:cNvPr>
              <p:cNvSpPr>
                <a:spLocks noChangeArrowheads="1"/>
              </p:cNvSpPr>
              <p:nvPr/>
            </p:nvSpPr>
            <p:spPr bwMode="auto">
              <a:xfrm>
                <a:off x="1138238" y="3559175"/>
                <a:ext cx="104775" cy="138113"/>
              </a:xfrm>
              <a:custGeom>
                <a:avLst/>
                <a:gdLst/>
                <a:ahLst/>
                <a:cxnLst>
                  <a:cxn ang="0">
                    <a:pos x="163" y="0"/>
                  </a:cxn>
                  <a:cxn ang="0">
                    <a:pos x="133" y="217"/>
                  </a:cxn>
                  <a:cxn ang="0">
                    <a:pos x="74" y="217"/>
                  </a:cxn>
                  <a:cxn ang="0">
                    <a:pos x="73" y="215"/>
                  </a:cxn>
                  <a:cxn ang="0">
                    <a:pos x="69" y="214"/>
                  </a:cxn>
                  <a:cxn ang="0">
                    <a:pos x="63" y="208"/>
                  </a:cxn>
                  <a:cxn ang="0">
                    <a:pos x="57" y="201"/>
                  </a:cxn>
                  <a:cxn ang="0">
                    <a:pos x="46" y="191"/>
                  </a:cxn>
                  <a:cxn ang="0">
                    <a:pos x="39" y="180"/>
                  </a:cxn>
                  <a:cxn ang="0">
                    <a:pos x="28" y="164"/>
                  </a:cxn>
                  <a:cxn ang="0">
                    <a:pos x="40" y="1"/>
                  </a:cxn>
                  <a:cxn ang="0">
                    <a:pos x="163" y="0"/>
                  </a:cxn>
                </a:cxnLst>
                <a:rect l="0" t="0" r="r" b="b"/>
                <a:pathLst>
                  <a:path w="163" h="217">
                    <a:moveTo>
                      <a:pt x="163" y="0"/>
                    </a:moveTo>
                    <a:cubicBezTo>
                      <a:pt x="123" y="106"/>
                      <a:pt x="92" y="92"/>
                      <a:pt x="133" y="217"/>
                    </a:cubicBezTo>
                    <a:lnTo>
                      <a:pt x="74" y="217"/>
                    </a:lnTo>
                    <a:lnTo>
                      <a:pt x="73" y="215"/>
                    </a:lnTo>
                    <a:lnTo>
                      <a:pt x="69" y="214"/>
                    </a:lnTo>
                    <a:lnTo>
                      <a:pt x="63" y="208"/>
                    </a:lnTo>
                    <a:lnTo>
                      <a:pt x="57" y="201"/>
                    </a:lnTo>
                    <a:lnTo>
                      <a:pt x="46" y="191"/>
                    </a:lnTo>
                    <a:lnTo>
                      <a:pt x="39" y="180"/>
                    </a:lnTo>
                    <a:lnTo>
                      <a:pt x="28" y="164"/>
                    </a:lnTo>
                    <a:cubicBezTo>
                      <a:pt x="0" y="116"/>
                      <a:pt x="32" y="52"/>
                      <a:pt x="40" y="1"/>
                    </a:cubicBezTo>
                    <a:lnTo>
                      <a:pt x="163" y="0"/>
                    </a:lnTo>
                    <a:close/>
                  </a:path>
                </a:pathLst>
              </a:custGeom>
              <a:solidFill>
                <a:srgbClr val="6BEAF7"/>
              </a:solidFill>
              <a:ln w="12700" cmpd="sng">
                <a:solidFill>
                  <a:srgbClr val="6BEAF7"/>
                </a:solidFill>
                <a:prstDash val="solid"/>
                <a:round/>
                <a:headEnd/>
                <a:tailEnd/>
              </a:ln>
            </p:spPr>
            <p:txBody>
              <a:bodyPr/>
              <a:lstStyle/>
              <a:p>
                <a:endParaRPr lang="es-PE"/>
              </a:p>
            </p:txBody>
          </p:sp>
          <p:sp>
            <p:nvSpPr>
              <p:cNvPr id="321" name="Freeform 296">
                <a:extLst>
                  <a:ext uri="{FF2B5EF4-FFF2-40B4-BE49-F238E27FC236}">
                    <a16:creationId xmlns:a16="http://schemas.microsoft.com/office/drawing/2014/main" id="{6D16BF20-06BC-4466-A48B-E58E04538323}"/>
                  </a:ext>
                </a:extLst>
              </p:cNvPr>
              <p:cNvSpPr>
                <a:spLocks noChangeArrowheads="1"/>
              </p:cNvSpPr>
              <p:nvPr/>
            </p:nvSpPr>
            <p:spPr bwMode="auto">
              <a:xfrm>
                <a:off x="1189038" y="3319463"/>
                <a:ext cx="123825" cy="88900"/>
              </a:xfrm>
              <a:custGeom>
                <a:avLst/>
                <a:gdLst/>
                <a:ahLst/>
                <a:cxnLst>
                  <a:cxn ang="0">
                    <a:pos x="10" y="64"/>
                  </a:cxn>
                  <a:cxn ang="0">
                    <a:pos x="25" y="44"/>
                  </a:cxn>
                  <a:cxn ang="0">
                    <a:pos x="0" y="26"/>
                  </a:cxn>
                  <a:cxn ang="0">
                    <a:pos x="20" y="2"/>
                  </a:cxn>
                  <a:cxn ang="0">
                    <a:pos x="33" y="2"/>
                  </a:cxn>
                  <a:cxn ang="0">
                    <a:pos x="16" y="25"/>
                  </a:cxn>
                  <a:cxn ang="0">
                    <a:pos x="39" y="43"/>
                  </a:cxn>
                  <a:cxn ang="0">
                    <a:pos x="37" y="46"/>
                  </a:cxn>
                  <a:cxn ang="0">
                    <a:pos x="33" y="51"/>
                  </a:cxn>
                  <a:cxn ang="0">
                    <a:pos x="28" y="57"/>
                  </a:cxn>
                  <a:cxn ang="0">
                    <a:pos x="27" y="60"/>
                  </a:cxn>
                  <a:cxn ang="0">
                    <a:pos x="106" y="126"/>
                  </a:cxn>
                  <a:cxn ang="0">
                    <a:pos x="174" y="60"/>
                  </a:cxn>
                  <a:cxn ang="0">
                    <a:pos x="157" y="42"/>
                  </a:cxn>
                  <a:cxn ang="0">
                    <a:pos x="181" y="25"/>
                  </a:cxn>
                  <a:cxn ang="0">
                    <a:pos x="166" y="0"/>
                  </a:cxn>
                  <a:cxn ang="0">
                    <a:pos x="180" y="0"/>
                  </a:cxn>
                  <a:cxn ang="0">
                    <a:pos x="194" y="28"/>
                  </a:cxn>
                  <a:cxn ang="0">
                    <a:pos x="172" y="44"/>
                  </a:cxn>
                  <a:cxn ang="0">
                    <a:pos x="189" y="62"/>
                  </a:cxn>
                  <a:cxn ang="0">
                    <a:pos x="104" y="139"/>
                  </a:cxn>
                  <a:cxn ang="0">
                    <a:pos x="10" y="64"/>
                  </a:cxn>
                </a:cxnLst>
                <a:rect l="0" t="0" r="r" b="b"/>
                <a:pathLst>
                  <a:path w="194" h="139">
                    <a:moveTo>
                      <a:pt x="10" y="64"/>
                    </a:moveTo>
                    <a:lnTo>
                      <a:pt x="25" y="44"/>
                    </a:lnTo>
                    <a:lnTo>
                      <a:pt x="0" y="26"/>
                    </a:lnTo>
                    <a:lnTo>
                      <a:pt x="20" y="2"/>
                    </a:lnTo>
                    <a:lnTo>
                      <a:pt x="33" y="2"/>
                    </a:lnTo>
                    <a:lnTo>
                      <a:pt x="16" y="25"/>
                    </a:lnTo>
                    <a:lnTo>
                      <a:pt x="39" y="43"/>
                    </a:lnTo>
                    <a:lnTo>
                      <a:pt x="37" y="46"/>
                    </a:lnTo>
                    <a:lnTo>
                      <a:pt x="33" y="51"/>
                    </a:lnTo>
                    <a:lnTo>
                      <a:pt x="28" y="57"/>
                    </a:lnTo>
                    <a:lnTo>
                      <a:pt x="27" y="60"/>
                    </a:lnTo>
                    <a:lnTo>
                      <a:pt x="106" y="126"/>
                    </a:lnTo>
                    <a:lnTo>
                      <a:pt x="174" y="60"/>
                    </a:lnTo>
                    <a:lnTo>
                      <a:pt x="157" y="42"/>
                    </a:lnTo>
                    <a:lnTo>
                      <a:pt x="181" y="25"/>
                    </a:lnTo>
                    <a:lnTo>
                      <a:pt x="166" y="0"/>
                    </a:lnTo>
                    <a:lnTo>
                      <a:pt x="180" y="0"/>
                    </a:lnTo>
                    <a:lnTo>
                      <a:pt x="194" y="28"/>
                    </a:lnTo>
                    <a:lnTo>
                      <a:pt x="172" y="44"/>
                    </a:lnTo>
                    <a:lnTo>
                      <a:pt x="189" y="62"/>
                    </a:lnTo>
                    <a:lnTo>
                      <a:pt x="104" y="139"/>
                    </a:lnTo>
                    <a:lnTo>
                      <a:pt x="10" y="64"/>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22" name="Freeform 297">
                <a:extLst>
                  <a:ext uri="{FF2B5EF4-FFF2-40B4-BE49-F238E27FC236}">
                    <a16:creationId xmlns:a16="http://schemas.microsoft.com/office/drawing/2014/main" id="{3FE87BF6-815E-418D-91C9-4FCAD5158209}"/>
                  </a:ext>
                </a:extLst>
              </p:cNvPr>
              <p:cNvSpPr>
                <a:spLocks noChangeArrowheads="1"/>
              </p:cNvSpPr>
              <p:nvPr/>
            </p:nvSpPr>
            <p:spPr bwMode="auto">
              <a:xfrm>
                <a:off x="1147763" y="3092450"/>
                <a:ext cx="215900" cy="249238"/>
              </a:xfrm>
              <a:custGeom>
                <a:avLst/>
                <a:gdLst/>
                <a:ahLst/>
                <a:cxnLst>
                  <a:cxn ang="0">
                    <a:pos x="64" y="138"/>
                  </a:cxn>
                  <a:cxn ang="0">
                    <a:pos x="337" y="195"/>
                  </a:cxn>
                  <a:cxn ang="0">
                    <a:pos x="67" y="258"/>
                  </a:cxn>
                  <a:cxn ang="0">
                    <a:pos x="64" y="138"/>
                  </a:cxn>
                </a:cxnLst>
                <a:rect l="0" t="0" r="r" b="b"/>
                <a:pathLst>
                  <a:path w="337" h="393">
                    <a:moveTo>
                      <a:pt x="64" y="138"/>
                    </a:moveTo>
                    <a:cubicBezTo>
                      <a:pt x="130" y="0"/>
                      <a:pt x="332" y="39"/>
                      <a:pt x="337" y="195"/>
                    </a:cubicBezTo>
                    <a:cubicBezTo>
                      <a:pt x="335" y="346"/>
                      <a:pt x="136" y="393"/>
                      <a:pt x="67" y="258"/>
                    </a:cubicBezTo>
                    <a:cubicBezTo>
                      <a:pt x="3" y="259"/>
                      <a:pt x="0" y="141"/>
                      <a:pt x="64" y="138"/>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323" name="Freeform 298">
                <a:extLst>
                  <a:ext uri="{FF2B5EF4-FFF2-40B4-BE49-F238E27FC236}">
                    <a16:creationId xmlns:a16="http://schemas.microsoft.com/office/drawing/2014/main" id="{59641A52-3E43-43F2-9661-A802DCD79EE2}"/>
                  </a:ext>
                </a:extLst>
              </p:cNvPr>
              <p:cNvSpPr>
                <a:spLocks noChangeArrowheads="1"/>
              </p:cNvSpPr>
              <p:nvPr/>
            </p:nvSpPr>
            <p:spPr bwMode="auto">
              <a:xfrm>
                <a:off x="1171575" y="3111500"/>
                <a:ext cx="177800" cy="211138"/>
              </a:xfrm>
              <a:custGeom>
                <a:avLst/>
                <a:gdLst/>
                <a:ahLst/>
                <a:cxnLst>
                  <a:cxn ang="0">
                    <a:pos x="26" y="134"/>
                  </a:cxn>
                  <a:cxn ang="0">
                    <a:pos x="31" y="134"/>
                  </a:cxn>
                  <a:cxn ang="0">
                    <a:pos x="35" y="135"/>
                  </a:cxn>
                  <a:cxn ang="0">
                    <a:pos x="39" y="139"/>
                  </a:cxn>
                  <a:cxn ang="0">
                    <a:pos x="42" y="142"/>
                  </a:cxn>
                  <a:cxn ang="0">
                    <a:pos x="280" y="163"/>
                  </a:cxn>
                  <a:cxn ang="0">
                    <a:pos x="45" y="195"/>
                  </a:cxn>
                  <a:cxn ang="0">
                    <a:pos x="35" y="202"/>
                  </a:cxn>
                  <a:cxn ang="0">
                    <a:pos x="31" y="203"/>
                  </a:cxn>
                  <a:cxn ang="0">
                    <a:pos x="26" y="205"/>
                  </a:cxn>
                  <a:cxn ang="0">
                    <a:pos x="14" y="202"/>
                  </a:cxn>
                  <a:cxn ang="0">
                    <a:pos x="7" y="194"/>
                  </a:cxn>
                  <a:cxn ang="0">
                    <a:pos x="1" y="183"/>
                  </a:cxn>
                  <a:cxn ang="0">
                    <a:pos x="0" y="169"/>
                  </a:cxn>
                  <a:cxn ang="0">
                    <a:pos x="1" y="157"/>
                  </a:cxn>
                  <a:cxn ang="0">
                    <a:pos x="7" y="145"/>
                  </a:cxn>
                  <a:cxn ang="0">
                    <a:pos x="14" y="137"/>
                  </a:cxn>
                  <a:cxn ang="0">
                    <a:pos x="26" y="134"/>
                  </a:cxn>
                </a:cxnLst>
                <a:rect l="0" t="0" r="r" b="b"/>
                <a:pathLst>
                  <a:path w="280" h="332">
                    <a:moveTo>
                      <a:pt x="26" y="134"/>
                    </a:moveTo>
                    <a:lnTo>
                      <a:pt x="31" y="134"/>
                    </a:lnTo>
                    <a:lnTo>
                      <a:pt x="35" y="135"/>
                    </a:lnTo>
                    <a:lnTo>
                      <a:pt x="39" y="139"/>
                    </a:lnTo>
                    <a:lnTo>
                      <a:pt x="42" y="142"/>
                    </a:lnTo>
                    <a:cubicBezTo>
                      <a:pt x="73" y="0"/>
                      <a:pt x="272" y="13"/>
                      <a:pt x="280" y="163"/>
                    </a:cubicBezTo>
                    <a:cubicBezTo>
                      <a:pt x="275" y="301"/>
                      <a:pt x="90" y="332"/>
                      <a:pt x="45" y="195"/>
                    </a:cubicBezTo>
                    <a:lnTo>
                      <a:pt x="35" y="202"/>
                    </a:lnTo>
                    <a:lnTo>
                      <a:pt x="31" y="203"/>
                    </a:lnTo>
                    <a:lnTo>
                      <a:pt x="26" y="205"/>
                    </a:lnTo>
                    <a:lnTo>
                      <a:pt x="14" y="202"/>
                    </a:lnTo>
                    <a:lnTo>
                      <a:pt x="7" y="194"/>
                    </a:lnTo>
                    <a:lnTo>
                      <a:pt x="1" y="183"/>
                    </a:lnTo>
                    <a:lnTo>
                      <a:pt x="0" y="169"/>
                    </a:lnTo>
                    <a:lnTo>
                      <a:pt x="1" y="157"/>
                    </a:lnTo>
                    <a:lnTo>
                      <a:pt x="7" y="145"/>
                    </a:lnTo>
                    <a:lnTo>
                      <a:pt x="14" y="137"/>
                    </a:lnTo>
                    <a:lnTo>
                      <a:pt x="26" y="134"/>
                    </a:lnTo>
                    <a:close/>
                  </a:path>
                </a:pathLst>
              </a:custGeom>
              <a:solidFill>
                <a:srgbClr val="AEAA75"/>
              </a:solidFill>
              <a:ln w="12700" cmpd="sng">
                <a:solidFill>
                  <a:srgbClr val="AEAA75"/>
                </a:solidFill>
                <a:prstDash val="solid"/>
                <a:round/>
                <a:headEnd/>
                <a:tailEnd/>
              </a:ln>
            </p:spPr>
            <p:txBody>
              <a:bodyPr/>
              <a:lstStyle/>
              <a:p>
                <a:endParaRPr lang="es-PE"/>
              </a:p>
            </p:txBody>
          </p:sp>
          <p:sp>
            <p:nvSpPr>
              <p:cNvPr id="324" name="Freeform 299">
                <a:extLst>
                  <a:ext uri="{FF2B5EF4-FFF2-40B4-BE49-F238E27FC236}">
                    <a16:creationId xmlns:a16="http://schemas.microsoft.com/office/drawing/2014/main" id="{5F3B2745-E8F5-4013-BD96-7FBBE99D5B00}"/>
                  </a:ext>
                </a:extLst>
              </p:cNvPr>
              <p:cNvSpPr>
                <a:spLocks noChangeArrowheads="1"/>
              </p:cNvSpPr>
              <p:nvPr/>
            </p:nvSpPr>
            <p:spPr bwMode="auto">
              <a:xfrm>
                <a:off x="1235075" y="3246438"/>
                <a:ext cx="71438" cy="25400"/>
              </a:xfrm>
              <a:custGeom>
                <a:avLst/>
                <a:gdLst/>
                <a:ahLst/>
                <a:cxnLst>
                  <a:cxn ang="0">
                    <a:pos x="114" y="0"/>
                  </a:cxn>
                  <a:cxn ang="0">
                    <a:pos x="112" y="7"/>
                  </a:cxn>
                  <a:cxn ang="0">
                    <a:pos x="109" y="14"/>
                  </a:cxn>
                  <a:cxn ang="0">
                    <a:pos x="103" y="22"/>
                  </a:cxn>
                  <a:cxn ang="0">
                    <a:pos x="93" y="31"/>
                  </a:cxn>
                  <a:cxn ang="0">
                    <a:pos x="86" y="36"/>
                  </a:cxn>
                  <a:cxn ang="0">
                    <a:pos x="80" y="37"/>
                  </a:cxn>
                  <a:cxn ang="0">
                    <a:pos x="71" y="38"/>
                  </a:cxn>
                  <a:cxn ang="0">
                    <a:pos x="64" y="38"/>
                  </a:cxn>
                  <a:cxn ang="0">
                    <a:pos x="58" y="39"/>
                  </a:cxn>
                  <a:cxn ang="0">
                    <a:pos x="54" y="38"/>
                  </a:cxn>
                  <a:cxn ang="0">
                    <a:pos x="49" y="38"/>
                  </a:cxn>
                  <a:cxn ang="0">
                    <a:pos x="0" y="0"/>
                  </a:cxn>
                  <a:cxn ang="0">
                    <a:pos x="114" y="0"/>
                  </a:cxn>
                </a:cxnLst>
                <a:rect l="0" t="0" r="r" b="b"/>
                <a:pathLst>
                  <a:path w="114" h="39">
                    <a:moveTo>
                      <a:pt x="114" y="0"/>
                    </a:moveTo>
                    <a:lnTo>
                      <a:pt x="112" y="7"/>
                    </a:lnTo>
                    <a:lnTo>
                      <a:pt x="109" y="14"/>
                    </a:lnTo>
                    <a:lnTo>
                      <a:pt x="103" y="22"/>
                    </a:lnTo>
                    <a:lnTo>
                      <a:pt x="93" y="31"/>
                    </a:lnTo>
                    <a:lnTo>
                      <a:pt x="86" y="36"/>
                    </a:lnTo>
                    <a:lnTo>
                      <a:pt x="80" y="37"/>
                    </a:lnTo>
                    <a:lnTo>
                      <a:pt x="71" y="38"/>
                    </a:lnTo>
                    <a:lnTo>
                      <a:pt x="64" y="38"/>
                    </a:lnTo>
                    <a:lnTo>
                      <a:pt x="58" y="39"/>
                    </a:lnTo>
                    <a:lnTo>
                      <a:pt x="54" y="38"/>
                    </a:lnTo>
                    <a:lnTo>
                      <a:pt x="49" y="38"/>
                    </a:lnTo>
                    <a:lnTo>
                      <a:pt x="0" y="0"/>
                    </a:lnTo>
                    <a:lnTo>
                      <a:pt x="114"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25" name="Freeform 300">
                <a:extLst>
                  <a:ext uri="{FF2B5EF4-FFF2-40B4-BE49-F238E27FC236}">
                    <a16:creationId xmlns:a16="http://schemas.microsoft.com/office/drawing/2014/main" id="{F1BFF425-62BE-497E-B9B2-D8BE36D4343E}"/>
                  </a:ext>
                </a:extLst>
              </p:cNvPr>
              <p:cNvSpPr>
                <a:spLocks noChangeArrowheads="1"/>
              </p:cNvSpPr>
              <p:nvPr/>
            </p:nvSpPr>
            <p:spPr bwMode="auto">
              <a:xfrm>
                <a:off x="1254125" y="3252788"/>
                <a:ext cx="44450" cy="7938"/>
              </a:xfrm>
              <a:custGeom>
                <a:avLst/>
                <a:gdLst/>
                <a:ahLst/>
                <a:cxnLst>
                  <a:cxn ang="0">
                    <a:pos x="68" y="0"/>
                  </a:cxn>
                  <a:cxn ang="0">
                    <a:pos x="62" y="11"/>
                  </a:cxn>
                  <a:cxn ang="0">
                    <a:pos x="16" y="11"/>
                  </a:cxn>
                  <a:cxn ang="0">
                    <a:pos x="0" y="0"/>
                  </a:cxn>
                  <a:cxn ang="0">
                    <a:pos x="68" y="0"/>
                  </a:cxn>
                </a:cxnLst>
                <a:rect l="0" t="0" r="r" b="b"/>
                <a:pathLst>
                  <a:path w="68" h="11">
                    <a:moveTo>
                      <a:pt x="68" y="0"/>
                    </a:moveTo>
                    <a:lnTo>
                      <a:pt x="62" y="11"/>
                    </a:lnTo>
                    <a:lnTo>
                      <a:pt x="16" y="11"/>
                    </a:lnTo>
                    <a:lnTo>
                      <a:pt x="0" y="0"/>
                    </a:lnTo>
                    <a:lnTo>
                      <a:pt x="68"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326" name="Freeform 301">
                <a:extLst>
                  <a:ext uri="{FF2B5EF4-FFF2-40B4-BE49-F238E27FC236}">
                    <a16:creationId xmlns:a16="http://schemas.microsoft.com/office/drawing/2014/main" id="{E999302E-10DC-41E4-BA5D-515D7D742B9F}"/>
                  </a:ext>
                </a:extLst>
              </p:cNvPr>
              <p:cNvSpPr>
                <a:spLocks noChangeArrowheads="1"/>
              </p:cNvSpPr>
              <p:nvPr/>
            </p:nvSpPr>
            <p:spPr bwMode="auto">
              <a:xfrm>
                <a:off x="1296988" y="3171825"/>
                <a:ext cx="22225" cy="17463"/>
              </a:xfrm>
              <a:custGeom>
                <a:avLst/>
                <a:gdLst/>
                <a:ahLst/>
                <a:cxnLst>
                  <a:cxn ang="0">
                    <a:pos x="21" y="28"/>
                  </a:cxn>
                  <a:cxn ang="0">
                    <a:pos x="21" y="0"/>
                  </a:cxn>
                  <a:cxn ang="0">
                    <a:pos x="26" y="1"/>
                  </a:cxn>
                  <a:cxn ang="0">
                    <a:pos x="31" y="3"/>
                  </a:cxn>
                  <a:cxn ang="0">
                    <a:pos x="33" y="9"/>
                  </a:cxn>
                  <a:cxn ang="0">
                    <a:pos x="34" y="14"/>
                  </a:cxn>
                  <a:cxn ang="0">
                    <a:pos x="33" y="20"/>
                  </a:cxn>
                  <a:cxn ang="0">
                    <a:pos x="31" y="23"/>
                  </a:cxn>
                  <a:cxn ang="0">
                    <a:pos x="26" y="27"/>
                  </a:cxn>
                  <a:cxn ang="0">
                    <a:pos x="21" y="28"/>
                  </a:cxn>
                </a:cxnLst>
                <a:rect l="0" t="0" r="r" b="b"/>
                <a:pathLst>
                  <a:path w="34" h="28">
                    <a:moveTo>
                      <a:pt x="21" y="28"/>
                    </a:moveTo>
                    <a:cubicBezTo>
                      <a:pt x="0" y="26"/>
                      <a:pt x="1" y="0"/>
                      <a:pt x="21" y="0"/>
                    </a:cubicBezTo>
                    <a:lnTo>
                      <a:pt x="26" y="1"/>
                    </a:lnTo>
                    <a:lnTo>
                      <a:pt x="31" y="3"/>
                    </a:lnTo>
                    <a:lnTo>
                      <a:pt x="33" y="9"/>
                    </a:lnTo>
                    <a:lnTo>
                      <a:pt x="34" y="14"/>
                    </a:lnTo>
                    <a:lnTo>
                      <a:pt x="33" y="20"/>
                    </a:lnTo>
                    <a:lnTo>
                      <a:pt x="31" y="23"/>
                    </a:lnTo>
                    <a:lnTo>
                      <a:pt x="26" y="27"/>
                    </a:lnTo>
                    <a:lnTo>
                      <a:pt x="21" y="28"/>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27" name="Freeform 302">
                <a:extLst>
                  <a:ext uri="{FF2B5EF4-FFF2-40B4-BE49-F238E27FC236}">
                    <a16:creationId xmlns:a16="http://schemas.microsoft.com/office/drawing/2014/main" id="{4FE41F89-CDF2-4B9B-84C7-82DC1075D9A0}"/>
                  </a:ext>
                </a:extLst>
              </p:cNvPr>
              <p:cNvSpPr>
                <a:spLocks noChangeArrowheads="1"/>
              </p:cNvSpPr>
              <p:nvPr/>
            </p:nvSpPr>
            <p:spPr bwMode="auto">
              <a:xfrm>
                <a:off x="1233488" y="3171825"/>
                <a:ext cx="26988" cy="20638"/>
              </a:xfrm>
              <a:custGeom>
                <a:avLst/>
                <a:gdLst/>
                <a:ahLst/>
                <a:cxnLst>
                  <a:cxn ang="0">
                    <a:pos x="23" y="33"/>
                  </a:cxn>
                  <a:cxn ang="0">
                    <a:pos x="23" y="0"/>
                  </a:cxn>
                  <a:cxn ang="0">
                    <a:pos x="30" y="1"/>
                  </a:cxn>
                  <a:cxn ang="0">
                    <a:pos x="36" y="4"/>
                  </a:cxn>
                  <a:cxn ang="0">
                    <a:pos x="40" y="10"/>
                  </a:cxn>
                  <a:cxn ang="0">
                    <a:pos x="41" y="18"/>
                  </a:cxn>
                  <a:cxn ang="0">
                    <a:pos x="40" y="23"/>
                  </a:cxn>
                  <a:cxn ang="0">
                    <a:pos x="36" y="30"/>
                  </a:cxn>
                  <a:cxn ang="0">
                    <a:pos x="30" y="32"/>
                  </a:cxn>
                  <a:cxn ang="0">
                    <a:pos x="23" y="33"/>
                  </a:cxn>
                </a:cxnLst>
                <a:rect l="0" t="0" r="r" b="b"/>
                <a:pathLst>
                  <a:path w="41" h="33">
                    <a:moveTo>
                      <a:pt x="23" y="33"/>
                    </a:moveTo>
                    <a:cubicBezTo>
                      <a:pt x="0" y="31"/>
                      <a:pt x="3" y="2"/>
                      <a:pt x="23" y="0"/>
                    </a:cubicBezTo>
                    <a:lnTo>
                      <a:pt x="30" y="1"/>
                    </a:lnTo>
                    <a:lnTo>
                      <a:pt x="36" y="4"/>
                    </a:lnTo>
                    <a:lnTo>
                      <a:pt x="40" y="10"/>
                    </a:lnTo>
                    <a:lnTo>
                      <a:pt x="41" y="18"/>
                    </a:lnTo>
                    <a:lnTo>
                      <a:pt x="40" y="23"/>
                    </a:lnTo>
                    <a:lnTo>
                      <a:pt x="36" y="30"/>
                    </a:lnTo>
                    <a:lnTo>
                      <a:pt x="30" y="32"/>
                    </a:lnTo>
                    <a:lnTo>
                      <a:pt x="23" y="3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28" name="Freeform 303">
                <a:extLst>
                  <a:ext uri="{FF2B5EF4-FFF2-40B4-BE49-F238E27FC236}">
                    <a16:creationId xmlns:a16="http://schemas.microsoft.com/office/drawing/2014/main" id="{D76EE21B-E935-4313-AECE-69EC2B9C2E55}"/>
                  </a:ext>
                </a:extLst>
              </p:cNvPr>
              <p:cNvSpPr>
                <a:spLocks noChangeArrowheads="1"/>
              </p:cNvSpPr>
              <p:nvPr/>
            </p:nvSpPr>
            <p:spPr bwMode="auto">
              <a:xfrm>
                <a:off x="1268413" y="3173413"/>
                <a:ext cx="42863" cy="52388"/>
              </a:xfrm>
              <a:custGeom>
                <a:avLst/>
                <a:gdLst/>
                <a:ahLst/>
                <a:cxnLst>
                  <a:cxn ang="0">
                    <a:pos x="49" y="73"/>
                  </a:cxn>
                  <a:cxn ang="0">
                    <a:pos x="20" y="20"/>
                  </a:cxn>
                  <a:cxn ang="0">
                    <a:pos x="20" y="0"/>
                  </a:cxn>
                  <a:cxn ang="0">
                    <a:pos x="67" y="83"/>
                  </a:cxn>
                  <a:cxn ang="0">
                    <a:pos x="0" y="83"/>
                  </a:cxn>
                  <a:cxn ang="0">
                    <a:pos x="1" y="73"/>
                  </a:cxn>
                  <a:cxn ang="0">
                    <a:pos x="49" y="73"/>
                  </a:cxn>
                </a:cxnLst>
                <a:rect l="0" t="0" r="r" b="b"/>
                <a:pathLst>
                  <a:path w="67" h="83">
                    <a:moveTo>
                      <a:pt x="49" y="73"/>
                    </a:moveTo>
                    <a:lnTo>
                      <a:pt x="20" y="20"/>
                    </a:lnTo>
                    <a:lnTo>
                      <a:pt x="20" y="0"/>
                    </a:lnTo>
                    <a:lnTo>
                      <a:pt x="67" y="83"/>
                    </a:lnTo>
                    <a:lnTo>
                      <a:pt x="0" y="83"/>
                    </a:lnTo>
                    <a:lnTo>
                      <a:pt x="1" y="73"/>
                    </a:lnTo>
                    <a:lnTo>
                      <a:pt x="49" y="7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29" name="Line 304">
                <a:extLst>
                  <a:ext uri="{FF2B5EF4-FFF2-40B4-BE49-F238E27FC236}">
                    <a16:creationId xmlns:a16="http://schemas.microsoft.com/office/drawing/2014/main" id="{B3E94A98-104C-4ABF-87EE-80559DEBA03C}"/>
                  </a:ext>
                </a:extLst>
              </p:cNvPr>
              <p:cNvSpPr>
                <a:spLocks noChangeShapeType="1"/>
              </p:cNvSpPr>
              <p:nvPr/>
            </p:nvSpPr>
            <p:spPr bwMode="auto">
              <a:xfrm flipH="1" flipV="1">
                <a:off x="1211263" y="3317875"/>
                <a:ext cx="87313" cy="0"/>
              </a:xfrm>
              <a:prstGeom prst="line">
                <a:avLst/>
              </a:prstGeom>
              <a:noFill/>
              <a:ln w="0" cmpd="sng">
                <a:solidFill>
                  <a:srgbClr val="000000"/>
                </a:solidFill>
                <a:prstDash val="solid"/>
                <a:round/>
                <a:headEnd/>
                <a:tailEnd/>
              </a:ln>
            </p:spPr>
            <p:txBody>
              <a:bodyPr/>
              <a:lstStyle/>
              <a:p>
                <a:endParaRPr lang="es-PE"/>
              </a:p>
            </p:txBody>
          </p:sp>
          <p:sp>
            <p:nvSpPr>
              <p:cNvPr id="330" name="Freeform 305">
                <a:extLst>
                  <a:ext uri="{FF2B5EF4-FFF2-40B4-BE49-F238E27FC236}">
                    <a16:creationId xmlns:a16="http://schemas.microsoft.com/office/drawing/2014/main" id="{166F93ED-DD5D-4360-B716-DD49A816FBF2}"/>
                  </a:ext>
                </a:extLst>
              </p:cNvPr>
              <p:cNvSpPr>
                <a:spLocks noChangeArrowheads="1"/>
              </p:cNvSpPr>
              <p:nvPr/>
            </p:nvSpPr>
            <p:spPr bwMode="auto">
              <a:xfrm>
                <a:off x="1136650" y="3379788"/>
                <a:ext cx="147638" cy="88900"/>
              </a:xfrm>
              <a:custGeom>
                <a:avLst/>
                <a:gdLst/>
                <a:ahLst/>
                <a:cxnLst>
                  <a:cxn ang="0">
                    <a:pos x="199" y="88"/>
                  </a:cxn>
                  <a:cxn ang="0">
                    <a:pos x="201" y="83"/>
                  </a:cxn>
                  <a:cxn ang="0">
                    <a:pos x="205" y="74"/>
                  </a:cxn>
                  <a:cxn ang="0">
                    <a:pos x="207" y="64"/>
                  </a:cxn>
                  <a:cxn ang="0">
                    <a:pos x="202" y="56"/>
                  </a:cxn>
                  <a:cxn ang="0">
                    <a:pos x="198" y="55"/>
                  </a:cxn>
                  <a:cxn ang="0">
                    <a:pos x="165" y="73"/>
                  </a:cxn>
                  <a:cxn ang="0">
                    <a:pos x="158" y="80"/>
                  </a:cxn>
                  <a:cxn ang="0">
                    <a:pos x="148" y="80"/>
                  </a:cxn>
                  <a:cxn ang="0">
                    <a:pos x="138" y="79"/>
                  </a:cxn>
                  <a:cxn ang="0">
                    <a:pos x="126" y="75"/>
                  </a:cxn>
                  <a:cxn ang="0">
                    <a:pos x="112" y="72"/>
                  </a:cxn>
                  <a:cxn ang="0">
                    <a:pos x="102" y="69"/>
                  </a:cxn>
                  <a:cxn ang="0">
                    <a:pos x="91" y="64"/>
                  </a:cxn>
                  <a:cxn ang="0">
                    <a:pos x="81" y="61"/>
                  </a:cxn>
                  <a:cxn ang="0">
                    <a:pos x="74" y="56"/>
                  </a:cxn>
                  <a:cxn ang="0">
                    <a:pos x="67" y="52"/>
                  </a:cxn>
                  <a:cxn ang="0">
                    <a:pos x="63" y="47"/>
                  </a:cxn>
                  <a:cxn ang="0">
                    <a:pos x="61" y="40"/>
                  </a:cxn>
                  <a:cxn ang="0">
                    <a:pos x="62" y="34"/>
                  </a:cxn>
                  <a:cxn ang="0">
                    <a:pos x="66" y="21"/>
                  </a:cxn>
                  <a:cxn ang="0">
                    <a:pos x="70" y="12"/>
                  </a:cxn>
                  <a:cxn ang="0">
                    <a:pos x="74" y="7"/>
                  </a:cxn>
                  <a:cxn ang="0">
                    <a:pos x="74" y="4"/>
                  </a:cxn>
                  <a:cxn ang="0">
                    <a:pos x="73" y="2"/>
                  </a:cxn>
                  <a:cxn ang="0">
                    <a:pos x="70" y="0"/>
                  </a:cxn>
                  <a:cxn ang="0">
                    <a:pos x="67" y="0"/>
                  </a:cxn>
                  <a:cxn ang="0">
                    <a:pos x="57" y="10"/>
                  </a:cxn>
                  <a:cxn ang="0">
                    <a:pos x="63" y="61"/>
                  </a:cxn>
                  <a:cxn ang="0">
                    <a:pos x="136" y="88"/>
                  </a:cxn>
                  <a:cxn ang="0">
                    <a:pos x="116" y="117"/>
                  </a:cxn>
                  <a:cxn ang="0">
                    <a:pos x="54" y="102"/>
                  </a:cxn>
                  <a:cxn ang="0">
                    <a:pos x="44" y="99"/>
                  </a:cxn>
                  <a:cxn ang="0">
                    <a:pos x="34" y="93"/>
                  </a:cxn>
                  <a:cxn ang="0">
                    <a:pos x="26" y="88"/>
                  </a:cxn>
                  <a:cxn ang="0">
                    <a:pos x="18" y="81"/>
                  </a:cxn>
                  <a:cxn ang="0">
                    <a:pos x="9" y="73"/>
                  </a:cxn>
                  <a:cxn ang="0">
                    <a:pos x="1" y="62"/>
                  </a:cxn>
                  <a:cxn ang="0">
                    <a:pos x="0" y="62"/>
                  </a:cxn>
                  <a:cxn ang="0">
                    <a:pos x="120" y="133"/>
                  </a:cxn>
                  <a:cxn ang="0">
                    <a:pos x="127" y="124"/>
                  </a:cxn>
                  <a:cxn ang="0">
                    <a:pos x="210" y="140"/>
                  </a:cxn>
                  <a:cxn ang="0">
                    <a:pos x="231" y="100"/>
                  </a:cxn>
                  <a:cxn ang="0">
                    <a:pos x="199" y="88"/>
                  </a:cxn>
                </a:cxnLst>
                <a:rect l="0" t="0" r="r" b="b"/>
                <a:pathLst>
                  <a:path w="231" h="140">
                    <a:moveTo>
                      <a:pt x="199" y="88"/>
                    </a:moveTo>
                    <a:lnTo>
                      <a:pt x="201" y="83"/>
                    </a:lnTo>
                    <a:lnTo>
                      <a:pt x="205" y="74"/>
                    </a:lnTo>
                    <a:lnTo>
                      <a:pt x="207" y="64"/>
                    </a:lnTo>
                    <a:lnTo>
                      <a:pt x="202" y="56"/>
                    </a:lnTo>
                    <a:lnTo>
                      <a:pt x="198" y="55"/>
                    </a:lnTo>
                    <a:cubicBezTo>
                      <a:pt x="184" y="53"/>
                      <a:pt x="176" y="65"/>
                      <a:pt x="165" y="73"/>
                    </a:cubicBezTo>
                    <a:lnTo>
                      <a:pt x="158" y="80"/>
                    </a:lnTo>
                    <a:lnTo>
                      <a:pt x="148" y="80"/>
                    </a:lnTo>
                    <a:lnTo>
                      <a:pt x="138" y="79"/>
                    </a:lnTo>
                    <a:lnTo>
                      <a:pt x="126" y="75"/>
                    </a:lnTo>
                    <a:lnTo>
                      <a:pt x="112" y="72"/>
                    </a:lnTo>
                    <a:lnTo>
                      <a:pt x="102" y="69"/>
                    </a:lnTo>
                    <a:lnTo>
                      <a:pt x="91" y="64"/>
                    </a:lnTo>
                    <a:lnTo>
                      <a:pt x="81" y="61"/>
                    </a:lnTo>
                    <a:lnTo>
                      <a:pt x="74" y="56"/>
                    </a:lnTo>
                    <a:lnTo>
                      <a:pt x="67" y="52"/>
                    </a:lnTo>
                    <a:lnTo>
                      <a:pt x="63" y="47"/>
                    </a:lnTo>
                    <a:lnTo>
                      <a:pt x="61" y="40"/>
                    </a:lnTo>
                    <a:lnTo>
                      <a:pt x="62" y="34"/>
                    </a:lnTo>
                    <a:lnTo>
                      <a:pt x="66" y="21"/>
                    </a:lnTo>
                    <a:lnTo>
                      <a:pt x="70" y="12"/>
                    </a:lnTo>
                    <a:lnTo>
                      <a:pt x="74" y="7"/>
                    </a:lnTo>
                    <a:lnTo>
                      <a:pt x="74" y="4"/>
                    </a:lnTo>
                    <a:lnTo>
                      <a:pt x="73" y="2"/>
                    </a:lnTo>
                    <a:lnTo>
                      <a:pt x="70" y="0"/>
                    </a:lnTo>
                    <a:lnTo>
                      <a:pt x="67" y="0"/>
                    </a:lnTo>
                    <a:lnTo>
                      <a:pt x="57" y="10"/>
                    </a:lnTo>
                    <a:cubicBezTo>
                      <a:pt x="53" y="35"/>
                      <a:pt x="40" y="40"/>
                      <a:pt x="63" y="61"/>
                    </a:cubicBezTo>
                    <a:cubicBezTo>
                      <a:pt x="92" y="77"/>
                      <a:pt x="108" y="79"/>
                      <a:pt x="136" y="88"/>
                    </a:cubicBezTo>
                    <a:lnTo>
                      <a:pt x="116" y="117"/>
                    </a:lnTo>
                    <a:cubicBezTo>
                      <a:pt x="101" y="116"/>
                      <a:pt x="66" y="108"/>
                      <a:pt x="54" y="102"/>
                    </a:cubicBezTo>
                    <a:lnTo>
                      <a:pt x="44" y="99"/>
                    </a:lnTo>
                    <a:lnTo>
                      <a:pt x="34" y="93"/>
                    </a:lnTo>
                    <a:lnTo>
                      <a:pt x="26" y="88"/>
                    </a:lnTo>
                    <a:lnTo>
                      <a:pt x="18" y="81"/>
                    </a:lnTo>
                    <a:lnTo>
                      <a:pt x="9" y="73"/>
                    </a:lnTo>
                    <a:lnTo>
                      <a:pt x="1" y="62"/>
                    </a:lnTo>
                    <a:lnTo>
                      <a:pt x="0" y="62"/>
                    </a:lnTo>
                    <a:cubicBezTo>
                      <a:pt x="1" y="117"/>
                      <a:pt x="79" y="127"/>
                      <a:pt x="120" y="133"/>
                    </a:cubicBezTo>
                    <a:lnTo>
                      <a:pt x="127" y="124"/>
                    </a:lnTo>
                    <a:cubicBezTo>
                      <a:pt x="152" y="136"/>
                      <a:pt x="181" y="140"/>
                      <a:pt x="210" y="140"/>
                    </a:cubicBezTo>
                    <a:lnTo>
                      <a:pt x="231" y="100"/>
                    </a:lnTo>
                    <a:lnTo>
                      <a:pt x="199" y="88"/>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31" name="Freeform 306">
                <a:extLst>
                  <a:ext uri="{FF2B5EF4-FFF2-40B4-BE49-F238E27FC236}">
                    <a16:creationId xmlns:a16="http://schemas.microsoft.com/office/drawing/2014/main" id="{106F0EA6-DA75-41A1-8BE1-9376C3D7F251}"/>
                  </a:ext>
                </a:extLst>
              </p:cNvPr>
              <p:cNvSpPr>
                <a:spLocks noChangeArrowheads="1"/>
              </p:cNvSpPr>
              <p:nvPr/>
            </p:nvSpPr>
            <p:spPr bwMode="auto">
              <a:xfrm>
                <a:off x="1238250" y="3311525"/>
                <a:ext cx="31750" cy="71438"/>
              </a:xfrm>
              <a:custGeom>
                <a:avLst/>
                <a:gdLst/>
                <a:ahLst/>
                <a:cxnLst>
                  <a:cxn ang="0">
                    <a:pos x="27" y="112"/>
                  </a:cxn>
                  <a:cxn ang="0">
                    <a:pos x="0" y="67"/>
                  </a:cxn>
                  <a:cxn ang="0">
                    <a:pos x="18" y="23"/>
                  </a:cxn>
                  <a:cxn ang="0">
                    <a:pos x="16" y="20"/>
                  </a:cxn>
                  <a:cxn ang="0">
                    <a:pos x="14" y="17"/>
                  </a:cxn>
                  <a:cxn ang="0">
                    <a:pos x="13" y="15"/>
                  </a:cxn>
                  <a:cxn ang="0">
                    <a:pos x="13" y="11"/>
                  </a:cxn>
                  <a:cxn ang="0">
                    <a:pos x="14" y="7"/>
                  </a:cxn>
                  <a:cxn ang="0">
                    <a:pos x="16" y="3"/>
                  </a:cxn>
                  <a:cxn ang="0">
                    <a:pos x="20" y="1"/>
                  </a:cxn>
                  <a:cxn ang="0">
                    <a:pos x="25" y="0"/>
                  </a:cxn>
                  <a:cxn ang="0">
                    <a:pos x="31" y="1"/>
                  </a:cxn>
                  <a:cxn ang="0">
                    <a:pos x="33" y="3"/>
                  </a:cxn>
                  <a:cxn ang="0">
                    <a:pos x="35" y="8"/>
                  </a:cxn>
                  <a:cxn ang="0">
                    <a:pos x="38" y="11"/>
                  </a:cxn>
                  <a:cxn ang="0">
                    <a:pos x="38" y="16"/>
                  </a:cxn>
                  <a:cxn ang="0">
                    <a:pos x="35" y="19"/>
                  </a:cxn>
                  <a:cxn ang="0">
                    <a:pos x="33" y="20"/>
                  </a:cxn>
                  <a:cxn ang="0">
                    <a:pos x="31" y="23"/>
                  </a:cxn>
                  <a:cxn ang="0">
                    <a:pos x="50" y="65"/>
                  </a:cxn>
                  <a:cxn ang="0">
                    <a:pos x="27" y="112"/>
                  </a:cxn>
                </a:cxnLst>
                <a:rect l="0" t="0" r="r" b="b"/>
                <a:pathLst>
                  <a:path w="50" h="112">
                    <a:moveTo>
                      <a:pt x="27" y="112"/>
                    </a:moveTo>
                    <a:lnTo>
                      <a:pt x="0" y="67"/>
                    </a:lnTo>
                    <a:lnTo>
                      <a:pt x="18" y="23"/>
                    </a:lnTo>
                    <a:lnTo>
                      <a:pt x="16" y="20"/>
                    </a:lnTo>
                    <a:lnTo>
                      <a:pt x="14" y="17"/>
                    </a:lnTo>
                    <a:lnTo>
                      <a:pt x="13" y="15"/>
                    </a:lnTo>
                    <a:lnTo>
                      <a:pt x="13" y="11"/>
                    </a:lnTo>
                    <a:lnTo>
                      <a:pt x="14" y="7"/>
                    </a:lnTo>
                    <a:lnTo>
                      <a:pt x="16" y="3"/>
                    </a:lnTo>
                    <a:lnTo>
                      <a:pt x="20" y="1"/>
                    </a:lnTo>
                    <a:lnTo>
                      <a:pt x="25" y="0"/>
                    </a:lnTo>
                    <a:lnTo>
                      <a:pt x="31" y="1"/>
                    </a:lnTo>
                    <a:lnTo>
                      <a:pt x="33" y="3"/>
                    </a:lnTo>
                    <a:lnTo>
                      <a:pt x="35" y="8"/>
                    </a:lnTo>
                    <a:lnTo>
                      <a:pt x="38" y="11"/>
                    </a:lnTo>
                    <a:lnTo>
                      <a:pt x="38" y="16"/>
                    </a:lnTo>
                    <a:lnTo>
                      <a:pt x="35" y="19"/>
                    </a:lnTo>
                    <a:lnTo>
                      <a:pt x="33" y="20"/>
                    </a:lnTo>
                    <a:lnTo>
                      <a:pt x="31" y="23"/>
                    </a:lnTo>
                    <a:lnTo>
                      <a:pt x="50" y="65"/>
                    </a:lnTo>
                    <a:lnTo>
                      <a:pt x="27" y="112"/>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32" name="Freeform 307">
                <a:extLst>
                  <a:ext uri="{FF2B5EF4-FFF2-40B4-BE49-F238E27FC236}">
                    <a16:creationId xmlns:a16="http://schemas.microsoft.com/office/drawing/2014/main" id="{590289F5-E38E-43AF-A254-77F9F778545A}"/>
                  </a:ext>
                </a:extLst>
              </p:cNvPr>
              <p:cNvSpPr>
                <a:spLocks noChangeArrowheads="1"/>
              </p:cNvSpPr>
              <p:nvPr/>
            </p:nvSpPr>
            <p:spPr bwMode="auto">
              <a:xfrm>
                <a:off x="1246188" y="3481388"/>
                <a:ext cx="12700" cy="12700"/>
              </a:xfrm>
              <a:custGeom>
                <a:avLst/>
                <a:gdLst/>
                <a:ahLst/>
                <a:cxnLst>
                  <a:cxn ang="0">
                    <a:pos x="9" y="20"/>
                  </a:cxn>
                  <a:cxn ang="0">
                    <a:pos x="4" y="19"/>
                  </a:cxn>
                  <a:cxn ang="0">
                    <a:pos x="2" y="15"/>
                  </a:cxn>
                  <a:cxn ang="0">
                    <a:pos x="1" y="13"/>
                  </a:cxn>
                  <a:cxn ang="0">
                    <a:pos x="0" y="9"/>
                  </a:cxn>
                  <a:cxn ang="0">
                    <a:pos x="1" y="4"/>
                  </a:cxn>
                  <a:cxn ang="0">
                    <a:pos x="2" y="2"/>
                  </a:cxn>
                  <a:cxn ang="0">
                    <a:pos x="4" y="1"/>
                  </a:cxn>
                  <a:cxn ang="0">
                    <a:pos x="9" y="0"/>
                  </a:cxn>
                  <a:cxn ang="0">
                    <a:pos x="13" y="1"/>
                  </a:cxn>
                  <a:cxn ang="0">
                    <a:pos x="18" y="2"/>
                  </a:cxn>
                  <a:cxn ang="0">
                    <a:pos x="19" y="4"/>
                  </a:cxn>
                  <a:cxn ang="0">
                    <a:pos x="20" y="9"/>
                  </a:cxn>
                  <a:cxn ang="0">
                    <a:pos x="19" y="13"/>
                  </a:cxn>
                  <a:cxn ang="0">
                    <a:pos x="18" y="15"/>
                  </a:cxn>
                  <a:cxn ang="0">
                    <a:pos x="13" y="19"/>
                  </a:cxn>
                  <a:cxn ang="0">
                    <a:pos x="9" y="20"/>
                  </a:cxn>
                </a:cxnLst>
                <a:rect l="0" t="0" r="r" b="b"/>
                <a:pathLst>
                  <a:path w="20" h="20">
                    <a:moveTo>
                      <a:pt x="9" y="20"/>
                    </a:moveTo>
                    <a:lnTo>
                      <a:pt x="4" y="19"/>
                    </a:lnTo>
                    <a:lnTo>
                      <a:pt x="2" y="15"/>
                    </a:lnTo>
                    <a:lnTo>
                      <a:pt x="1" y="13"/>
                    </a:lnTo>
                    <a:lnTo>
                      <a:pt x="0" y="9"/>
                    </a:lnTo>
                    <a:lnTo>
                      <a:pt x="1" y="4"/>
                    </a:lnTo>
                    <a:lnTo>
                      <a:pt x="2" y="2"/>
                    </a:lnTo>
                    <a:lnTo>
                      <a:pt x="4" y="1"/>
                    </a:lnTo>
                    <a:lnTo>
                      <a:pt x="9" y="0"/>
                    </a:lnTo>
                    <a:lnTo>
                      <a:pt x="13" y="1"/>
                    </a:lnTo>
                    <a:lnTo>
                      <a:pt x="18" y="2"/>
                    </a:lnTo>
                    <a:lnTo>
                      <a:pt x="19" y="4"/>
                    </a:lnTo>
                    <a:lnTo>
                      <a:pt x="20" y="9"/>
                    </a:lnTo>
                    <a:lnTo>
                      <a:pt x="19" y="13"/>
                    </a:lnTo>
                    <a:lnTo>
                      <a:pt x="18" y="15"/>
                    </a:lnTo>
                    <a:lnTo>
                      <a:pt x="13" y="19"/>
                    </a:lnTo>
                    <a:lnTo>
                      <a:pt x="9" y="2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33" name="Freeform 308">
                <a:extLst>
                  <a:ext uri="{FF2B5EF4-FFF2-40B4-BE49-F238E27FC236}">
                    <a16:creationId xmlns:a16="http://schemas.microsoft.com/office/drawing/2014/main" id="{4D1DCB5E-D780-402A-B61A-4296B03DA728}"/>
                  </a:ext>
                </a:extLst>
              </p:cNvPr>
              <p:cNvSpPr>
                <a:spLocks noChangeArrowheads="1"/>
              </p:cNvSpPr>
              <p:nvPr/>
            </p:nvSpPr>
            <p:spPr bwMode="auto">
              <a:xfrm>
                <a:off x="1436688" y="3386138"/>
                <a:ext cx="39688" cy="31750"/>
              </a:xfrm>
              <a:custGeom>
                <a:avLst/>
                <a:gdLst/>
                <a:ahLst/>
                <a:cxnLst>
                  <a:cxn ang="0">
                    <a:pos x="1" y="5"/>
                  </a:cxn>
                  <a:cxn ang="0">
                    <a:pos x="6" y="2"/>
                  </a:cxn>
                  <a:cxn ang="0">
                    <a:pos x="16" y="1"/>
                  </a:cxn>
                  <a:cxn ang="0">
                    <a:pos x="26" y="0"/>
                  </a:cxn>
                  <a:cxn ang="0">
                    <a:pos x="32" y="0"/>
                  </a:cxn>
                  <a:cxn ang="0">
                    <a:pos x="36" y="5"/>
                  </a:cxn>
                  <a:cxn ang="0">
                    <a:pos x="28" y="9"/>
                  </a:cxn>
                  <a:cxn ang="0">
                    <a:pos x="20" y="15"/>
                  </a:cxn>
                  <a:cxn ang="0">
                    <a:pos x="16" y="16"/>
                  </a:cxn>
                  <a:cxn ang="0">
                    <a:pos x="62" y="16"/>
                  </a:cxn>
                  <a:cxn ang="0">
                    <a:pos x="62" y="40"/>
                  </a:cxn>
                  <a:cxn ang="0">
                    <a:pos x="0" y="44"/>
                  </a:cxn>
                  <a:cxn ang="0">
                    <a:pos x="1" y="5"/>
                  </a:cxn>
                </a:cxnLst>
                <a:rect l="0" t="0" r="r" b="b"/>
                <a:pathLst>
                  <a:path w="62" h="49">
                    <a:moveTo>
                      <a:pt x="1" y="5"/>
                    </a:moveTo>
                    <a:lnTo>
                      <a:pt x="6" y="2"/>
                    </a:lnTo>
                    <a:lnTo>
                      <a:pt x="16" y="1"/>
                    </a:lnTo>
                    <a:lnTo>
                      <a:pt x="26" y="0"/>
                    </a:lnTo>
                    <a:lnTo>
                      <a:pt x="32" y="0"/>
                    </a:lnTo>
                    <a:lnTo>
                      <a:pt x="36" y="5"/>
                    </a:lnTo>
                    <a:lnTo>
                      <a:pt x="28" y="9"/>
                    </a:lnTo>
                    <a:lnTo>
                      <a:pt x="20" y="15"/>
                    </a:lnTo>
                    <a:lnTo>
                      <a:pt x="16" y="16"/>
                    </a:lnTo>
                    <a:lnTo>
                      <a:pt x="62" y="16"/>
                    </a:lnTo>
                    <a:lnTo>
                      <a:pt x="62" y="40"/>
                    </a:lnTo>
                    <a:cubicBezTo>
                      <a:pt x="45" y="48"/>
                      <a:pt x="18" y="49"/>
                      <a:pt x="0" y="44"/>
                    </a:cubicBezTo>
                    <a:lnTo>
                      <a:pt x="1" y="5"/>
                    </a:lnTo>
                    <a:close/>
                  </a:path>
                </a:pathLst>
              </a:custGeom>
              <a:solidFill>
                <a:srgbClr val="AEAA75"/>
              </a:solidFill>
              <a:ln w="12700" cmpd="sng">
                <a:solidFill>
                  <a:srgbClr val="AEAA75"/>
                </a:solidFill>
                <a:prstDash val="solid"/>
                <a:round/>
                <a:headEnd/>
                <a:tailEnd/>
              </a:ln>
            </p:spPr>
            <p:txBody>
              <a:bodyPr/>
              <a:lstStyle/>
              <a:p>
                <a:endParaRPr lang="es-PE"/>
              </a:p>
            </p:txBody>
          </p:sp>
          <p:sp>
            <p:nvSpPr>
              <p:cNvPr id="334" name="Freeform 309">
                <a:extLst>
                  <a:ext uri="{FF2B5EF4-FFF2-40B4-BE49-F238E27FC236}">
                    <a16:creationId xmlns:a16="http://schemas.microsoft.com/office/drawing/2014/main" id="{49D405CC-E847-4381-A0DD-699AB75E4FA5}"/>
                  </a:ext>
                </a:extLst>
              </p:cNvPr>
              <p:cNvSpPr>
                <a:spLocks noChangeArrowheads="1"/>
              </p:cNvSpPr>
              <p:nvPr/>
            </p:nvSpPr>
            <p:spPr bwMode="auto">
              <a:xfrm>
                <a:off x="892175" y="3387725"/>
                <a:ext cx="238125" cy="55563"/>
              </a:xfrm>
              <a:custGeom>
                <a:avLst/>
                <a:gdLst/>
                <a:ahLst/>
                <a:cxnLst>
                  <a:cxn ang="0">
                    <a:pos x="375" y="0"/>
                  </a:cxn>
                  <a:cxn ang="0">
                    <a:pos x="92" y="50"/>
                  </a:cxn>
                  <a:cxn ang="0">
                    <a:pos x="70" y="55"/>
                  </a:cxn>
                  <a:cxn ang="0">
                    <a:pos x="49" y="62"/>
                  </a:cxn>
                  <a:cxn ang="0">
                    <a:pos x="28" y="68"/>
                  </a:cxn>
                  <a:cxn ang="0">
                    <a:pos x="5" y="73"/>
                  </a:cxn>
                  <a:cxn ang="0">
                    <a:pos x="3" y="75"/>
                  </a:cxn>
                  <a:cxn ang="0">
                    <a:pos x="1" y="76"/>
                  </a:cxn>
                  <a:cxn ang="0">
                    <a:pos x="0" y="79"/>
                  </a:cxn>
                  <a:cxn ang="0">
                    <a:pos x="0" y="85"/>
                  </a:cxn>
                  <a:cxn ang="0">
                    <a:pos x="1" y="86"/>
                  </a:cxn>
                  <a:cxn ang="0">
                    <a:pos x="5" y="88"/>
                  </a:cxn>
                  <a:cxn ang="0">
                    <a:pos x="144" y="51"/>
                  </a:cxn>
                  <a:cxn ang="0">
                    <a:pos x="375" y="14"/>
                  </a:cxn>
                  <a:cxn ang="0">
                    <a:pos x="375" y="0"/>
                  </a:cxn>
                </a:cxnLst>
                <a:rect l="0" t="0" r="r" b="b"/>
                <a:pathLst>
                  <a:path w="375" h="88">
                    <a:moveTo>
                      <a:pt x="375" y="0"/>
                    </a:moveTo>
                    <a:cubicBezTo>
                      <a:pt x="282" y="10"/>
                      <a:pt x="182" y="25"/>
                      <a:pt x="92" y="50"/>
                    </a:cubicBezTo>
                    <a:lnTo>
                      <a:pt x="70" y="55"/>
                    </a:lnTo>
                    <a:lnTo>
                      <a:pt x="49" y="62"/>
                    </a:lnTo>
                    <a:lnTo>
                      <a:pt x="28" y="68"/>
                    </a:lnTo>
                    <a:lnTo>
                      <a:pt x="5" y="73"/>
                    </a:lnTo>
                    <a:lnTo>
                      <a:pt x="3" y="75"/>
                    </a:lnTo>
                    <a:lnTo>
                      <a:pt x="1" y="76"/>
                    </a:lnTo>
                    <a:lnTo>
                      <a:pt x="0" y="79"/>
                    </a:lnTo>
                    <a:lnTo>
                      <a:pt x="0" y="85"/>
                    </a:lnTo>
                    <a:lnTo>
                      <a:pt x="1" y="86"/>
                    </a:lnTo>
                    <a:lnTo>
                      <a:pt x="5" y="88"/>
                    </a:lnTo>
                    <a:cubicBezTo>
                      <a:pt x="53" y="80"/>
                      <a:pt x="97" y="60"/>
                      <a:pt x="144" y="51"/>
                    </a:cubicBezTo>
                    <a:cubicBezTo>
                      <a:pt x="212" y="35"/>
                      <a:pt x="305" y="22"/>
                      <a:pt x="375" y="14"/>
                    </a:cubicBezTo>
                    <a:lnTo>
                      <a:pt x="375"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35" name="Freeform 310">
                <a:extLst>
                  <a:ext uri="{FF2B5EF4-FFF2-40B4-BE49-F238E27FC236}">
                    <a16:creationId xmlns:a16="http://schemas.microsoft.com/office/drawing/2014/main" id="{5C6A74AA-97DD-49C3-B32E-2C5FC9903283}"/>
                  </a:ext>
                </a:extLst>
              </p:cNvPr>
              <p:cNvSpPr>
                <a:spLocks noChangeArrowheads="1"/>
              </p:cNvSpPr>
              <p:nvPr/>
            </p:nvSpPr>
            <p:spPr bwMode="auto">
              <a:xfrm>
                <a:off x="1173163" y="3390900"/>
                <a:ext cx="79375" cy="42863"/>
              </a:xfrm>
              <a:custGeom>
                <a:avLst/>
                <a:gdLst/>
                <a:ahLst/>
                <a:cxnLst>
                  <a:cxn ang="0">
                    <a:pos x="5" y="13"/>
                  </a:cxn>
                  <a:cxn ang="0">
                    <a:pos x="117" y="67"/>
                  </a:cxn>
                  <a:cxn ang="0">
                    <a:pos x="123" y="67"/>
                  </a:cxn>
                  <a:cxn ang="0">
                    <a:pos x="125" y="66"/>
                  </a:cxn>
                  <a:cxn ang="0">
                    <a:pos x="127" y="63"/>
                  </a:cxn>
                  <a:cxn ang="0">
                    <a:pos x="127" y="57"/>
                  </a:cxn>
                  <a:cxn ang="0">
                    <a:pos x="125" y="56"/>
                  </a:cxn>
                  <a:cxn ang="0">
                    <a:pos x="123" y="54"/>
                  </a:cxn>
                  <a:cxn ang="0">
                    <a:pos x="9" y="0"/>
                  </a:cxn>
                  <a:cxn ang="0">
                    <a:pos x="4" y="0"/>
                  </a:cxn>
                  <a:cxn ang="0">
                    <a:pos x="1" y="2"/>
                  </a:cxn>
                  <a:cxn ang="0">
                    <a:pos x="0" y="4"/>
                  </a:cxn>
                  <a:cxn ang="0">
                    <a:pos x="0" y="8"/>
                  </a:cxn>
                  <a:cxn ang="0">
                    <a:pos x="1" y="10"/>
                  </a:cxn>
                  <a:cxn ang="0">
                    <a:pos x="2" y="12"/>
                  </a:cxn>
                  <a:cxn ang="0">
                    <a:pos x="5" y="13"/>
                  </a:cxn>
                </a:cxnLst>
                <a:rect l="0" t="0" r="r" b="b"/>
                <a:pathLst>
                  <a:path w="127" h="67">
                    <a:moveTo>
                      <a:pt x="5" y="13"/>
                    </a:moveTo>
                    <a:cubicBezTo>
                      <a:pt x="47" y="28"/>
                      <a:pt x="79" y="48"/>
                      <a:pt x="117" y="67"/>
                    </a:cubicBezTo>
                    <a:lnTo>
                      <a:pt x="123" y="67"/>
                    </a:lnTo>
                    <a:lnTo>
                      <a:pt x="125" y="66"/>
                    </a:lnTo>
                    <a:lnTo>
                      <a:pt x="127" y="63"/>
                    </a:lnTo>
                    <a:lnTo>
                      <a:pt x="127" y="57"/>
                    </a:lnTo>
                    <a:lnTo>
                      <a:pt x="125" y="56"/>
                    </a:lnTo>
                    <a:lnTo>
                      <a:pt x="123" y="54"/>
                    </a:lnTo>
                    <a:cubicBezTo>
                      <a:pt x="86" y="35"/>
                      <a:pt x="50" y="12"/>
                      <a:pt x="9" y="0"/>
                    </a:cubicBezTo>
                    <a:lnTo>
                      <a:pt x="4" y="0"/>
                    </a:lnTo>
                    <a:lnTo>
                      <a:pt x="1" y="2"/>
                    </a:lnTo>
                    <a:lnTo>
                      <a:pt x="0" y="4"/>
                    </a:lnTo>
                    <a:lnTo>
                      <a:pt x="0" y="8"/>
                    </a:lnTo>
                    <a:lnTo>
                      <a:pt x="1" y="10"/>
                    </a:lnTo>
                    <a:lnTo>
                      <a:pt x="2" y="12"/>
                    </a:lnTo>
                    <a:lnTo>
                      <a:pt x="5" y="1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36" name="Freeform 311">
                <a:extLst>
                  <a:ext uri="{FF2B5EF4-FFF2-40B4-BE49-F238E27FC236}">
                    <a16:creationId xmlns:a16="http://schemas.microsoft.com/office/drawing/2014/main" id="{9E3BC5F4-1D4A-4685-AB37-451272046735}"/>
                  </a:ext>
                </a:extLst>
              </p:cNvPr>
              <p:cNvSpPr>
                <a:spLocks noChangeArrowheads="1"/>
              </p:cNvSpPr>
              <p:nvPr/>
            </p:nvSpPr>
            <p:spPr bwMode="auto">
              <a:xfrm>
                <a:off x="701675" y="3443288"/>
                <a:ext cx="168275" cy="55563"/>
              </a:xfrm>
              <a:custGeom>
                <a:avLst/>
                <a:gdLst/>
                <a:ahLst/>
                <a:cxnLst>
                  <a:cxn ang="0">
                    <a:pos x="264" y="15"/>
                  </a:cxn>
                  <a:cxn ang="0">
                    <a:pos x="260" y="11"/>
                  </a:cxn>
                  <a:cxn ang="0">
                    <a:pos x="259" y="10"/>
                  </a:cxn>
                  <a:cxn ang="0">
                    <a:pos x="254" y="10"/>
                  </a:cxn>
                  <a:cxn ang="0">
                    <a:pos x="247" y="14"/>
                  </a:cxn>
                  <a:cxn ang="0">
                    <a:pos x="236" y="17"/>
                  </a:cxn>
                  <a:cxn ang="0">
                    <a:pos x="223" y="22"/>
                  </a:cxn>
                  <a:cxn ang="0">
                    <a:pos x="210" y="26"/>
                  </a:cxn>
                  <a:cxn ang="0">
                    <a:pos x="77" y="55"/>
                  </a:cxn>
                  <a:cxn ang="0">
                    <a:pos x="63" y="56"/>
                  </a:cxn>
                  <a:cxn ang="0">
                    <a:pos x="39" y="56"/>
                  </a:cxn>
                  <a:cxn ang="0">
                    <a:pos x="32" y="55"/>
                  </a:cxn>
                  <a:cxn ang="0">
                    <a:pos x="29" y="52"/>
                  </a:cxn>
                  <a:cxn ang="0">
                    <a:pos x="24" y="47"/>
                  </a:cxn>
                  <a:cxn ang="0">
                    <a:pos x="20" y="43"/>
                  </a:cxn>
                  <a:cxn ang="0">
                    <a:pos x="19" y="41"/>
                  </a:cxn>
                  <a:cxn ang="0">
                    <a:pos x="35" y="14"/>
                  </a:cxn>
                  <a:cxn ang="0">
                    <a:pos x="36" y="16"/>
                  </a:cxn>
                  <a:cxn ang="0">
                    <a:pos x="38" y="17"/>
                  </a:cxn>
                  <a:cxn ang="0">
                    <a:pos x="39" y="19"/>
                  </a:cxn>
                  <a:cxn ang="0">
                    <a:pos x="42" y="19"/>
                  </a:cxn>
                  <a:cxn ang="0">
                    <a:pos x="45" y="17"/>
                  </a:cxn>
                  <a:cxn ang="0">
                    <a:pos x="48" y="15"/>
                  </a:cxn>
                  <a:cxn ang="0">
                    <a:pos x="48" y="9"/>
                  </a:cxn>
                  <a:cxn ang="0">
                    <a:pos x="41" y="2"/>
                  </a:cxn>
                  <a:cxn ang="0">
                    <a:pos x="38" y="1"/>
                  </a:cxn>
                  <a:cxn ang="0">
                    <a:pos x="37" y="0"/>
                  </a:cxn>
                  <a:cxn ang="0">
                    <a:pos x="24" y="0"/>
                  </a:cxn>
                  <a:cxn ang="0">
                    <a:pos x="19" y="2"/>
                  </a:cxn>
                  <a:cxn ang="0">
                    <a:pos x="13" y="7"/>
                  </a:cxn>
                  <a:cxn ang="0">
                    <a:pos x="12" y="8"/>
                  </a:cxn>
                  <a:cxn ang="0">
                    <a:pos x="11" y="10"/>
                  </a:cxn>
                  <a:cxn ang="0">
                    <a:pos x="8" y="11"/>
                  </a:cxn>
                  <a:cxn ang="0">
                    <a:pos x="8" y="52"/>
                  </a:cxn>
                  <a:cxn ang="0">
                    <a:pos x="122" y="62"/>
                  </a:cxn>
                  <a:cxn ang="0">
                    <a:pos x="228" y="35"/>
                  </a:cxn>
                  <a:cxn ang="0">
                    <a:pos x="241" y="32"/>
                  </a:cxn>
                  <a:cxn ang="0">
                    <a:pos x="251" y="27"/>
                  </a:cxn>
                  <a:cxn ang="0">
                    <a:pos x="259" y="25"/>
                  </a:cxn>
                  <a:cxn ang="0">
                    <a:pos x="263" y="22"/>
                  </a:cxn>
                  <a:cxn ang="0">
                    <a:pos x="264" y="19"/>
                  </a:cxn>
                  <a:cxn ang="0">
                    <a:pos x="264" y="15"/>
                  </a:cxn>
                </a:cxnLst>
                <a:rect l="0" t="0" r="r" b="b"/>
                <a:pathLst>
                  <a:path w="264" h="85">
                    <a:moveTo>
                      <a:pt x="264" y="15"/>
                    </a:moveTo>
                    <a:lnTo>
                      <a:pt x="260" y="11"/>
                    </a:lnTo>
                    <a:lnTo>
                      <a:pt x="259" y="10"/>
                    </a:lnTo>
                    <a:lnTo>
                      <a:pt x="254" y="10"/>
                    </a:lnTo>
                    <a:lnTo>
                      <a:pt x="247" y="14"/>
                    </a:lnTo>
                    <a:lnTo>
                      <a:pt x="236" y="17"/>
                    </a:lnTo>
                    <a:lnTo>
                      <a:pt x="223" y="22"/>
                    </a:lnTo>
                    <a:lnTo>
                      <a:pt x="210" y="26"/>
                    </a:lnTo>
                    <a:cubicBezTo>
                      <a:pt x="171" y="36"/>
                      <a:pt x="116" y="52"/>
                      <a:pt x="77" y="55"/>
                    </a:cubicBezTo>
                    <a:lnTo>
                      <a:pt x="63" y="56"/>
                    </a:lnTo>
                    <a:lnTo>
                      <a:pt x="39" y="56"/>
                    </a:lnTo>
                    <a:lnTo>
                      <a:pt x="32" y="55"/>
                    </a:lnTo>
                    <a:lnTo>
                      <a:pt x="29" y="52"/>
                    </a:lnTo>
                    <a:lnTo>
                      <a:pt x="24" y="47"/>
                    </a:lnTo>
                    <a:lnTo>
                      <a:pt x="20" y="43"/>
                    </a:lnTo>
                    <a:lnTo>
                      <a:pt x="19" y="41"/>
                    </a:lnTo>
                    <a:cubicBezTo>
                      <a:pt x="19" y="30"/>
                      <a:pt x="15" y="12"/>
                      <a:pt x="35" y="14"/>
                    </a:cubicBezTo>
                    <a:lnTo>
                      <a:pt x="36" y="16"/>
                    </a:lnTo>
                    <a:lnTo>
                      <a:pt x="38" y="17"/>
                    </a:lnTo>
                    <a:lnTo>
                      <a:pt x="39" y="19"/>
                    </a:lnTo>
                    <a:lnTo>
                      <a:pt x="42" y="19"/>
                    </a:lnTo>
                    <a:lnTo>
                      <a:pt x="45" y="17"/>
                    </a:lnTo>
                    <a:lnTo>
                      <a:pt x="48" y="15"/>
                    </a:lnTo>
                    <a:lnTo>
                      <a:pt x="48" y="9"/>
                    </a:lnTo>
                    <a:lnTo>
                      <a:pt x="41" y="2"/>
                    </a:lnTo>
                    <a:lnTo>
                      <a:pt x="38" y="1"/>
                    </a:lnTo>
                    <a:lnTo>
                      <a:pt x="37" y="0"/>
                    </a:lnTo>
                    <a:lnTo>
                      <a:pt x="24" y="0"/>
                    </a:lnTo>
                    <a:lnTo>
                      <a:pt x="19" y="2"/>
                    </a:lnTo>
                    <a:lnTo>
                      <a:pt x="13" y="7"/>
                    </a:lnTo>
                    <a:lnTo>
                      <a:pt x="12" y="8"/>
                    </a:lnTo>
                    <a:lnTo>
                      <a:pt x="11" y="10"/>
                    </a:lnTo>
                    <a:lnTo>
                      <a:pt x="8" y="11"/>
                    </a:lnTo>
                    <a:cubicBezTo>
                      <a:pt x="0" y="31"/>
                      <a:pt x="3" y="35"/>
                      <a:pt x="8" y="52"/>
                    </a:cubicBezTo>
                    <a:cubicBezTo>
                      <a:pt x="20" y="85"/>
                      <a:pt x="97" y="65"/>
                      <a:pt x="122" y="62"/>
                    </a:cubicBezTo>
                    <a:cubicBezTo>
                      <a:pt x="163" y="53"/>
                      <a:pt x="187" y="48"/>
                      <a:pt x="228" y="35"/>
                    </a:cubicBezTo>
                    <a:lnTo>
                      <a:pt x="241" y="32"/>
                    </a:lnTo>
                    <a:lnTo>
                      <a:pt x="251" y="27"/>
                    </a:lnTo>
                    <a:lnTo>
                      <a:pt x="259" y="25"/>
                    </a:lnTo>
                    <a:lnTo>
                      <a:pt x="263" y="22"/>
                    </a:lnTo>
                    <a:lnTo>
                      <a:pt x="264" y="19"/>
                    </a:lnTo>
                    <a:lnTo>
                      <a:pt x="264" y="15"/>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37" name="Freeform 312">
                <a:extLst>
                  <a:ext uri="{FF2B5EF4-FFF2-40B4-BE49-F238E27FC236}">
                    <a16:creationId xmlns:a16="http://schemas.microsoft.com/office/drawing/2014/main" id="{3F9250DB-93C2-450C-81F7-786AD926BB4D}"/>
                  </a:ext>
                </a:extLst>
              </p:cNvPr>
              <p:cNvSpPr>
                <a:spLocks noChangeArrowheads="1"/>
              </p:cNvSpPr>
              <p:nvPr/>
            </p:nvSpPr>
            <p:spPr bwMode="auto">
              <a:xfrm>
                <a:off x="1222375" y="3421063"/>
                <a:ext cx="52388" cy="39688"/>
              </a:xfrm>
              <a:custGeom>
                <a:avLst/>
                <a:gdLst/>
                <a:ahLst/>
                <a:cxnLst>
                  <a:cxn ang="0">
                    <a:pos x="15" y="25"/>
                  </a:cxn>
                  <a:cxn ang="0">
                    <a:pos x="30" y="25"/>
                  </a:cxn>
                  <a:cxn ang="0">
                    <a:pos x="31" y="23"/>
                  </a:cxn>
                  <a:cxn ang="0">
                    <a:pos x="39" y="14"/>
                  </a:cxn>
                  <a:cxn ang="0">
                    <a:pos x="49" y="7"/>
                  </a:cxn>
                  <a:cxn ang="0">
                    <a:pos x="56" y="1"/>
                  </a:cxn>
                  <a:cxn ang="0">
                    <a:pos x="61" y="0"/>
                  </a:cxn>
                  <a:cxn ang="0">
                    <a:pos x="63" y="4"/>
                  </a:cxn>
                  <a:cxn ang="0">
                    <a:pos x="57" y="15"/>
                  </a:cxn>
                  <a:cxn ang="0">
                    <a:pos x="50" y="26"/>
                  </a:cxn>
                  <a:cxn ang="0">
                    <a:pos x="46" y="30"/>
                  </a:cxn>
                  <a:cxn ang="0">
                    <a:pos x="83" y="43"/>
                  </a:cxn>
                  <a:cxn ang="0">
                    <a:pos x="70" y="63"/>
                  </a:cxn>
                  <a:cxn ang="0">
                    <a:pos x="0" y="50"/>
                  </a:cxn>
                  <a:cxn ang="0">
                    <a:pos x="15" y="25"/>
                  </a:cxn>
                </a:cxnLst>
                <a:rect l="0" t="0" r="r" b="b"/>
                <a:pathLst>
                  <a:path w="83" h="63">
                    <a:moveTo>
                      <a:pt x="15" y="25"/>
                    </a:moveTo>
                    <a:lnTo>
                      <a:pt x="30" y="25"/>
                    </a:lnTo>
                    <a:lnTo>
                      <a:pt x="31" y="23"/>
                    </a:lnTo>
                    <a:lnTo>
                      <a:pt x="39" y="14"/>
                    </a:lnTo>
                    <a:lnTo>
                      <a:pt x="49" y="7"/>
                    </a:lnTo>
                    <a:lnTo>
                      <a:pt x="56" y="1"/>
                    </a:lnTo>
                    <a:lnTo>
                      <a:pt x="61" y="0"/>
                    </a:lnTo>
                    <a:lnTo>
                      <a:pt x="63" y="4"/>
                    </a:lnTo>
                    <a:lnTo>
                      <a:pt x="57" y="15"/>
                    </a:lnTo>
                    <a:lnTo>
                      <a:pt x="50" y="26"/>
                    </a:lnTo>
                    <a:lnTo>
                      <a:pt x="46" y="30"/>
                    </a:lnTo>
                    <a:lnTo>
                      <a:pt x="83" y="43"/>
                    </a:lnTo>
                    <a:lnTo>
                      <a:pt x="70" y="63"/>
                    </a:lnTo>
                    <a:cubicBezTo>
                      <a:pt x="47" y="62"/>
                      <a:pt x="21" y="57"/>
                      <a:pt x="0" y="50"/>
                    </a:cubicBezTo>
                    <a:lnTo>
                      <a:pt x="15" y="25"/>
                    </a:lnTo>
                    <a:close/>
                  </a:path>
                </a:pathLst>
              </a:custGeom>
              <a:solidFill>
                <a:srgbClr val="AEAA75"/>
              </a:solidFill>
              <a:ln w="12700" cmpd="sng">
                <a:solidFill>
                  <a:srgbClr val="AEAA75"/>
                </a:solidFill>
                <a:prstDash val="solid"/>
                <a:round/>
                <a:headEnd/>
                <a:tailEnd/>
              </a:ln>
            </p:spPr>
            <p:txBody>
              <a:bodyPr/>
              <a:lstStyle/>
              <a:p>
                <a:endParaRPr lang="es-PE"/>
              </a:p>
            </p:txBody>
          </p:sp>
          <p:sp>
            <p:nvSpPr>
              <p:cNvPr id="338" name="Freeform 313">
                <a:extLst>
                  <a:ext uri="{FF2B5EF4-FFF2-40B4-BE49-F238E27FC236}">
                    <a16:creationId xmlns:a16="http://schemas.microsoft.com/office/drawing/2014/main" id="{57D60B17-C5DE-4FE7-BE54-F23ACAA27087}"/>
                  </a:ext>
                </a:extLst>
              </p:cNvPr>
              <p:cNvSpPr>
                <a:spLocks noChangeArrowheads="1"/>
              </p:cNvSpPr>
              <p:nvPr/>
            </p:nvSpPr>
            <p:spPr bwMode="auto">
              <a:xfrm>
                <a:off x="2287588" y="3182938"/>
                <a:ext cx="71438" cy="111125"/>
              </a:xfrm>
              <a:custGeom>
                <a:avLst/>
                <a:gdLst/>
                <a:ahLst/>
                <a:cxnLst>
                  <a:cxn ang="0">
                    <a:pos x="112" y="74"/>
                  </a:cxn>
                  <a:cxn ang="0">
                    <a:pos x="17" y="113"/>
                  </a:cxn>
                  <a:cxn ang="0">
                    <a:pos x="27" y="166"/>
                  </a:cxn>
                  <a:cxn ang="0">
                    <a:pos x="71" y="139"/>
                  </a:cxn>
                  <a:cxn ang="0">
                    <a:pos x="100" y="97"/>
                  </a:cxn>
                  <a:cxn ang="0">
                    <a:pos x="106" y="93"/>
                  </a:cxn>
                  <a:cxn ang="0">
                    <a:pos x="108" y="87"/>
                  </a:cxn>
                  <a:cxn ang="0">
                    <a:pos x="111" y="80"/>
                  </a:cxn>
                  <a:cxn ang="0">
                    <a:pos x="112" y="74"/>
                  </a:cxn>
                </a:cxnLst>
                <a:rect l="0" t="0" r="r" b="b"/>
                <a:pathLst>
                  <a:path w="112" h="174">
                    <a:moveTo>
                      <a:pt x="112" y="74"/>
                    </a:moveTo>
                    <a:cubicBezTo>
                      <a:pt x="91" y="0"/>
                      <a:pt x="37" y="89"/>
                      <a:pt x="17" y="113"/>
                    </a:cubicBezTo>
                    <a:cubicBezTo>
                      <a:pt x="0" y="133"/>
                      <a:pt x="7" y="152"/>
                      <a:pt x="27" y="166"/>
                    </a:cubicBezTo>
                    <a:cubicBezTo>
                      <a:pt x="52" y="174"/>
                      <a:pt x="63" y="160"/>
                      <a:pt x="71" y="139"/>
                    </a:cubicBezTo>
                    <a:cubicBezTo>
                      <a:pt x="96" y="142"/>
                      <a:pt x="111" y="117"/>
                      <a:pt x="100" y="97"/>
                    </a:cubicBezTo>
                    <a:lnTo>
                      <a:pt x="106" y="93"/>
                    </a:lnTo>
                    <a:lnTo>
                      <a:pt x="108" y="87"/>
                    </a:lnTo>
                    <a:lnTo>
                      <a:pt x="111" y="80"/>
                    </a:lnTo>
                    <a:lnTo>
                      <a:pt x="112" y="74"/>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39" name="Freeform 314">
                <a:extLst>
                  <a:ext uri="{FF2B5EF4-FFF2-40B4-BE49-F238E27FC236}">
                    <a16:creationId xmlns:a16="http://schemas.microsoft.com/office/drawing/2014/main" id="{1EE65AA2-B79D-4766-9F7B-808A8670CE0A}"/>
                  </a:ext>
                </a:extLst>
              </p:cNvPr>
              <p:cNvSpPr>
                <a:spLocks noChangeArrowheads="1"/>
              </p:cNvSpPr>
              <p:nvPr/>
            </p:nvSpPr>
            <p:spPr bwMode="auto">
              <a:xfrm>
                <a:off x="2141538" y="3097213"/>
                <a:ext cx="211138" cy="141288"/>
              </a:xfrm>
              <a:custGeom>
                <a:avLst/>
                <a:gdLst/>
                <a:ahLst/>
                <a:cxnLst>
                  <a:cxn ang="0">
                    <a:pos x="162" y="222"/>
                  </a:cxn>
                  <a:cxn ang="0">
                    <a:pos x="292" y="80"/>
                  </a:cxn>
                  <a:cxn ang="0">
                    <a:pos x="165" y="0"/>
                  </a:cxn>
                  <a:cxn ang="0">
                    <a:pos x="39" y="55"/>
                  </a:cxn>
                  <a:cxn ang="0">
                    <a:pos x="162" y="222"/>
                  </a:cxn>
                </a:cxnLst>
                <a:rect l="0" t="0" r="r" b="b"/>
                <a:pathLst>
                  <a:path w="333" h="223">
                    <a:moveTo>
                      <a:pt x="162" y="222"/>
                    </a:moveTo>
                    <a:cubicBezTo>
                      <a:pt x="269" y="222"/>
                      <a:pt x="333" y="199"/>
                      <a:pt x="292" y="80"/>
                    </a:cubicBezTo>
                    <a:cubicBezTo>
                      <a:pt x="270" y="26"/>
                      <a:pt x="221" y="0"/>
                      <a:pt x="165" y="0"/>
                    </a:cubicBezTo>
                    <a:cubicBezTo>
                      <a:pt x="117" y="0"/>
                      <a:pt x="61" y="7"/>
                      <a:pt x="39" y="55"/>
                    </a:cubicBezTo>
                    <a:cubicBezTo>
                      <a:pt x="0" y="149"/>
                      <a:pt x="65" y="223"/>
                      <a:pt x="162" y="222"/>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340" name="Freeform 315">
                <a:extLst>
                  <a:ext uri="{FF2B5EF4-FFF2-40B4-BE49-F238E27FC236}">
                    <a16:creationId xmlns:a16="http://schemas.microsoft.com/office/drawing/2014/main" id="{0BCFE0E9-20B1-4E6A-87FA-0E294D096C9C}"/>
                  </a:ext>
                </a:extLst>
              </p:cNvPr>
              <p:cNvSpPr>
                <a:spLocks noChangeArrowheads="1"/>
              </p:cNvSpPr>
              <p:nvPr/>
            </p:nvSpPr>
            <p:spPr bwMode="auto">
              <a:xfrm>
                <a:off x="1668463" y="3309938"/>
                <a:ext cx="355600" cy="414338"/>
              </a:xfrm>
              <a:custGeom>
                <a:avLst/>
                <a:gdLst/>
                <a:ahLst/>
                <a:cxnLst>
                  <a:cxn ang="0">
                    <a:pos x="33" y="133"/>
                  </a:cxn>
                  <a:cxn ang="0">
                    <a:pos x="19" y="123"/>
                  </a:cxn>
                  <a:cxn ang="0">
                    <a:pos x="26" y="109"/>
                  </a:cxn>
                  <a:cxn ang="0">
                    <a:pos x="42" y="108"/>
                  </a:cxn>
                  <a:cxn ang="0">
                    <a:pos x="61" y="112"/>
                  </a:cxn>
                  <a:cxn ang="0">
                    <a:pos x="75" y="115"/>
                  </a:cxn>
                  <a:cxn ang="0">
                    <a:pos x="159" y="127"/>
                  </a:cxn>
                  <a:cxn ang="0">
                    <a:pos x="165" y="118"/>
                  </a:cxn>
                  <a:cxn ang="0">
                    <a:pos x="176" y="100"/>
                  </a:cxn>
                  <a:cxn ang="0">
                    <a:pos x="192" y="76"/>
                  </a:cxn>
                  <a:cxn ang="0">
                    <a:pos x="277" y="10"/>
                  </a:cxn>
                  <a:cxn ang="0">
                    <a:pos x="561" y="145"/>
                  </a:cxn>
                  <a:cxn ang="0">
                    <a:pos x="487" y="229"/>
                  </a:cxn>
                  <a:cxn ang="0">
                    <a:pos x="514" y="391"/>
                  </a:cxn>
                  <a:cxn ang="0">
                    <a:pos x="538" y="511"/>
                  </a:cxn>
                  <a:cxn ang="0">
                    <a:pos x="532" y="552"/>
                  </a:cxn>
                  <a:cxn ang="0">
                    <a:pos x="513" y="588"/>
                  </a:cxn>
                  <a:cxn ang="0">
                    <a:pos x="494" y="616"/>
                  </a:cxn>
                  <a:cxn ang="0">
                    <a:pos x="451" y="622"/>
                  </a:cxn>
                  <a:cxn ang="0">
                    <a:pos x="387" y="653"/>
                  </a:cxn>
                  <a:cxn ang="0">
                    <a:pos x="379" y="636"/>
                  </a:cxn>
                  <a:cxn ang="0">
                    <a:pos x="392" y="611"/>
                  </a:cxn>
                  <a:cxn ang="0">
                    <a:pos x="411" y="549"/>
                  </a:cxn>
                  <a:cxn ang="0">
                    <a:pos x="363" y="394"/>
                  </a:cxn>
                  <a:cxn ang="0">
                    <a:pos x="285" y="516"/>
                  </a:cxn>
                  <a:cxn ang="0">
                    <a:pos x="264" y="547"/>
                  </a:cxn>
                  <a:cxn ang="0">
                    <a:pos x="238" y="580"/>
                  </a:cxn>
                  <a:cxn ang="0">
                    <a:pos x="214" y="607"/>
                  </a:cxn>
                  <a:cxn ang="0">
                    <a:pos x="200" y="622"/>
                  </a:cxn>
                  <a:cxn ang="0">
                    <a:pos x="184" y="629"/>
                  </a:cxn>
                  <a:cxn ang="0">
                    <a:pos x="188" y="643"/>
                  </a:cxn>
                  <a:cxn ang="0">
                    <a:pos x="55" y="653"/>
                  </a:cxn>
                  <a:cxn ang="0">
                    <a:pos x="241" y="234"/>
                  </a:cxn>
                  <a:cxn ang="0">
                    <a:pos x="117" y="199"/>
                  </a:cxn>
                  <a:cxn ang="0">
                    <a:pos x="0" y="172"/>
                  </a:cxn>
                  <a:cxn ang="0">
                    <a:pos x="38" y="136"/>
                  </a:cxn>
                </a:cxnLst>
                <a:rect l="0" t="0" r="r" b="b"/>
                <a:pathLst>
                  <a:path w="562" h="653">
                    <a:moveTo>
                      <a:pt x="38" y="136"/>
                    </a:moveTo>
                    <a:lnTo>
                      <a:pt x="33" y="133"/>
                    </a:lnTo>
                    <a:lnTo>
                      <a:pt x="26" y="130"/>
                    </a:lnTo>
                    <a:lnTo>
                      <a:pt x="19" y="123"/>
                    </a:lnTo>
                    <a:lnTo>
                      <a:pt x="20" y="113"/>
                    </a:lnTo>
                    <a:lnTo>
                      <a:pt x="26" y="109"/>
                    </a:lnTo>
                    <a:lnTo>
                      <a:pt x="32" y="108"/>
                    </a:lnTo>
                    <a:lnTo>
                      <a:pt x="42" y="108"/>
                    </a:lnTo>
                    <a:lnTo>
                      <a:pt x="51" y="109"/>
                    </a:lnTo>
                    <a:lnTo>
                      <a:pt x="61" y="112"/>
                    </a:lnTo>
                    <a:lnTo>
                      <a:pt x="69" y="113"/>
                    </a:lnTo>
                    <a:lnTo>
                      <a:pt x="75" y="115"/>
                    </a:lnTo>
                    <a:lnTo>
                      <a:pt x="78" y="115"/>
                    </a:lnTo>
                    <a:lnTo>
                      <a:pt x="159" y="127"/>
                    </a:lnTo>
                    <a:lnTo>
                      <a:pt x="160" y="123"/>
                    </a:lnTo>
                    <a:lnTo>
                      <a:pt x="165" y="118"/>
                    </a:lnTo>
                    <a:lnTo>
                      <a:pt x="170" y="109"/>
                    </a:lnTo>
                    <a:lnTo>
                      <a:pt x="176" y="100"/>
                    </a:lnTo>
                    <a:lnTo>
                      <a:pt x="184" y="88"/>
                    </a:lnTo>
                    <a:lnTo>
                      <a:pt x="192" y="76"/>
                    </a:lnTo>
                    <a:lnTo>
                      <a:pt x="201" y="65"/>
                    </a:lnTo>
                    <a:cubicBezTo>
                      <a:pt x="217" y="36"/>
                      <a:pt x="244" y="14"/>
                      <a:pt x="277" y="10"/>
                    </a:cubicBezTo>
                    <a:cubicBezTo>
                      <a:pt x="343" y="11"/>
                      <a:pt x="413" y="0"/>
                      <a:pt x="477" y="18"/>
                    </a:cubicBezTo>
                    <a:cubicBezTo>
                      <a:pt x="524" y="31"/>
                      <a:pt x="557" y="102"/>
                      <a:pt x="561" y="145"/>
                    </a:cubicBezTo>
                    <a:cubicBezTo>
                      <a:pt x="562" y="164"/>
                      <a:pt x="559" y="169"/>
                      <a:pt x="550" y="185"/>
                    </a:cubicBezTo>
                    <a:cubicBezTo>
                      <a:pt x="536" y="207"/>
                      <a:pt x="513" y="225"/>
                      <a:pt x="487" y="229"/>
                    </a:cubicBezTo>
                    <a:lnTo>
                      <a:pt x="528" y="391"/>
                    </a:lnTo>
                    <a:lnTo>
                      <a:pt x="514" y="391"/>
                    </a:lnTo>
                    <a:lnTo>
                      <a:pt x="538" y="487"/>
                    </a:lnTo>
                    <a:lnTo>
                      <a:pt x="538" y="511"/>
                    </a:lnTo>
                    <a:lnTo>
                      <a:pt x="537" y="533"/>
                    </a:lnTo>
                    <a:lnTo>
                      <a:pt x="532" y="552"/>
                    </a:lnTo>
                    <a:lnTo>
                      <a:pt x="524" y="567"/>
                    </a:lnTo>
                    <a:lnTo>
                      <a:pt x="513" y="588"/>
                    </a:lnTo>
                    <a:lnTo>
                      <a:pt x="504" y="603"/>
                    </a:lnTo>
                    <a:lnTo>
                      <a:pt x="494" y="616"/>
                    </a:lnTo>
                    <a:lnTo>
                      <a:pt x="484" y="622"/>
                    </a:lnTo>
                    <a:lnTo>
                      <a:pt x="451" y="622"/>
                    </a:lnTo>
                    <a:cubicBezTo>
                      <a:pt x="474" y="630"/>
                      <a:pt x="494" y="624"/>
                      <a:pt x="502" y="653"/>
                    </a:cubicBezTo>
                    <a:lnTo>
                      <a:pt x="387" y="653"/>
                    </a:lnTo>
                    <a:lnTo>
                      <a:pt x="382" y="646"/>
                    </a:lnTo>
                    <a:lnTo>
                      <a:pt x="379" y="636"/>
                    </a:lnTo>
                    <a:lnTo>
                      <a:pt x="382" y="625"/>
                    </a:lnTo>
                    <a:lnTo>
                      <a:pt x="392" y="611"/>
                    </a:lnTo>
                    <a:lnTo>
                      <a:pt x="404" y="575"/>
                    </a:lnTo>
                    <a:lnTo>
                      <a:pt x="411" y="549"/>
                    </a:lnTo>
                    <a:lnTo>
                      <a:pt x="414" y="519"/>
                    </a:lnTo>
                    <a:cubicBezTo>
                      <a:pt x="411" y="488"/>
                      <a:pt x="376" y="424"/>
                      <a:pt x="363" y="394"/>
                    </a:cubicBezTo>
                    <a:lnTo>
                      <a:pt x="352" y="393"/>
                    </a:lnTo>
                    <a:cubicBezTo>
                      <a:pt x="334" y="436"/>
                      <a:pt x="307" y="476"/>
                      <a:pt x="285" y="516"/>
                    </a:cubicBezTo>
                    <a:lnTo>
                      <a:pt x="274" y="531"/>
                    </a:lnTo>
                    <a:lnTo>
                      <a:pt x="264" y="547"/>
                    </a:lnTo>
                    <a:lnTo>
                      <a:pt x="250" y="564"/>
                    </a:lnTo>
                    <a:lnTo>
                      <a:pt x="238" y="580"/>
                    </a:lnTo>
                    <a:lnTo>
                      <a:pt x="226" y="594"/>
                    </a:lnTo>
                    <a:lnTo>
                      <a:pt x="214" y="607"/>
                    </a:lnTo>
                    <a:lnTo>
                      <a:pt x="206" y="617"/>
                    </a:lnTo>
                    <a:lnTo>
                      <a:pt x="200" y="622"/>
                    </a:lnTo>
                    <a:lnTo>
                      <a:pt x="177" y="622"/>
                    </a:lnTo>
                    <a:lnTo>
                      <a:pt x="184" y="629"/>
                    </a:lnTo>
                    <a:lnTo>
                      <a:pt x="188" y="636"/>
                    </a:lnTo>
                    <a:lnTo>
                      <a:pt x="188" y="643"/>
                    </a:lnTo>
                    <a:lnTo>
                      <a:pt x="183" y="653"/>
                    </a:lnTo>
                    <a:lnTo>
                      <a:pt x="55" y="653"/>
                    </a:lnTo>
                    <a:cubicBezTo>
                      <a:pt x="55" y="625"/>
                      <a:pt x="84" y="608"/>
                      <a:pt x="110" y="609"/>
                    </a:cubicBezTo>
                    <a:lnTo>
                      <a:pt x="241" y="234"/>
                    </a:lnTo>
                    <a:lnTo>
                      <a:pt x="242" y="175"/>
                    </a:lnTo>
                    <a:cubicBezTo>
                      <a:pt x="196" y="207"/>
                      <a:pt x="175" y="221"/>
                      <a:pt x="117" y="199"/>
                    </a:cubicBezTo>
                    <a:cubicBezTo>
                      <a:pt x="82" y="189"/>
                      <a:pt x="86" y="179"/>
                      <a:pt x="60" y="183"/>
                    </a:cubicBezTo>
                    <a:cubicBezTo>
                      <a:pt x="39" y="185"/>
                      <a:pt x="17" y="182"/>
                      <a:pt x="0" y="172"/>
                    </a:cubicBezTo>
                    <a:lnTo>
                      <a:pt x="0" y="136"/>
                    </a:lnTo>
                    <a:lnTo>
                      <a:pt x="38" y="136"/>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41" name="Freeform 316">
                <a:extLst>
                  <a:ext uri="{FF2B5EF4-FFF2-40B4-BE49-F238E27FC236}">
                    <a16:creationId xmlns:a16="http://schemas.microsoft.com/office/drawing/2014/main" id="{67E81C23-18CC-49C4-9363-D3D0088861BA}"/>
                  </a:ext>
                </a:extLst>
              </p:cNvPr>
              <p:cNvSpPr>
                <a:spLocks noChangeArrowheads="1"/>
              </p:cNvSpPr>
              <p:nvPr/>
            </p:nvSpPr>
            <p:spPr bwMode="auto">
              <a:xfrm>
                <a:off x="2028825" y="3306763"/>
                <a:ext cx="369888" cy="417513"/>
              </a:xfrm>
              <a:custGeom>
                <a:avLst/>
                <a:gdLst/>
                <a:ahLst/>
                <a:cxnLst>
                  <a:cxn ang="0">
                    <a:pos x="0" y="135"/>
                  </a:cxn>
                  <a:cxn ang="0">
                    <a:pos x="44" y="109"/>
                  </a:cxn>
                  <a:cxn ang="0">
                    <a:pos x="61" y="111"/>
                  </a:cxn>
                  <a:cxn ang="0">
                    <a:pos x="69" y="117"/>
                  </a:cxn>
                  <a:cxn ang="0">
                    <a:pos x="75" y="124"/>
                  </a:cxn>
                  <a:cxn ang="0">
                    <a:pos x="152" y="127"/>
                  </a:cxn>
                  <a:cxn ang="0">
                    <a:pos x="248" y="15"/>
                  </a:cxn>
                  <a:cxn ang="0">
                    <a:pos x="550" y="123"/>
                  </a:cxn>
                  <a:cxn ang="0">
                    <a:pos x="529" y="207"/>
                  </a:cxn>
                  <a:cxn ang="0">
                    <a:pos x="507" y="221"/>
                  </a:cxn>
                  <a:cxn ang="0">
                    <a:pos x="489" y="228"/>
                  </a:cxn>
                  <a:cxn ang="0">
                    <a:pos x="481" y="231"/>
                  </a:cxn>
                  <a:cxn ang="0">
                    <a:pos x="581" y="493"/>
                  </a:cxn>
                  <a:cxn ang="0">
                    <a:pos x="532" y="522"/>
                  </a:cxn>
                  <a:cxn ang="0">
                    <a:pos x="512" y="570"/>
                  </a:cxn>
                  <a:cxn ang="0">
                    <a:pos x="480" y="603"/>
                  </a:cxn>
                  <a:cxn ang="0">
                    <a:pos x="453" y="619"/>
                  </a:cxn>
                  <a:cxn ang="0">
                    <a:pos x="511" y="659"/>
                  </a:cxn>
                  <a:cxn ang="0">
                    <a:pos x="395" y="642"/>
                  </a:cxn>
                  <a:cxn ang="0">
                    <a:pos x="373" y="659"/>
                  </a:cxn>
                  <a:cxn ang="0">
                    <a:pos x="370" y="635"/>
                  </a:cxn>
                  <a:cxn ang="0">
                    <a:pos x="383" y="613"/>
                  </a:cxn>
                  <a:cxn ang="0">
                    <a:pos x="403" y="562"/>
                  </a:cxn>
                  <a:cxn ang="0">
                    <a:pos x="399" y="495"/>
                  </a:cxn>
                  <a:cxn ang="0">
                    <a:pos x="171" y="613"/>
                  </a:cxn>
                  <a:cxn ang="0">
                    <a:pos x="182" y="634"/>
                  </a:cxn>
                  <a:cxn ang="0">
                    <a:pos x="175" y="658"/>
                  </a:cxn>
                  <a:cxn ang="0">
                    <a:pos x="159" y="641"/>
                  </a:cxn>
                  <a:cxn ang="0">
                    <a:pos x="47" y="658"/>
                  </a:cxn>
                  <a:cxn ang="0">
                    <a:pos x="147" y="492"/>
                  </a:cxn>
                  <a:cxn ang="0">
                    <a:pos x="227" y="261"/>
                  </a:cxn>
                  <a:cxn ang="0">
                    <a:pos x="180" y="210"/>
                  </a:cxn>
                  <a:cxn ang="0">
                    <a:pos x="150" y="213"/>
                  </a:cxn>
                  <a:cxn ang="0">
                    <a:pos x="115" y="208"/>
                  </a:cxn>
                  <a:cxn ang="0">
                    <a:pos x="87" y="204"/>
                  </a:cxn>
                  <a:cxn ang="0">
                    <a:pos x="75" y="201"/>
                  </a:cxn>
                  <a:cxn ang="0">
                    <a:pos x="5" y="179"/>
                  </a:cxn>
                </a:cxnLst>
                <a:rect l="0" t="0" r="r" b="b"/>
                <a:pathLst>
                  <a:path w="581" h="659">
                    <a:moveTo>
                      <a:pt x="5" y="179"/>
                    </a:moveTo>
                    <a:lnTo>
                      <a:pt x="0" y="135"/>
                    </a:lnTo>
                    <a:lnTo>
                      <a:pt x="40" y="137"/>
                    </a:lnTo>
                    <a:cubicBezTo>
                      <a:pt x="31" y="124"/>
                      <a:pt x="29" y="118"/>
                      <a:pt x="44" y="109"/>
                    </a:cubicBezTo>
                    <a:lnTo>
                      <a:pt x="52" y="107"/>
                    </a:lnTo>
                    <a:lnTo>
                      <a:pt x="61" y="111"/>
                    </a:lnTo>
                    <a:lnTo>
                      <a:pt x="64" y="114"/>
                    </a:lnTo>
                    <a:lnTo>
                      <a:pt x="69" y="117"/>
                    </a:lnTo>
                    <a:lnTo>
                      <a:pt x="73" y="120"/>
                    </a:lnTo>
                    <a:lnTo>
                      <a:pt x="75" y="124"/>
                    </a:lnTo>
                    <a:lnTo>
                      <a:pt x="75" y="118"/>
                    </a:lnTo>
                    <a:lnTo>
                      <a:pt x="152" y="127"/>
                    </a:lnTo>
                    <a:cubicBezTo>
                      <a:pt x="158" y="110"/>
                      <a:pt x="182" y="81"/>
                      <a:pt x="193" y="64"/>
                    </a:cubicBezTo>
                    <a:cubicBezTo>
                      <a:pt x="210" y="42"/>
                      <a:pt x="219" y="25"/>
                      <a:pt x="248" y="15"/>
                    </a:cubicBezTo>
                    <a:cubicBezTo>
                      <a:pt x="291" y="0"/>
                      <a:pt x="388" y="15"/>
                      <a:pt x="435" y="13"/>
                    </a:cubicBezTo>
                    <a:cubicBezTo>
                      <a:pt x="505" y="13"/>
                      <a:pt x="527" y="61"/>
                      <a:pt x="550" y="123"/>
                    </a:cubicBezTo>
                    <a:cubicBezTo>
                      <a:pt x="557" y="149"/>
                      <a:pt x="557" y="174"/>
                      <a:pt x="538" y="196"/>
                    </a:cubicBezTo>
                    <a:lnTo>
                      <a:pt x="529" y="207"/>
                    </a:lnTo>
                    <a:lnTo>
                      <a:pt x="518" y="215"/>
                    </a:lnTo>
                    <a:lnTo>
                      <a:pt x="507" y="221"/>
                    </a:lnTo>
                    <a:lnTo>
                      <a:pt x="496" y="226"/>
                    </a:lnTo>
                    <a:lnTo>
                      <a:pt x="489" y="228"/>
                    </a:lnTo>
                    <a:lnTo>
                      <a:pt x="482" y="231"/>
                    </a:lnTo>
                    <a:lnTo>
                      <a:pt x="481" y="231"/>
                    </a:lnTo>
                    <a:lnTo>
                      <a:pt x="481" y="269"/>
                    </a:lnTo>
                    <a:lnTo>
                      <a:pt x="581" y="493"/>
                    </a:lnTo>
                    <a:lnTo>
                      <a:pt x="530" y="492"/>
                    </a:lnTo>
                    <a:lnTo>
                      <a:pt x="532" y="522"/>
                    </a:lnTo>
                    <a:lnTo>
                      <a:pt x="525" y="549"/>
                    </a:lnTo>
                    <a:lnTo>
                      <a:pt x="512" y="570"/>
                    </a:lnTo>
                    <a:lnTo>
                      <a:pt x="496" y="588"/>
                    </a:lnTo>
                    <a:lnTo>
                      <a:pt x="480" y="603"/>
                    </a:lnTo>
                    <a:lnTo>
                      <a:pt x="464" y="612"/>
                    </a:lnTo>
                    <a:lnTo>
                      <a:pt x="453" y="619"/>
                    </a:lnTo>
                    <a:lnTo>
                      <a:pt x="448" y="621"/>
                    </a:lnTo>
                    <a:cubicBezTo>
                      <a:pt x="472" y="620"/>
                      <a:pt x="511" y="629"/>
                      <a:pt x="511" y="659"/>
                    </a:cubicBezTo>
                    <a:lnTo>
                      <a:pt x="428" y="659"/>
                    </a:lnTo>
                    <a:lnTo>
                      <a:pt x="395" y="642"/>
                    </a:lnTo>
                    <a:lnTo>
                      <a:pt x="395" y="659"/>
                    </a:lnTo>
                    <a:lnTo>
                      <a:pt x="373" y="659"/>
                    </a:lnTo>
                    <a:lnTo>
                      <a:pt x="370" y="647"/>
                    </a:lnTo>
                    <a:lnTo>
                      <a:pt x="370" y="635"/>
                    </a:lnTo>
                    <a:lnTo>
                      <a:pt x="374" y="625"/>
                    </a:lnTo>
                    <a:lnTo>
                      <a:pt x="383" y="613"/>
                    </a:lnTo>
                    <a:lnTo>
                      <a:pt x="393" y="593"/>
                    </a:lnTo>
                    <a:lnTo>
                      <a:pt x="403" y="562"/>
                    </a:lnTo>
                    <a:lnTo>
                      <a:pt x="407" y="527"/>
                    </a:lnTo>
                    <a:lnTo>
                      <a:pt x="399" y="495"/>
                    </a:lnTo>
                    <a:lnTo>
                      <a:pt x="263" y="493"/>
                    </a:lnTo>
                    <a:cubicBezTo>
                      <a:pt x="259" y="548"/>
                      <a:pt x="205" y="578"/>
                      <a:pt x="171" y="613"/>
                    </a:cubicBezTo>
                    <a:lnTo>
                      <a:pt x="178" y="623"/>
                    </a:lnTo>
                    <a:lnTo>
                      <a:pt x="182" y="634"/>
                    </a:lnTo>
                    <a:lnTo>
                      <a:pt x="181" y="647"/>
                    </a:lnTo>
                    <a:lnTo>
                      <a:pt x="175" y="658"/>
                    </a:lnTo>
                    <a:lnTo>
                      <a:pt x="159" y="658"/>
                    </a:lnTo>
                    <a:lnTo>
                      <a:pt x="159" y="641"/>
                    </a:lnTo>
                    <a:lnTo>
                      <a:pt x="128" y="658"/>
                    </a:lnTo>
                    <a:lnTo>
                      <a:pt x="47" y="658"/>
                    </a:lnTo>
                    <a:cubicBezTo>
                      <a:pt x="52" y="627"/>
                      <a:pt x="76" y="619"/>
                      <a:pt x="104" y="616"/>
                    </a:cubicBezTo>
                    <a:lnTo>
                      <a:pt x="147" y="492"/>
                    </a:lnTo>
                    <a:lnTo>
                      <a:pt x="129" y="492"/>
                    </a:lnTo>
                    <a:lnTo>
                      <a:pt x="227" y="261"/>
                    </a:lnTo>
                    <a:lnTo>
                      <a:pt x="227" y="186"/>
                    </a:lnTo>
                    <a:cubicBezTo>
                      <a:pt x="212" y="196"/>
                      <a:pt x="199" y="209"/>
                      <a:pt x="180" y="210"/>
                    </a:cubicBezTo>
                    <a:lnTo>
                      <a:pt x="165" y="213"/>
                    </a:lnTo>
                    <a:lnTo>
                      <a:pt x="150" y="213"/>
                    </a:lnTo>
                    <a:lnTo>
                      <a:pt x="131" y="210"/>
                    </a:lnTo>
                    <a:lnTo>
                      <a:pt x="115" y="208"/>
                    </a:lnTo>
                    <a:lnTo>
                      <a:pt x="99" y="205"/>
                    </a:lnTo>
                    <a:lnTo>
                      <a:pt x="87" y="204"/>
                    </a:lnTo>
                    <a:lnTo>
                      <a:pt x="79" y="201"/>
                    </a:lnTo>
                    <a:lnTo>
                      <a:pt x="75" y="201"/>
                    </a:lnTo>
                    <a:lnTo>
                      <a:pt x="75" y="191"/>
                    </a:lnTo>
                    <a:cubicBezTo>
                      <a:pt x="51" y="191"/>
                      <a:pt x="27" y="190"/>
                      <a:pt x="5" y="179"/>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342" name="Freeform 317">
                <a:extLst>
                  <a:ext uri="{FF2B5EF4-FFF2-40B4-BE49-F238E27FC236}">
                    <a16:creationId xmlns:a16="http://schemas.microsoft.com/office/drawing/2014/main" id="{FE2CC798-5C8F-4F84-B2D2-E596C8008740}"/>
                  </a:ext>
                </a:extLst>
              </p:cNvPr>
              <p:cNvSpPr>
                <a:spLocks noChangeArrowheads="1"/>
              </p:cNvSpPr>
              <p:nvPr/>
            </p:nvSpPr>
            <p:spPr bwMode="auto">
              <a:xfrm>
                <a:off x="1917700" y="3122613"/>
                <a:ext cx="77788" cy="73025"/>
              </a:xfrm>
              <a:custGeom>
                <a:avLst/>
                <a:gdLst/>
                <a:ahLst/>
                <a:cxnLst>
                  <a:cxn ang="0">
                    <a:pos x="3" y="20"/>
                  </a:cxn>
                  <a:cxn ang="0">
                    <a:pos x="0" y="28"/>
                  </a:cxn>
                  <a:cxn ang="0">
                    <a:pos x="4" y="41"/>
                  </a:cxn>
                  <a:cxn ang="0">
                    <a:pos x="18" y="55"/>
                  </a:cxn>
                  <a:cxn ang="0">
                    <a:pos x="36" y="72"/>
                  </a:cxn>
                  <a:cxn ang="0">
                    <a:pos x="55" y="88"/>
                  </a:cxn>
                  <a:cxn ang="0">
                    <a:pos x="73" y="102"/>
                  </a:cxn>
                  <a:cxn ang="0">
                    <a:pos x="88" y="109"/>
                  </a:cxn>
                  <a:cxn ang="0">
                    <a:pos x="94" y="113"/>
                  </a:cxn>
                  <a:cxn ang="0">
                    <a:pos x="3" y="20"/>
                  </a:cxn>
                </a:cxnLst>
                <a:rect l="0" t="0" r="r" b="b"/>
                <a:pathLst>
                  <a:path w="123" h="113">
                    <a:moveTo>
                      <a:pt x="3" y="20"/>
                    </a:moveTo>
                    <a:lnTo>
                      <a:pt x="0" y="28"/>
                    </a:lnTo>
                    <a:lnTo>
                      <a:pt x="4" y="41"/>
                    </a:lnTo>
                    <a:lnTo>
                      <a:pt x="18" y="55"/>
                    </a:lnTo>
                    <a:lnTo>
                      <a:pt x="36" y="72"/>
                    </a:lnTo>
                    <a:lnTo>
                      <a:pt x="55" y="88"/>
                    </a:lnTo>
                    <a:lnTo>
                      <a:pt x="73" y="102"/>
                    </a:lnTo>
                    <a:lnTo>
                      <a:pt x="88" y="109"/>
                    </a:lnTo>
                    <a:lnTo>
                      <a:pt x="94" y="113"/>
                    </a:lnTo>
                    <a:cubicBezTo>
                      <a:pt x="123" y="65"/>
                      <a:pt x="51" y="0"/>
                      <a:pt x="3" y="20"/>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343" name="Freeform 318">
                <a:extLst>
                  <a:ext uri="{FF2B5EF4-FFF2-40B4-BE49-F238E27FC236}">
                    <a16:creationId xmlns:a16="http://schemas.microsoft.com/office/drawing/2014/main" id="{27F578D0-EAA1-432C-8D25-55E9941C8775}"/>
                  </a:ext>
                </a:extLst>
              </p:cNvPr>
              <p:cNvSpPr>
                <a:spLocks noChangeArrowheads="1"/>
              </p:cNvSpPr>
              <p:nvPr/>
            </p:nvSpPr>
            <p:spPr bwMode="auto">
              <a:xfrm>
                <a:off x="2206625" y="3259138"/>
                <a:ext cx="100013" cy="87313"/>
              </a:xfrm>
              <a:custGeom>
                <a:avLst/>
                <a:gdLst/>
                <a:ahLst/>
                <a:cxnLst>
                  <a:cxn ang="0">
                    <a:pos x="157" y="136"/>
                  </a:cxn>
                  <a:cxn ang="0">
                    <a:pos x="157" y="0"/>
                  </a:cxn>
                  <a:cxn ang="0">
                    <a:pos x="0" y="31"/>
                  </a:cxn>
                  <a:cxn ang="0">
                    <a:pos x="0" y="139"/>
                  </a:cxn>
                  <a:cxn ang="0">
                    <a:pos x="157" y="136"/>
                  </a:cxn>
                </a:cxnLst>
                <a:rect l="0" t="0" r="r" b="b"/>
                <a:pathLst>
                  <a:path w="157" h="139">
                    <a:moveTo>
                      <a:pt x="157" y="136"/>
                    </a:moveTo>
                    <a:lnTo>
                      <a:pt x="157" y="0"/>
                    </a:lnTo>
                    <a:lnTo>
                      <a:pt x="0" y="31"/>
                    </a:lnTo>
                    <a:lnTo>
                      <a:pt x="0" y="139"/>
                    </a:lnTo>
                    <a:lnTo>
                      <a:pt x="157" y="136"/>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44" name="Freeform 319">
                <a:extLst>
                  <a:ext uri="{FF2B5EF4-FFF2-40B4-BE49-F238E27FC236}">
                    <a16:creationId xmlns:a16="http://schemas.microsoft.com/office/drawing/2014/main" id="{51151535-5DDA-4AC9-B38D-F7EB021A7E10}"/>
                  </a:ext>
                </a:extLst>
              </p:cNvPr>
              <p:cNvSpPr>
                <a:spLocks noChangeArrowheads="1"/>
              </p:cNvSpPr>
              <p:nvPr/>
            </p:nvSpPr>
            <p:spPr bwMode="auto">
              <a:xfrm>
                <a:off x="2087563" y="3319463"/>
                <a:ext cx="292100" cy="290513"/>
              </a:xfrm>
              <a:custGeom>
                <a:avLst/>
                <a:gdLst/>
                <a:ahLst/>
                <a:cxnLst>
                  <a:cxn ang="0">
                    <a:pos x="200" y="0"/>
                  </a:cxn>
                  <a:cxn ang="0">
                    <a:pos x="72" y="122"/>
                  </a:cxn>
                  <a:cxn ang="0">
                    <a:pos x="0" y="112"/>
                  </a:cxn>
                  <a:cxn ang="0">
                    <a:pos x="0" y="165"/>
                  </a:cxn>
                  <a:cxn ang="0">
                    <a:pos x="1" y="166"/>
                  </a:cxn>
                  <a:cxn ang="0">
                    <a:pos x="9" y="168"/>
                  </a:cxn>
                  <a:cxn ang="0">
                    <a:pos x="20" y="170"/>
                  </a:cxn>
                  <a:cxn ang="0">
                    <a:pos x="36" y="171"/>
                  </a:cxn>
                  <a:cxn ang="0">
                    <a:pos x="52" y="173"/>
                  </a:cxn>
                  <a:cxn ang="0">
                    <a:pos x="70" y="173"/>
                  </a:cxn>
                  <a:cxn ang="0">
                    <a:pos x="87" y="171"/>
                  </a:cxn>
                  <a:cxn ang="0">
                    <a:pos x="153" y="132"/>
                  </a:cxn>
                  <a:cxn ang="0">
                    <a:pos x="154" y="238"/>
                  </a:cxn>
                  <a:cxn ang="0">
                    <a:pos x="64" y="458"/>
                  </a:cxn>
                  <a:cxn ang="0">
                    <a:pos x="462" y="458"/>
                  </a:cxn>
                  <a:cxn ang="0">
                    <a:pos x="370" y="252"/>
                  </a:cxn>
                  <a:cxn ang="0">
                    <a:pos x="370" y="200"/>
                  </a:cxn>
                  <a:cxn ang="0">
                    <a:pos x="418" y="183"/>
                  </a:cxn>
                  <a:cxn ang="0">
                    <a:pos x="448" y="132"/>
                  </a:cxn>
                  <a:cxn ang="0">
                    <a:pos x="416" y="43"/>
                  </a:cxn>
                  <a:cxn ang="0">
                    <a:pos x="364" y="8"/>
                  </a:cxn>
                  <a:cxn ang="0">
                    <a:pos x="356" y="6"/>
                  </a:cxn>
                  <a:cxn ang="0">
                    <a:pos x="351" y="3"/>
                  </a:cxn>
                  <a:cxn ang="0">
                    <a:pos x="345" y="2"/>
                  </a:cxn>
                  <a:cxn ang="0">
                    <a:pos x="342" y="0"/>
                  </a:cxn>
                  <a:cxn ang="0">
                    <a:pos x="339" y="0"/>
                  </a:cxn>
                  <a:cxn ang="0">
                    <a:pos x="256" y="88"/>
                  </a:cxn>
                  <a:cxn ang="0">
                    <a:pos x="200" y="0"/>
                  </a:cxn>
                </a:cxnLst>
                <a:rect l="0" t="0" r="r" b="b"/>
                <a:pathLst>
                  <a:path w="462" h="458">
                    <a:moveTo>
                      <a:pt x="200" y="0"/>
                    </a:moveTo>
                    <a:cubicBezTo>
                      <a:pt x="123" y="1"/>
                      <a:pt x="111" y="64"/>
                      <a:pt x="72" y="122"/>
                    </a:cubicBezTo>
                    <a:cubicBezTo>
                      <a:pt x="43" y="123"/>
                      <a:pt x="26" y="114"/>
                      <a:pt x="0" y="112"/>
                    </a:cubicBezTo>
                    <a:lnTo>
                      <a:pt x="0" y="165"/>
                    </a:lnTo>
                    <a:lnTo>
                      <a:pt x="1" y="166"/>
                    </a:lnTo>
                    <a:lnTo>
                      <a:pt x="9" y="168"/>
                    </a:lnTo>
                    <a:lnTo>
                      <a:pt x="20" y="170"/>
                    </a:lnTo>
                    <a:lnTo>
                      <a:pt x="36" y="171"/>
                    </a:lnTo>
                    <a:lnTo>
                      <a:pt x="52" y="173"/>
                    </a:lnTo>
                    <a:lnTo>
                      <a:pt x="70" y="173"/>
                    </a:lnTo>
                    <a:lnTo>
                      <a:pt x="87" y="171"/>
                    </a:lnTo>
                    <a:cubicBezTo>
                      <a:pt x="104" y="167"/>
                      <a:pt x="135" y="141"/>
                      <a:pt x="153" y="132"/>
                    </a:cubicBezTo>
                    <a:lnTo>
                      <a:pt x="154" y="238"/>
                    </a:lnTo>
                    <a:lnTo>
                      <a:pt x="64" y="458"/>
                    </a:lnTo>
                    <a:lnTo>
                      <a:pt x="462" y="458"/>
                    </a:lnTo>
                    <a:lnTo>
                      <a:pt x="370" y="252"/>
                    </a:lnTo>
                    <a:lnTo>
                      <a:pt x="370" y="200"/>
                    </a:lnTo>
                    <a:lnTo>
                      <a:pt x="418" y="183"/>
                    </a:lnTo>
                    <a:cubicBezTo>
                      <a:pt x="432" y="165"/>
                      <a:pt x="448" y="154"/>
                      <a:pt x="448" y="132"/>
                    </a:cubicBezTo>
                    <a:cubicBezTo>
                      <a:pt x="445" y="95"/>
                      <a:pt x="434" y="75"/>
                      <a:pt x="416" y="43"/>
                    </a:cubicBezTo>
                    <a:cubicBezTo>
                      <a:pt x="392" y="17"/>
                      <a:pt x="391" y="19"/>
                      <a:pt x="364" y="8"/>
                    </a:cubicBezTo>
                    <a:lnTo>
                      <a:pt x="356" y="6"/>
                    </a:lnTo>
                    <a:lnTo>
                      <a:pt x="351" y="3"/>
                    </a:lnTo>
                    <a:lnTo>
                      <a:pt x="345" y="2"/>
                    </a:lnTo>
                    <a:lnTo>
                      <a:pt x="342" y="0"/>
                    </a:lnTo>
                    <a:lnTo>
                      <a:pt x="339" y="0"/>
                    </a:lnTo>
                    <a:lnTo>
                      <a:pt x="256" y="88"/>
                    </a:lnTo>
                    <a:lnTo>
                      <a:pt x="200" y="0"/>
                    </a:lnTo>
                    <a:close/>
                  </a:path>
                </a:pathLst>
              </a:custGeom>
              <a:solidFill>
                <a:srgbClr val="FF954F"/>
              </a:solidFill>
              <a:ln w="12700" cmpd="sng">
                <a:solidFill>
                  <a:srgbClr val="FF954F"/>
                </a:solidFill>
                <a:prstDash val="solid"/>
                <a:round/>
                <a:headEnd/>
                <a:tailEnd/>
              </a:ln>
            </p:spPr>
            <p:txBody>
              <a:bodyPr/>
              <a:lstStyle/>
              <a:p>
                <a:endParaRPr lang="es-PE"/>
              </a:p>
            </p:txBody>
          </p:sp>
          <p:sp>
            <p:nvSpPr>
              <p:cNvPr id="345" name="Freeform 320">
                <a:extLst>
                  <a:ext uri="{FF2B5EF4-FFF2-40B4-BE49-F238E27FC236}">
                    <a16:creationId xmlns:a16="http://schemas.microsoft.com/office/drawing/2014/main" id="{9BAD0BA4-60CB-40BC-89ED-852189EC623F}"/>
                  </a:ext>
                </a:extLst>
              </p:cNvPr>
              <p:cNvSpPr>
                <a:spLocks noChangeArrowheads="1"/>
              </p:cNvSpPr>
              <p:nvPr/>
            </p:nvSpPr>
            <p:spPr bwMode="auto">
              <a:xfrm>
                <a:off x="2101850" y="3619500"/>
                <a:ext cx="80963" cy="77788"/>
              </a:xfrm>
              <a:custGeom>
                <a:avLst/>
                <a:gdLst/>
                <a:ahLst/>
                <a:cxnLst>
                  <a:cxn ang="0">
                    <a:pos x="0" y="121"/>
                  </a:cxn>
                  <a:cxn ang="0">
                    <a:pos x="26" y="122"/>
                  </a:cxn>
                  <a:cxn ang="0">
                    <a:pos x="31" y="120"/>
                  </a:cxn>
                  <a:cxn ang="0">
                    <a:pos x="44" y="110"/>
                  </a:cxn>
                  <a:cxn ang="0">
                    <a:pos x="62" y="96"/>
                  </a:cxn>
                  <a:cxn ang="0">
                    <a:pos x="81" y="78"/>
                  </a:cxn>
                  <a:cxn ang="0">
                    <a:pos x="100" y="58"/>
                  </a:cxn>
                  <a:cxn ang="0">
                    <a:pos x="117" y="38"/>
                  </a:cxn>
                  <a:cxn ang="0">
                    <a:pos x="127" y="18"/>
                  </a:cxn>
                  <a:cxn ang="0">
                    <a:pos x="127" y="0"/>
                  </a:cxn>
                  <a:cxn ang="0">
                    <a:pos x="49" y="0"/>
                  </a:cxn>
                  <a:cxn ang="0">
                    <a:pos x="0" y="121"/>
                  </a:cxn>
                </a:cxnLst>
                <a:rect l="0" t="0" r="r" b="b"/>
                <a:pathLst>
                  <a:path w="127" h="122">
                    <a:moveTo>
                      <a:pt x="0" y="121"/>
                    </a:moveTo>
                    <a:lnTo>
                      <a:pt x="26" y="122"/>
                    </a:lnTo>
                    <a:lnTo>
                      <a:pt x="31" y="120"/>
                    </a:lnTo>
                    <a:lnTo>
                      <a:pt x="44" y="110"/>
                    </a:lnTo>
                    <a:lnTo>
                      <a:pt x="62" y="96"/>
                    </a:lnTo>
                    <a:lnTo>
                      <a:pt x="81" y="78"/>
                    </a:lnTo>
                    <a:lnTo>
                      <a:pt x="100" y="58"/>
                    </a:lnTo>
                    <a:lnTo>
                      <a:pt x="117" y="38"/>
                    </a:lnTo>
                    <a:lnTo>
                      <a:pt x="127" y="18"/>
                    </a:lnTo>
                    <a:lnTo>
                      <a:pt x="127" y="0"/>
                    </a:lnTo>
                    <a:lnTo>
                      <a:pt x="49" y="0"/>
                    </a:lnTo>
                    <a:lnTo>
                      <a:pt x="0" y="121"/>
                    </a:lnTo>
                    <a:close/>
                  </a:path>
                </a:pathLst>
              </a:custGeom>
              <a:solidFill>
                <a:srgbClr val="AEAA75"/>
              </a:solidFill>
              <a:ln w="12700" cmpd="sng">
                <a:solidFill>
                  <a:srgbClr val="AEAA75"/>
                </a:solidFill>
                <a:prstDash val="solid"/>
                <a:round/>
                <a:headEnd/>
                <a:tailEnd/>
              </a:ln>
            </p:spPr>
            <p:txBody>
              <a:bodyPr/>
              <a:lstStyle/>
              <a:p>
                <a:endParaRPr lang="es-PE"/>
              </a:p>
            </p:txBody>
          </p:sp>
          <p:sp>
            <p:nvSpPr>
              <p:cNvPr id="346" name="Freeform 321">
                <a:extLst>
                  <a:ext uri="{FF2B5EF4-FFF2-40B4-BE49-F238E27FC236}">
                    <a16:creationId xmlns:a16="http://schemas.microsoft.com/office/drawing/2014/main" id="{9FDB21EA-1252-4185-92ED-19575469E761}"/>
                  </a:ext>
                </a:extLst>
              </p:cNvPr>
              <p:cNvSpPr>
                <a:spLocks noChangeArrowheads="1"/>
              </p:cNvSpPr>
              <p:nvPr/>
            </p:nvSpPr>
            <p:spPr bwMode="auto">
              <a:xfrm>
                <a:off x="2281238" y="3619500"/>
                <a:ext cx="74613" cy="77788"/>
              </a:xfrm>
              <a:custGeom>
                <a:avLst/>
                <a:gdLst/>
                <a:ahLst/>
                <a:cxnLst>
                  <a:cxn ang="0">
                    <a:pos x="21" y="0"/>
                  </a:cxn>
                  <a:cxn ang="0">
                    <a:pos x="26" y="36"/>
                  </a:cxn>
                  <a:cxn ang="0">
                    <a:pos x="18" y="75"/>
                  </a:cxn>
                  <a:cxn ang="0">
                    <a:pos x="4" y="108"/>
                  </a:cxn>
                  <a:cxn ang="0">
                    <a:pos x="0" y="120"/>
                  </a:cxn>
                  <a:cxn ang="0">
                    <a:pos x="38" y="121"/>
                  </a:cxn>
                  <a:cxn ang="0">
                    <a:pos x="48" y="116"/>
                  </a:cxn>
                  <a:cxn ang="0">
                    <a:pos x="58" y="109"/>
                  </a:cxn>
                  <a:cxn ang="0">
                    <a:pos x="73" y="100"/>
                  </a:cxn>
                  <a:cxn ang="0">
                    <a:pos x="85" y="90"/>
                  </a:cxn>
                  <a:cxn ang="0">
                    <a:pos x="98" y="75"/>
                  </a:cxn>
                  <a:cxn ang="0">
                    <a:pos x="108" y="58"/>
                  </a:cxn>
                  <a:cxn ang="0">
                    <a:pos x="117" y="30"/>
                  </a:cxn>
                  <a:cxn ang="0">
                    <a:pos x="117" y="20"/>
                  </a:cxn>
                  <a:cxn ang="0">
                    <a:pos x="116" y="10"/>
                  </a:cxn>
                  <a:cxn ang="0">
                    <a:pos x="112" y="1"/>
                  </a:cxn>
                  <a:cxn ang="0">
                    <a:pos x="21" y="0"/>
                  </a:cxn>
                </a:cxnLst>
                <a:rect l="0" t="0" r="r" b="b"/>
                <a:pathLst>
                  <a:path w="117" h="121">
                    <a:moveTo>
                      <a:pt x="21" y="0"/>
                    </a:moveTo>
                    <a:lnTo>
                      <a:pt x="26" y="36"/>
                    </a:lnTo>
                    <a:lnTo>
                      <a:pt x="18" y="75"/>
                    </a:lnTo>
                    <a:lnTo>
                      <a:pt x="4" y="108"/>
                    </a:lnTo>
                    <a:lnTo>
                      <a:pt x="0" y="120"/>
                    </a:lnTo>
                    <a:lnTo>
                      <a:pt x="38" y="121"/>
                    </a:lnTo>
                    <a:lnTo>
                      <a:pt x="48" y="116"/>
                    </a:lnTo>
                    <a:lnTo>
                      <a:pt x="58" y="109"/>
                    </a:lnTo>
                    <a:lnTo>
                      <a:pt x="73" y="100"/>
                    </a:lnTo>
                    <a:lnTo>
                      <a:pt x="85" y="90"/>
                    </a:lnTo>
                    <a:lnTo>
                      <a:pt x="98" y="75"/>
                    </a:lnTo>
                    <a:lnTo>
                      <a:pt x="108" y="58"/>
                    </a:lnTo>
                    <a:lnTo>
                      <a:pt x="117" y="30"/>
                    </a:lnTo>
                    <a:lnTo>
                      <a:pt x="117" y="20"/>
                    </a:lnTo>
                    <a:lnTo>
                      <a:pt x="116" y="10"/>
                    </a:lnTo>
                    <a:lnTo>
                      <a:pt x="112" y="1"/>
                    </a:lnTo>
                    <a:lnTo>
                      <a:pt x="21" y="0"/>
                    </a:lnTo>
                    <a:close/>
                  </a:path>
                </a:pathLst>
              </a:custGeom>
              <a:solidFill>
                <a:srgbClr val="AEAA75"/>
              </a:solidFill>
              <a:ln w="12700" cmpd="sng">
                <a:solidFill>
                  <a:srgbClr val="AEAA75"/>
                </a:solidFill>
                <a:prstDash val="solid"/>
                <a:round/>
                <a:headEnd/>
                <a:tailEnd/>
              </a:ln>
            </p:spPr>
            <p:txBody>
              <a:bodyPr/>
              <a:lstStyle/>
              <a:p>
                <a:endParaRPr lang="es-PE"/>
              </a:p>
            </p:txBody>
          </p:sp>
          <p:sp>
            <p:nvSpPr>
              <p:cNvPr id="347" name="Freeform 322">
                <a:extLst>
                  <a:ext uri="{FF2B5EF4-FFF2-40B4-BE49-F238E27FC236}">
                    <a16:creationId xmlns:a16="http://schemas.microsoft.com/office/drawing/2014/main" id="{E6C22FE6-7941-47EE-AF34-E98E609336AB}"/>
                  </a:ext>
                </a:extLst>
              </p:cNvPr>
              <p:cNvSpPr>
                <a:spLocks noChangeArrowheads="1"/>
              </p:cNvSpPr>
              <p:nvPr/>
            </p:nvSpPr>
            <p:spPr bwMode="auto">
              <a:xfrm>
                <a:off x="2193925" y="3316288"/>
                <a:ext cx="123825" cy="76200"/>
              </a:xfrm>
              <a:custGeom>
                <a:avLst/>
                <a:gdLst/>
                <a:ahLst/>
                <a:cxnLst>
                  <a:cxn ang="0">
                    <a:pos x="183" y="63"/>
                  </a:cxn>
                  <a:cxn ang="0">
                    <a:pos x="169" y="45"/>
                  </a:cxn>
                  <a:cxn ang="0">
                    <a:pos x="195" y="27"/>
                  </a:cxn>
                  <a:cxn ang="0">
                    <a:pos x="175" y="2"/>
                  </a:cxn>
                  <a:cxn ang="0">
                    <a:pos x="160" y="2"/>
                  </a:cxn>
                  <a:cxn ang="0">
                    <a:pos x="178" y="25"/>
                  </a:cxn>
                  <a:cxn ang="0">
                    <a:pos x="154" y="43"/>
                  </a:cxn>
                  <a:cxn ang="0">
                    <a:pos x="157" y="45"/>
                  </a:cxn>
                  <a:cxn ang="0">
                    <a:pos x="160" y="51"/>
                  </a:cxn>
                  <a:cxn ang="0">
                    <a:pos x="168" y="58"/>
                  </a:cxn>
                  <a:cxn ang="0">
                    <a:pos x="90" y="106"/>
                  </a:cxn>
                  <a:cxn ang="0">
                    <a:pos x="20" y="61"/>
                  </a:cxn>
                  <a:cxn ang="0">
                    <a:pos x="37" y="43"/>
                  </a:cxn>
                  <a:cxn ang="0">
                    <a:pos x="14" y="25"/>
                  </a:cxn>
                  <a:cxn ang="0">
                    <a:pos x="28" y="0"/>
                  </a:cxn>
                  <a:cxn ang="0">
                    <a:pos x="15" y="1"/>
                  </a:cxn>
                  <a:cxn ang="0">
                    <a:pos x="0" y="27"/>
                  </a:cxn>
                  <a:cxn ang="0">
                    <a:pos x="22" y="44"/>
                  </a:cxn>
                  <a:cxn ang="0">
                    <a:pos x="4" y="62"/>
                  </a:cxn>
                  <a:cxn ang="0">
                    <a:pos x="90" y="120"/>
                  </a:cxn>
                  <a:cxn ang="0">
                    <a:pos x="183" y="63"/>
                  </a:cxn>
                </a:cxnLst>
                <a:rect l="0" t="0" r="r" b="b"/>
                <a:pathLst>
                  <a:path w="195" h="120">
                    <a:moveTo>
                      <a:pt x="183" y="63"/>
                    </a:moveTo>
                    <a:lnTo>
                      <a:pt x="169" y="45"/>
                    </a:lnTo>
                    <a:lnTo>
                      <a:pt x="195" y="27"/>
                    </a:lnTo>
                    <a:lnTo>
                      <a:pt x="175" y="2"/>
                    </a:lnTo>
                    <a:lnTo>
                      <a:pt x="160" y="2"/>
                    </a:lnTo>
                    <a:lnTo>
                      <a:pt x="178" y="25"/>
                    </a:lnTo>
                    <a:lnTo>
                      <a:pt x="154" y="43"/>
                    </a:lnTo>
                    <a:lnTo>
                      <a:pt x="157" y="45"/>
                    </a:lnTo>
                    <a:lnTo>
                      <a:pt x="160" y="51"/>
                    </a:lnTo>
                    <a:lnTo>
                      <a:pt x="168" y="58"/>
                    </a:lnTo>
                    <a:lnTo>
                      <a:pt x="90" y="106"/>
                    </a:lnTo>
                    <a:lnTo>
                      <a:pt x="20" y="61"/>
                    </a:lnTo>
                    <a:lnTo>
                      <a:pt x="37" y="43"/>
                    </a:lnTo>
                    <a:lnTo>
                      <a:pt x="14" y="25"/>
                    </a:lnTo>
                    <a:lnTo>
                      <a:pt x="28" y="0"/>
                    </a:lnTo>
                    <a:lnTo>
                      <a:pt x="15" y="1"/>
                    </a:lnTo>
                    <a:lnTo>
                      <a:pt x="0" y="27"/>
                    </a:lnTo>
                    <a:lnTo>
                      <a:pt x="22" y="44"/>
                    </a:lnTo>
                    <a:lnTo>
                      <a:pt x="4" y="62"/>
                    </a:lnTo>
                    <a:lnTo>
                      <a:pt x="90" y="120"/>
                    </a:lnTo>
                    <a:lnTo>
                      <a:pt x="183" y="6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48" name="Freeform 323">
                <a:extLst>
                  <a:ext uri="{FF2B5EF4-FFF2-40B4-BE49-F238E27FC236}">
                    <a16:creationId xmlns:a16="http://schemas.microsoft.com/office/drawing/2014/main" id="{ECD333C9-8043-4CBE-8183-90325889B81F}"/>
                  </a:ext>
                </a:extLst>
              </p:cNvPr>
              <p:cNvSpPr>
                <a:spLocks noChangeArrowheads="1"/>
              </p:cNvSpPr>
              <p:nvPr/>
            </p:nvSpPr>
            <p:spPr bwMode="auto">
              <a:xfrm>
                <a:off x="2160588" y="3471863"/>
                <a:ext cx="185738" cy="61913"/>
              </a:xfrm>
              <a:custGeom>
                <a:avLst/>
                <a:gdLst/>
                <a:ahLst/>
                <a:cxnLst>
                  <a:cxn ang="0">
                    <a:pos x="143" y="0"/>
                  </a:cxn>
                  <a:cxn ang="0">
                    <a:pos x="143" y="1"/>
                  </a:cxn>
                  <a:cxn ang="0">
                    <a:pos x="140" y="3"/>
                  </a:cxn>
                  <a:cxn ang="0">
                    <a:pos x="138" y="9"/>
                  </a:cxn>
                  <a:cxn ang="0">
                    <a:pos x="131" y="16"/>
                  </a:cxn>
                  <a:cxn ang="0">
                    <a:pos x="127" y="25"/>
                  </a:cxn>
                  <a:cxn ang="0">
                    <a:pos x="120" y="32"/>
                  </a:cxn>
                  <a:cxn ang="0">
                    <a:pos x="110" y="39"/>
                  </a:cxn>
                  <a:cxn ang="0">
                    <a:pos x="100" y="48"/>
                  </a:cxn>
                  <a:cxn ang="0">
                    <a:pos x="3" y="72"/>
                  </a:cxn>
                  <a:cxn ang="0">
                    <a:pos x="0" y="82"/>
                  </a:cxn>
                  <a:cxn ang="0">
                    <a:pos x="141" y="20"/>
                  </a:cxn>
                  <a:cxn ang="0">
                    <a:pos x="293" y="83"/>
                  </a:cxn>
                  <a:cxn ang="0">
                    <a:pos x="288" y="72"/>
                  </a:cxn>
                  <a:cxn ang="0">
                    <a:pos x="184" y="55"/>
                  </a:cxn>
                  <a:cxn ang="0">
                    <a:pos x="176" y="48"/>
                  </a:cxn>
                  <a:cxn ang="0">
                    <a:pos x="168" y="39"/>
                  </a:cxn>
                  <a:cxn ang="0">
                    <a:pos x="161" y="31"/>
                  </a:cxn>
                  <a:cxn ang="0">
                    <a:pos x="155" y="21"/>
                  </a:cxn>
                  <a:cxn ang="0">
                    <a:pos x="150" y="13"/>
                  </a:cxn>
                  <a:cxn ang="0">
                    <a:pos x="146" y="7"/>
                  </a:cxn>
                  <a:cxn ang="0">
                    <a:pos x="145" y="1"/>
                  </a:cxn>
                  <a:cxn ang="0">
                    <a:pos x="143" y="0"/>
                  </a:cxn>
                </a:cxnLst>
                <a:rect l="0" t="0" r="r" b="b"/>
                <a:pathLst>
                  <a:path w="293" h="99">
                    <a:moveTo>
                      <a:pt x="143" y="0"/>
                    </a:moveTo>
                    <a:lnTo>
                      <a:pt x="143" y="1"/>
                    </a:lnTo>
                    <a:lnTo>
                      <a:pt x="140" y="3"/>
                    </a:lnTo>
                    <a:lnTo>
                      <a:pt x="138" y="9"/>
                    </a:lnTo>
                    <a:lnTo>
                      <a:pt x="131" y="16"/>
                    </a:lnTo>
                    <a:lnTo>
                      <a:pt x="127" y="25"/>
                    </a:lnTo>
                    <a:lnTo>
                      <a:pt x="120" y="32"/>
                    </a:lnTo>
                    <a:lnTo>
                      <a:pt x="110" y="39"/>
                    </a:lnTo>
                    <a:lnTo>
                      <a:pt x="100" y="48"/>
                    </a:lnTo>
                    <a:cubicBezTo>
                      <a:pt x="79" y="66"/>
                      <a:pt x="31" y="71"/>
                      <a:pt x="3" y="72"/>
                    </a:cubicBezTo>
                    <a:lnTo>
                      <a:pt x="0" y="82"/>
                    </a:lnTo>
                    <a:cubicBezTo>
                      <a:pt x="47" y="86"/>
                      <a:pt x="122" y="70"/>
                      <a:pt x="141" y="20"/>
                    </a:cubicBezTo>
                    <a:cubicBezTo>
                      <a:pt x="166" y="77"/>
                      <a:pt x="236" y="99"/>
                      <a:pt x="293" y="83"/>
                    </a:cubicBezTo>
                    <a:lnTo>
                      <a:pt x="288" y="72"/>
                    </a:lnTo>
                    <a:cubicBezTo>
                      <a:pt x="253" y="75"/>
                      <a:pt x="214" y="76"/>
                      <a:pt x="184" y="55"/>
                    </a:cubicBezTo>
                    <a:lnTo>
                      <a:pt x="176" y="48"/>
                    </a:lnTo>
                    <a:lnTo>
                      <a:pt x="168" y="39"/>
                    </a:lnTo>
                    <a:lnTo>
                      <a:pt x="161" y="31"/>
                    </a:lnTo>
                    <a:lnTo>
                      <a:pt x="155" y="21"/>
                    </a:lnTo>
                    <a:lnTo>
                      <a:pt x="150" y="13"/>
                    </a:lnTo>
                    <a:lnTo>
                      <a:pt x="146" y="7"/>
                    </a:lnTo>
                    <a:lnTo>
                      <a:pt x="145" y="1"/>
                    </a:lnTo>
                    <a:lnTo>
                      <a:pt x="143"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49" name="Freeform 324">
                <a:extLst>
                  <a:ext uri="{FF2B5EF4-FFF2-40B4-BE49-F238E27FC236}">
                    <a16:creationId xmlns:a16="http://schemas.microsoft.com/office/drawing/2014/main" id="{3E8F900F-3BF9-4E6F-8F47-F60E9DCE145E}"/>
                  </a:ext>
                </a:extLst>
              </p:cNvPr>
              <p:cNvSpPr>
                <a:spLocks noChangeArrowheads="1"/>
              </p:cNvSpPr>
              <p:nvPr/>
            </p:nvSpPr>
            <p:spPr bwMode="auto">
              <a:xfrm>
                <a:off x="2219325" y="3281363"/>
                <a:ext cx="73025" cy="80963"/>
              </a:xfrm>
              <a:custGeom>
                <a:avLst/>
                <a:gdLst/>
                <a:ahLst/>
                <a:cxnLst>
                  <a:cxn ang="0">
                    <a:pos x="113" y="57"/>
                  </a:cxn>
                  <a:cxn ang="0">
                    <a:pos x="113" y="0"/>
                  </a:cxn>
                  <a:cxn ang="0">
                    <a:pos x="0" y="0"/>
                  </a:cxn>
                  <a:cxn ang="0">
                    <a:pos x="0" y="49"/>
                  </a:cxn>
                  <a:cxn ang="0">
                    <a:pos x="50" y="127"/>
                  </a:cxn>
                  <a:cxn ang="0">
                    <a:pos x="113" y="57"/>
                  </a:cxn>
                </a:cxnLst>
                <a:rect l="0" t="0" r="r" b="b"/>
                <a:pathLst>
                  <a:path w="113" h="127">
                    <a:moveTo>
                      <a:pt x="113" y="57"/>
                    </a:moveTo>
                    <a:lnTo>
                      <a:pt x="113" y="0"/>
                    </a:lnTo>
                    <a:lnTo>
                      <a:pt x="0" y="0"/>
                    </a:lnTo>
                    <a:lnTo>
                      <a:pt x="0" y="49"/>
                    </a:lnTo>
                    <a:lnTo>
                      <a:pt x="50" y="127"/>
                    </a:lnTo>
                    <a:lnTo>
                      <a:pt x="113" y="57"/>
                    </a:lnTo>
                    <a:close/>
                  </a:path>
                </a:pathLst>
              </a:custGeom>
              <a:solidFill>
                <a:srgbClr val="AEAA75"/>
              </a:solidFill>
              <a:ln w="12700" cmpd="sng">
                <a:solidFill>
                  <a:srgbClr val="AEAA75"/>
                </a:solidFill>
                <a:prstDash val="solid"/>
                <a:round/>
                <a:headEnd/>
                <a:tailEnd/>
              </a:ln>
            </p:spPr>
            <p:txBody>
              <a:bodyPr/>
              <a:lstStyle/>
              <a:p>
                <a:endParaRPr lang="es-PE"/>
              </a:p>
            </p:txBody>
          </p:sp>
          <p:sp>
            <p:nvSpPr>
              <p:cNvPr id="350" name="Freeform 325">
                <a:extLst>
                  <a:ext uri="{FF2B5EF4-FFF2-40B4-BE49-F238E27FC236}">
                    <a16:creationId xmlns:a16="http://schemas.microsoft.com/office/drawing/2014/main" id="{6AC33308-9E42-4E54-BD8C-DCEEF33C2878}"/>
                  </a:ext>
                </a:extLst>
              </p:cNvPr>
              <p:cNvSpPr>
                <a:spLocks noChangeArrowheads="1"/>
              </p:cNvSpPr>
              <p:nvPr/>
            </p:nvSpPr>
            <p:spPr bwMode="auto">
              <a:xfrm>
                <a:off x="2144713" y="3087688"/>
                <a:ext cx="212725" cy="249238"/>
              </a:xfrm>
              <a:custGeom>
                <a:avLst/>
                <a:gdLst/>
                <a:ahLst/>
                <a:cxnLst>
                  <a:cxn ang="0">
                    <a:pos x="273" y="141"/>
                  </a:cxn>
                  <a:cxn ang="0">
                    <a:pos x="272" y="141"/>
                  </a:cxn>
                  <a:cxn ang="0">
                    <a:pos x="0" y="197"/>
                  </a:cxn>
                  <a:cxn ang="0">
                    <a:pos x="270" y="260"/>
                  </a:cxn>
                  <a:cxn ang="0">
                    <a:pos x="273" y="141"/>
                  </a:cxn>
                </a:cxnLst>
                <a:rect l="0" t="0" r="r" b="b"/>
                <a:pathLst>
                  <a:path w="334" h="392">
                    <a:moveTo>
                      <a:pt x="273" y="141"/>
                    </a:moveTo>
                    <a:lnTo>
                      <a:pt x="272" y="141"/>
                    </a:lnTo>
                    <a:cubicBezTo>
                      <a:pt x="206" y="0"/>
                      <a:pt x="6" y="39"/>
                      <a:pt x="0" y="197"/>
                    </a:cubicBezTo>
                    <a:cubicBezTo>
                      <a:pt x="4" y="349"/>
                      <a:pt x="199" y="392"/>
                      <a:pt x="270" y="260"/>
                    </a:cubicBezTo>
                    <a:cubicBezTo>
                      <a:pt x="334" y="262"/>
                      <a:pt x="334" y="142"/>
                      <a:pt x="273" y="141"/>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351" name="Freeform 326">
                <a:extLst>
                  <a:ext uri="{FF2B5EF4-FFF2-40B4-BE49-F238E27FC236}">
                    <a16:creationId xmlns:a16="http://schemas.microsoft.com/office/drawing/2014/main" id="{4D6B0177-FEF0-410A-83BA-B4B1671B0428}"/>
                  </a:ext>
                </a:extLst>
              </p:cNvPr>
              <p:cNvSpPr>
                <a:spLocks noChangeArrowheads="1"/>
              </p:cNvSpPr>
              <p:nvPr/>
            </p:nvSpPr>
            <p:spPr bwMode="auto">
              <a:xfrm>
                <a:off x="2157413" y="3109913"/>
                <a:ext cx="179388" cy="207963"/>
              </a:xfrm>
              <a:custGeom>
                <a:avLst/>
                <a:gdLst/>
                <a:ahLst/>
                <a:cxnLst>
                  <a:cxn ang="0">
                    <a:pos x="254" y="134"/>
                  </a:cxn>
                  <a:cxn ang="0">
                    <a:pos x="250" y="134"/>
                  </a:cxn>
                  <a:cxn ang="0">
                    <a:pos x="246" y="135"/>
                  </a:cxn>
                  <a:cxn ang="0">
                    <a:pos x="242" y="137"/>
                  </a:cxn>
                  <a:cxn ang="0">
                    <a:pos x="238" y="141"/>
                  </a:cxn>
                  <a:cxn ang="0">
                    <a:pos x="0" y="161"/>
                  </a:cxn>
                  <a:cxn ang="0">
                    <a:pos x="236" y="192"/>
                  </a:cxn>
                  <a:cxn ang="0">
                    <a:pos x="241" y="197"/>
                  </a:cxn>
                  <a:cxn ang="0">
                    <a:pos x="244" y="200"/>
                  </a:cxn>
                  <a:cxn ang="0">
                    <a:pos x="254" y="202"/>
                  </a:cxn>
                  <a:cxn ang="0">
                    <a:pos x="266" y="200"/>
                  </a:cxn>
                  <a:cxn ang="0">
                    <a:pos x="273" y="192"/>
                  </a:cxn>
                  <a:cxn ang="0">
                    <a:pos x="279" y="182"/>
                  </a:cxn>
                  <a:cxn ang="0">
                    <a:pos x="281" y="168"/>
                  </a:cxn>
                  <a:cxn ang="0">
                    <a:pos x="279" y="154"/>
                  </a:cxn>
                  <a:cxn ang="0">
                    <a:pos x="273" y="143"/>
                  </a:cxn>
                  <a:cxn ang="0">
                    <a:pos x="266" y="136"/>
                  </a:cxn>
                  <a:cxn ang="0">
                    <a:pos x="254" y="134"/>
                  </a:cxn>
                </a:cxnLst>
                <a:rect l="0" t="0" r="r" b="b"/>
                <a:pathLst>
                  <a:path w="281" h="327">
                    <a:moveTo>
                      <a:pt x="254" y="134"/>
                    </a:moveTo>
                    <a:lnTo>
                      <a:pt x="250" y="134"/>
                    </a:lnTo>
                    <a:lnTo>
                      <a:pt x="246" y="135"/>
                    </a:lnTo>
                    <a:lnTo>
                      <a:pt x="242" y="137"/>
                    </a:lnTo>
                    <a:lnTo>
                      <a:pt x="238" y="141"/>
                    </a:lnTo>
                    <a:cubicBezTo>
                      <a:pt x="208" y="0"/>
                      <a:pt x="9" y="13"/>
                      <a:pt x="0" y="161"/>
                    </a:cubicBezTo>
                    <a:cubicBezTo>
                      <a:pt x="5" y="302"/>
                      <a:pt x="198" y="327"/>
                      <a:pt x="236" y="192"/>
                    </a:cubicBezTo>
                    <a:lnTo>
                      <a:pt x="241" y="197"/>
                    </a:lnTo>
                    <a:lnTo>
                      <a:pt x="244" y="200"/>
                    </a:lnTo>
                    <a:lnTo>
                      <a:pt x="254" y="202"/>
                    </a:lnTo>
                    <a:lnTo>
                      <a:pt x="266" y="200"/>
                    </a:lnTo>
                    <a:lnTo>
                      <a:pt x="273" y="192"/>
                    </a:lnTo>
                    <a:lnTo>
                      <a:pt x="279" y="182"/>
                    </a:lnTo>
                    <a:lnTo>
                      <a:pt x="281" y="168"/>
                    </a:lnTo>
                    <a:lnTo>
                      <a:pt x="279" y="154"/>
                    </a:lnTo>
                    <a:lnTo>
                      <a:pt x="273" y="143"/>
                    </a:lnTo>
                    <a:lnTo>
                      <a:pt x="266" y="136"/>
                    </a:lnTo>
                    <a:lnTo>
                      <a:pt x="254" y="134"/>
                    </a:lnTo>
                    <a:close/>
                  </a:path>
                </a:pathLst>
              </a:custGeom>
              <a:solidFill>
                <a:srgbClr val="AEAA75"/>
              </a:solidFill>
              <a:ln w="12700" cmpd="sng">
                <a:solidFill>
                  <a:srgbClr val="AEAA75"/>
                </a:solidFill>
                <a:prstDash val="solid"/>
                <a:round/>
                <a:headEnd/>
                <a:tailEnd/>
              </a:ln>
            </p:spPr>
            <p:txBody>
              <a:bodyPr/>
              <a:lstStyle/>
              <a:p>
                <a:endParaRPr lang="es-PE"/>
              </a:p>
            </p:txBody>
          </p:sp>
          <p:sp>
            <p:nvSpPr>
              <p:cNvPr id="352" name="Freeform 327">
                <a:extLst>
                  <a:ext uri="{FF2B5EF4-FFF2-40B4-BE49-F238E27FC236}">
                    <a16:creationId xmlns:a16="http://schemas.microsoft.com/office/drawing/2014/main" id="{F2190B62-A813-4B9F-9006-12DAD51612D3}"/>
                  </a:ext>
                </a:extLst>
              </p:cNvPr>
              <p:cNvSpPr>
                <a:spLocks noChangeArrowheads="1"/>
              </p:cNvSpPr>
              <p:nvPr/>
            </p:nvSpPr>
            <p:spPr bwMode="auto">
              <a:xfrm>
                <a:off x="2314575" y="3224213"/>
                <a:ext cx="12700" cy="11113"/>
              </a:xfrm>
              <a:custGeom>
                <a:avLst/>
                <a:gdLst/>
                <a:ahLst/>
                <a:cxnLst>
                  <a:cxn ang="0">
                    <a:pos x="10" y="19"/>
                  </a:cxn>
                  <a:cxn ang="0">
                    <a:pos x="14" y="17"/>
                  </a:cxn>
                  <a:cxn ang="0">
                    <a:pos x="16" y="15"/>
                  </a:cxn>
                  <a:cxn ang="0">
                    <a:pos x="17" y="13"/>
                  </a:cxn>
                  <a:cxn ang="0">
                    <a:pos x="20" y="9"/>
                  </a:cxn>
                  <a:cxn ang="0">
                    <a:pos x="16" y="2"/>
                  </a:cxn>
                  <a:cxn ang="0">
                    <a:pos x="14" y="1"/>
                  </a:cxn>
                  <a:cxn ang="0">
                    <a:pos x="10" y="0"/>
                  </a:cxn>
                  <a:cxn ang="0">
                    <a:pos x="5" y="1"/>
                  </a:cxn>
                  <a:cxn ang="0">
                    <a:pos x="3" y="2"/>
                  </a:cxn>
                  <a:cxn ang="0">
                    <a:pos x="0" y="9"/>
                  </a:cxn>
                  <a:cxn ang="0">
                    <a:pos x="2" y="13"/>
                  </a:cxn>
                  <a:cxn ang="0">
                    <a:pos x="3" y="15"/>
                  </a:cxn>
                  <a:cxn ang="0">
                    <a:pos x="5" y="17"/>
                  </a:cxn>
                  <a:cxn ang="0">
                    <a:pos x="10" y="19"/>
                  </a:cxn>
                </a:cxnLst>
                <a:rect l="0" t="0" r="r" b="b"/>
                <a:pathLst>
                  <a:path w="20" h="19">
                    <a:moveTo>
                      <a:pt x="10" y="19"/>
                    </a:moveTo>
                    <a:lnTo>
                      <a:pt x="14" y="17"/>
                    </a:lnTo>
                    <a:lnTo>
                      <a:pt x="16" y="15"/>
                    </a:lnTo>
                    <a:lnTo>
                      <a:pt x="17" y="13"/>
                    </a:lnTo>
                    <a:lnTo>
                      <a:pt x="20" y="9"/>
                    </a:lnTo>
                    <a:lnTo>
                      <a:pt x="16" y="2"/>
                    </a:lnTo>
                    <a:lnTo>
                      <a:pt x="14" y="1"/>
                    </a:lnTo>
                    <a:lnTo>
                      <a:pt x="10" y="0"/>
                    </a:lnTo>
                    <a:lnTo>
                      <a:pt x="5" y="1"/>
                    </a:lnTo>
                    <a:lnTo>
                      <a:pt x="3" y="2"/>
                    </a:lnTo>
                    <a:lnTo>
                      <a:pt x="0" y="9"/>
                    </a:lnTo>
                    <a:lnTo>
                      <a:pt x="2" y="13"/>
                    </a:lnTo>
                    <a:lnTo>
                      <a:pt x="3" y="15"/>
                    </a:lnTo>
                    <a:lnTo>
                      <a:pt x="5" y="17"/>
                    </a:lnTo>
                    <a:lnTo>
                      <a:pt x="10" y="19"/>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53" name="Freeform 328">
                <a:extLst>
                  <a:ext uri="{FF2B5EF4-FFF2-40B4-BE49-F238E27FC236}">
                    <a16:creationId xmlns:a16="http://schemas.microsoft.com/office/drawing/2014/main" id="{9914A3AD-42D4-490D-8E64-E69CD5902B64}"/>
                  </a:ext>
                </a:extLst>
              </p:cNvPr>
              <p:cNvSpPr>
                <a:spLocks noChangeArrowheads="1"/>
              </p:cNvSpPr>
              <p:nvPr/>
            </p:nvSpPr>
            <p:spPr bwMode="auto">
              <a:xfrm>
                <a:off x="2200275" y="3243263"/>
                <a:ext cx="71438" cy="25400"/>
              </a:xfrm>
              <a:custGeom>
                <a:avLst/>
                <a:gdLst/>
                <a:ahLst/>
                <a:cxnLst>
                  <a:cxn ang="0">
                    <a:pos x="0" y="0"/>
                  </a:cxn>
                  <a:cxn ang="0">
                    <a:pos x="33" y="38"/>
                  </a:cxn>
                  <a:cxn ang="0">
                    <a:pos x="41" y="40"/>
                  </a:cxn>
                  <a:cxn ang="0">
                    <a:pos x="55" y="40"/>
                  </a:cxn>
                  <a:cxn ang="0">
                    <a:pos x="60" y="38"/>
                  </a:cxn>
                  <a:cxn ang="0">
                    <a:pos x="64" y="38"/>
                  </a:cxn>
                  <a:cxn ang="0">
                    <a:pos x="113" y="0"/>
                  </a:cxn>
                  <a:cxn ang="0">
                    <a:pos x="0" y="0"/>
                  </a:cxn>
                </a:cxnLst>
                <a:rect l="0" t="0" r="r" b="b"/>
                <a:pathLst>
                  <a:path w="113" h="40">
                    <a:moveTo>
                      <a:pt x="0" y="0"/>
                    </a:moveTo>
                    <a:cubicBezTo>
                      <a:pt x="5" y="23"/>
                      <a:pt x="10" y="28"/>
                      <a:pt x="33" y="38"/>
                    </a:cubicBezTo>
                    <a:lnTo>
                      <a:pt x="41" y="40"/>
                    </a:lnTo>
                    <a:lnTo>
                      <a:pt x="55" y="40"/>
                    </a:lnTo>
                    <a:lnTo>
                      <a:pt x="60" y="38"/>
                    </a:lnTo>
                    <a:lnTo>
                      <a:pt x="64" y="38"/>
                    </a:lnTo>
                    <a:lnTo>
                      <a:pt x="113" y="0"/>
                    </a:lnTo>
                    <a:lnTo>
                      <a:pt x="0"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54" name="Freeform 329">
                <a:extLst>
                  <a:ext uri="{FF2B5EF4-FFF2-40B4-BE49-F238E27FC236}">
                    <a16:creationId xmlns:a16="http://schemas.microsoft.com/office/drawing/2014/main" id="{4BCD6CE6-7728-4489-8F81-0EC5E31D7EB3}"/>
                  </a:ext>
                </a:extLst>
              </p:cNvPr>
              <p:cNvSpPr>
                <a:spLocks noChangeArrowheads="1"/>
              </p:cNvSpPr>
              <p:nvPr/>
            </p:nvSpPr>
            <p:spPr bwMode="auto">
              <a:xfrm>
                <a:off x="2208213" y="3249613"/>
                <a:ext cx="44450" cy="6350"/>
              </a:xfrm>
              <a:custGeom>
                <a:avLst/>
                <a:gdLst/>
                <a:ahLst/>
                <a:cxnLst>
                  <a:cxn ang="0">
                    <a:pos x="0" y="0"/>
                  </a:cxn>
                  <a:cxn ang="0">
                    <a:pos x="5" y="10"/>
                  </a:cxn>
                  <a:cxn ang="0">
                    <a:pos x="51" y="10"/>
                  </a:cxn>
                  <a:cxn ang="0">
                    <a:pos x="68" y="0"/>
                  </a:cxn>
                  <a:cxn ang="0">
                    <a:pos x="0" y="0"/>
                  </a:cxn>
                </a:cxnLst>
                <a:rect l="0" t="0" r="r" b="b"/>
                <a:pathLst>
                  <a:path w="68" h="10">
                    <a:moveTo>
                      <a:pt x="0" y="0"/>
                    </a:moveTo>
                    <a:lnTo>
                      <a:pt x="5" y="10"/>
                    </a:lnTo>
                    <a:lnTo>
                      <a:pt x="51" y="10"/>
                    </a:lnTo>
                    <a:lnTo>
                      <a:pt x="68" y="0"/>
                    </a:lnTo>
                    <a:lnTo>
                      <a:pt x="0"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355" name="Freeform 330">
                <a:extLst>
                  <a:ext uri="{FF2B5EF4-FFF2-40B4-BE49-F238E27FC236}">
                    <a16:creationId xmlns:a16="http://schemas.microsoft.com/office/drawing/2014/main" id="{480350F6-B29C-4661-AE17-529ACAC67875}"/>
                  </a:ext>
                </a:extLst>
              </p:cNvPr>
              <p:cNvSpPr>
                <a:spLocks noChangeArrowheads="1"/>
              </p:cNvSpPr>
              <p:nvPr/>
            </p:nvSpPr>
            <p:spPr bwMode="auto">
              <a:xfrm>
                <a:off x="2187575" y="3167063"/>
                <a:ext cx="19050" cy="19050"/>
              </a:xfrm>
              <a:custGeom>
                <a:avLst/>
                <a:gdLst/>
                <a:ahLst/>
                <a:cxnLst>
                  <a:cxn ang="0">
                    <a:pos x="13" y="30"/>
                  </a:cxn>
                  <a:cxn ang="0">
                    <a:pos x="19" y="28"/>
                  </a:cxn>
                  <a:cxn ang="0">
                    <a:pos x="23" y="26"/>
                  </a:cxn>
                  <a:cxn ang="0">
                    <a:pos x="27" y="20"/>
                  </a:cxn>
                  <a:cxn ang="0">
                    <a:pos x="28" y="15"/>
                  </a:cxn>
                  <a:cxn ang="0">
                    <a:pos x="27" y="9"/>
                  </a:cxn>
                  <a:cxn ang="0">
                    <a:pos x="23" y="3"/>
                  </a:cxn>
                  <a:cxn ang="0">
                    <a:pos x="19" y="1"/>
                  </a:cxn>
                  <a:cxn ang="0">
                    <a:pos x="13" y="0"/>
                  </a:cxn>
                  <a:cxn ang="0">
                    <a:pos x="8" y="1"/>
                  </a:cxn>
                  <a:cxn ang="0">
                    <a:pos x="3" y="3"/>
                  </a:cxn>
                  <a:cxn ang="0">
                    <a:pos x="1" y="9"/>
                  </a:cxn>
                  <a:cxn ang="0">
                    <a:pos x="0" y="15"/>
                  </a:cxn>
                  <a:cxn ang="0">
                    <a:pos x="1" y="20"/>
                  </a:cxn>
                  <a:cxn ang="0">
                    <a:pos x="3" y="26"/>
                  </a:cxn>
                  <a:cxn ang="0">
                    <a:pos x="8" y="28"/>
                  </a:cxn>
                  <a:cxn ang="0">
                    <a:pos x="13" y="30"/>
                  </a:cxn>
                </a:cxnLst>
                <a:rect l="0" t="0" r="r" b="b"/>
                <a:pathLst>
                  <a:path w="28" h="30">
                    <a:moveTo>
                      <a:pt x="13" y="30"/>
                    </a:moveTo>
                    <a:lnTo>
                      <a:pt x="19" y="28"/>
                    </a:lnTo>
                    <a:lnTo>
                      <a:pt x="23" y="26"/>
                    </a:lnTo>
                    <a:lnTo>
                      <a:pt x="27" y="20"/>
                    </a:lnTo>
                    <a:lnTo>
                      <a:pt x="28" y="15"/>
                    </a:lnTo>
                    <a:lnTo>
                      <a:pt x="27" y="9"/>
                    </a:lnTo>
                    <a:lnTo>
                      <a:pt x="23" y="3"/>
                    </a:lnTo>
                    <a:lnTo>
                      <a:pt x="19" y="1"/>
                    </a:lnTo>
                    <a:lnTo>
                      <a:pt x="13" y="0"/>
                    </a:lnTo>
                    <a:lnTo>
                      <a:pt x="8" y="1"/>
                    </a:lnTo>
                    <a:lnTo>
                      <a:pt x="3" y="3"/>
                    </a:lnTo>
                    <a:lnTo>
                      <a:pt x="1" y="9"/>
                    </a:lnTo>
                    <a:lnTo>
                      <a:pt x="0" y="15"/>
                    </a:lnTo>
                    <a:lnTo>
                      <a:pt x="1" y="20"/>
                    </a:lnTo>
                    <a:lnTo>
                      <a:pt x="3" y="26"/>
                    </a:lnTo>
                    <a:lnTo>
                      <a:pt x="8" y="28"/>
                    </a:lnTo>
                    <a:lnTo>
                      <a:pt x="13" y="3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56" name="Freeform 331">
                <a:extLst>
                  <a:ext uri="{FF2B5EF4-FFF2-40B4-BE49-F238E27FC236}">
                    <a16:creationId xmlns:a16="http://schemas.microsoft.com/office/drawing/2014/main" id="{2DD66F42-63C4-4F01-83F0-9CD36B3D50DF}"/>
                  </a:ext>
                </a:extLst>
              </p:cNvPr>
              <p:cNvSpPr>
                <a:spLocks noChangeArrowheads="1"/>
              </p:cNvSpPr>
              <p:nvPr/>
            </p:nvSpPr>
            <p:spPr bwMode="auto">
              <a:xfrm>
                <a:off x="2243138" y="3168650"/>
                <a:ext cx="25400" cy="22225"/>
              </a:xfrm>
              <a:custGeom>
                <a:avLst/>
                <a:gdLst/>
                <a:ahLst/>
                <a:cxnLst>
                  <a:cxn ang="0">
                    <a:pos x="23" y="34"/>
                  </a:cxn>
                  <a:cxn ang="0">
                    <a:pos x="31" y="33"/>
                  </a:cxn>
                  <a:cxn ang="0">
                    <a:pos x="35" y="28"/>
                  </a:cxn>
                  <a:cxn ang="0">
                    <a:pos x="38" y="23"/>
                  </a:cxn>
                  <a:cxn ang="0">
                    <a:pos x="40" y="16"/>
                  </a:cxn>
                  <a:cxn ang="0">
                    <a:pos x="38" y="10"/>
                  </a:cxn>
                  <a:cxn ang="0">
                    <a:pos x="35" y="6"/>
                  </a:cxn>
                  <a:cxn ang="0">
                    <a:pos x="31" y="1"/>
                  </a:cxn>
                  <a:cxn ang="0">
                    <a:pos x="23" y="0"/>
                  </a:cxn>
                  <a:cxn ang="0">
                    <a:pos x="23" y="34"/>
                  </a:cxn>
                </a:cxnLst>
                <a:rect l="0" t="0" r="r" b="b"/>
                <a:pathLst>
                  <a:path w="40" h="34">
                    <a:moveTo>
                      <a:pt x="23" y="34"/>
                    </a:moveTo>
                    <a:lnTo>
                      <a:pt x="31" y="33"/>
                    </a:lnTo>
                    <a:lnTo>
                      <a:pt x="35" y="28"/>
                    </a:lnTo>
                    <a:lnTo>
                      <a:pt x="38" y="23"/>
                    </a:lnTo>
                    <a:lnTo>
                      <a:pt x="40" y="16"/>
                    </a:lnTo>
                    <a:lnTo>
                      <a:pt x="38" y="10"/>
                    </a:lnTo>
                    <a:lnTo>
                      <a:pt x="35" y="6"/>
                    </a:lnTo>
                    <a:lnTo>
                      <a:pt x="31" y="1"/>
                    </a:lnTo>
                    <a:lnTo>
                      <a:pt x="23" y="0"/>
                    </a:lnTo>
                    <a:cubicBezTo>
                      <a:pt x="0" y="1"/>
                      <a:pt x="0" y="33"/>
                      <a:pt x="23" y="34"/>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357" name="Freeform 332">
                <a:extLst>
                  <a:ext uri="{FF2B5EF4-FFF2-40B4-BE49-F238E27FC236}">
                    <a16:creationId xmlns:a16="http://schemas.microsoft.com/office/drawing/2014/main" id="{E0EB2245-E3ED-4DA1-A93C-D293A4B3A53A}"/>
                  </a:ext>
                </a:extLst>
              </p:cNvPr>
              <p:cNvSpPr>
                <a:spLocks noChangeArrowheads="1"/>
              </p:cNvSpPr>
              <p:nvPr/>
            </p:nvSpPr>
            <p:spPr bwMode="auto">
              <a:xfrm>
                <a:off x="2195513" y="3170238"/>
                <a:ext cx="42863" cy="53975"/>
              </a:xfrm>
              <a:custGeom>
                <a:avLst/>
                <a:gdLst/>
                <a:ahLst/>
                <a:cxnLst>
                  <a:cxn ang="0">
                    <a:pos x="18" y="74"/>
                  </a:cxn>
                  <a:cxn ang="0">
                    <a:pos x="48" y="20"/>
                  </a:cxn>
                  <a:cxn ang="0">
                    <a:pos x="46" y="0"/>
                  </a:cxn>
                  <a:cxn ang="0">
                    <a:pos x="0" y="85"/>
                  </a:cxn>
                  <a:cxn ang="0">
                    <a:pos x="67" y="85"/>
                  </a:cxn>
                  <a:cxn ang="0">
                    <a:pos x="67" y="74"/>
                  </a:cxn>
                  <a:cxn ang="0">
                    <a:pos x="18" y="74"/>
                  </a:cxn>
                </a:cxnLst>
                <a:rect l="0" t="0" r="r" b="b"/>
                <a:pathLst>
                  <a:path w="67" h="85">
                    <a:moveTo>
                      <a:pt x="18" y="74"/>
                    </a:moveTo>
                    <a:lnTo>
                      <a:pt x="48" y="20"/>
                    </a:lnTo>
                    <a:lnTo>
                      <a:pt x="46" y="0"/>
                    </a:lnTo>
                    <a:lnTo>
                      <a:pt x="0" y="85"/>
                    </a:lnTo>
                    <a:lnTo>
                      <a:pt x="67" y="85"/>
                    </a:lnTo>
                    <a:lnTo>
                      <a:pt x="67" y="74"/>
                    </a:lnTo>
                    <a:lnTo>
                      <a:pt x="18" y="74"/>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58" name="Freeform 333">
                <a:extLst>
                  <a:ext uri="{FF2B5EF4-FFF2-40B4-BE49-F238E27FC236}">
                    <a16:creationId xmlns:a16="http://schemas.microsoft.com/office/drawing/2014/main" id="{D0B3F592-C0B8-462F-A06B-B0ADBB31F48A}"/>
                  </a:ext>
                </a:extLst>
              </p:cNvPr>
              <p:cNvSpPr>
                <a:spLocks noChangeArrowheads="1"/>
              </p:cNvSpPr>
              <p:nvPr/>
            </p:nvSpPr>
            <p:spPr bwMode="auto">
              <a:xfrm>
                <a:off x="2225675" y="3376613"/>
                <a:ext cx="147638" cy="96838"/>
              </a:xfrm>
              <a:custGeom>
                <a:avLst/>
                <a:gdLst/>
                <a:ahLst/>
                <a:cxnLst>
                  <a:cxn ang="0">
                    <a:pos x="225" y="61"/>
                  </a:cxn>
                  <a:cxn ang="0">
                    <a:pos x="110" y="116"/>
                  </a:cxn>
                  <a:cxn ang="0">
                    <a:pos x="91" y="88"/>
                  </a:cxn>
                  <a:cxn ang="0">
                    <a:pos x="164" y="6"/>
                  </a:cxn>
                  <a:cxn ang="0">
                    <a:pos x="159" y="0"/>
                  </a:cxn>
                  <a:cxn ang="0">
                    <a:pos x="155" y="0"/>
                  </a:cxn>
                  <a:cxn ang="0">
                    <a:pos x="153" y="2"/>
                  </a:cxn>
                  <a:cxn ang="0">
                    <a:pos x="152" y="4"/>
                  </a:cxn>
                  <a:cxn ang="0">
                    <a:pos x="152" y="7"/>
                  </a:cxn>
                  <a:cxn ang="0">
                    <a:pos x="163" y="48"/>
                  </a:cxn>
                  <a:cxn ang="0">
                    <a:pos x="127" y="68"/>
                  </a:cxn>
                  <a:cxn ang="0">
                    <a:pos x="105" y="75"/>
                  </a:cxn>
                  <a:cxn ang="0">
                    <a:pos x="95" y="78"/>
                  </a:cxn>
                  <a:cxn ang="0">
                    <a:pos x="85" y="79"/>
                  </a:cxn>
                  <a:cxn ang="0">
                    <a:pos x="74" y="79"/>
                  </a:cxn>
                  <a:cxn ang="0">
                    <a:pos x="67" y="75"/>
                  </a:cxn>
                  <a:cxn ang="0">
                    <a:pos x="34" y="98"/>
                  </a:cxn>
                  <a:cxn ang="0">
                    <a:pos x="0" y="113"/>
                  </a:cxn>
                  <a:cxn ang="0">
                    <a:pos x="23" y="152"/>
                  </a:cxn>
                  <a:cxn ang="0">
                    <a:pos x="98" y="120"/>
                  </a:cxn>
                  <a:cxn ang="0">
                    <a:pos x="106" y="133"/>
                  </a:cxn>
                  <a:cxn ang="0">
                    <a:pos x="226" y="61"/>
                  </a:cxn>
                  <a:cxn ang="0">
                    <a:pos x="225" y="61"/>
                  </a:cxn>
                </a:cxnLst>
                <a:rect l="0" t="0" r="r" b="b"/>
                <a:pathLst>
                  <a:path w="230" h="153">
                    <a:moveTo>
                      <a:pt x="225" y="61"/>
                    </a:moveTo>
                    <a:cubicBezTo>
                      <a:pt x="202" y="97"/>
                      <a:pt x="150" y="115"/>
                      <a:pt x="110" y="116"/>
                    </a:cubicBezTo>
                    <a:lnTo>
                      <a:pt x="91" y="88"/>
                    </a:lnTo>
                    <a:cubicBezTo>
                      <a:pt x="133" y="77"/>
                      <a:pt x="204" y="63"/>
                      <a:pt x="164" y="6"/>
                    </a:cubicBezTo>
                    <a:lnTo>
                      <a:pt x="159" y="0"/>
                    </a:lnTo>
                    <a:lnTo>
                      <a:pt x="155" y="0"/>
                    </a:lnTo>
                    <a:lnTo>
                      <a:pt x="153" y="2"/>
                    </a:lnTo>
                    <a:lnTo>
                      <a:pt x="152" y="4"/>
                    </a:lnTo>
                    <a:lnTo>
                      <a:pt x="152" y="7"/>
                    </a:lnTo>
                    <a:cubicBezTo>
                      <a:pt x="160" y="18"/>
                      <a:pt x="169" y="33"/>
                      <a:pt x="163" y="48"/>
                    </a:cubicBezTo>
                    <a:cubicBezTo>
                      <a:pt x="151" y="62"/>
                      <a:pt x="142" y="58"/>
                      <a:pt x="127" y="68"/>
                    </a:cubicBezTo>
                    <a:lnTo>
                      <a:pt x="105" y="75"/>
                    </a:lnTo>
                    <a:lnTo>
                      <a:pt x="95" y="78"/>
                    </a:lnTo>
                    <a:lnTo>
                      <a:pt x="85" y="79"/>
                    </a:lnTo>
                    <a:lnTo>
                      <a:pt x="74" y="79"/>
                    </a:lnTo>
                    <a:lnTo>
                      <a:pt x="67" y="75"/>
                    </a:lnTo>
                    <a:cubicBezTo>
                      <a:pt x="40" y="59"/>
                      <a:pt x="7" y="68"/>
                      <a:pt x="34" y="98"/>
                    </a:cubicBezTo>
                    <a:lnTo>
                      <a:pt x="0" y="113"/>
                    </a:lnTo>
                    <a:lnTo>
                      <a:pt x="23" y="152"/>
                    </a:lnTo>
                    <a:cubicBezTo>
                      <a:pt x="45" y="153"/>
                      <a:pt x="85" y="138"/>
                      <a:pt x="98" y="120"/>
                    </a:cubicBezTo>
                    <a:lnTo>
                      <a:pt x="106" y="133"/>
                    </a:lnTo>
                    <a:cubicBezTo>
                      <a:pt x="144" y="129"/>
                      <a:pt x="230" y="114"/>
                      <a:pt x="226" y="61"/>
                    </a:cubicBezTo>
                    <a:lnTo>
                      <a:pt x="225" y="61"/>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59" name="Freeform 334">
                <a:extLst>
                  <a:ext uri="{FF2B5EF4-FFF2-40B4-BE49-F238E27FC236}">
                    <a16:creationId xmlns:a16="http://schemas.microsoft.com/office/drawing/2014/main" id="{A9202BA5-F565-4A43-B3BE-86234C98090A}"/>
                  </a:ext>
                </a:extLst>
              </p:cNvPr>
              <p:cNvSpPr>
                <a:spLocks noChangeArrowheads="1"/>
              </p:cNvSpPr>
              <p:nvPr/>
            </p:nvSpPr>
            <p:spPr bwMode="auto">
              <a:xfrm>
                <a:off x="2236788" y="3427413"/>
                <a:ext cx="47625" cy="38100"/>
              </a:xfrm>
              <a:custGeom>
                <a:avLst/>
                <a:gdLst/>
                <a:ahLst/>
                <a:cxnLst>
                  <a:cxn ang="0">
                    <a:pos x="61" y="10"/>
                  </a:cxn>
                  <a:cxn ang="0">
                    <a:pos x="51" y="8"/>
                  </a:cxn>
                  <a:cxn ang="0">
                    <a:pos x="39" y="4"/>
                  </a:cxn>
                  <a:cxn ang="0">
                    <a:pos x="28" y="0"/>
                  </a:cxn>
                  <a:cxn ang="0">
                    <a:pos x="21" y="0"/>
                  </a:cxn>
                  <a:cxn ang="0">
                    <a:pos x="20" y="7"/>
                  </a:cxn>
                  <a:cxn ang="0">
                    <a:pos x="27" y="14"/>
                  </a:cxn>
                  <a:cxn ang="0">
                    <a:pos x="37" y="19"/>
                  </a:cxn>
                  <a:cxn ang="0">
                    <a:pos x="41" y="20"/>
                  </a:cxn>
                  <a:cxn ang="0">
                    <a:pos x="0" y="42"/>
                  </a:cxn>
                  <a:cxn ang="0">
                    <a:pos x="11" y="58"/>
                  </a:cxn>
                  <a:cxn ang="0">
                    <a:pos x="75" y="33"/>
                  </a:cxn>
                  <a:cxn ang="0">
                    <a:pos x="61" y="10"/>
                  </a:cxn>
                </a:cxnLst>
                <a:rect l="0" t="0" r="r" b="b"/>
                <a:pathLst>
                  <a:path w="75" h="59">
                    <a:moveTo>
                      <a:pt x="61" y="10"/>
                    </a:moveTo>
                    <a:lnTo>
                      <a:pt x="51" y="8"/>
                    </a:lnTo>
                    <a:lnTo>
                      <a:pt x="39" y="4"/>
                    </a:lnTo>
                    <a:lnTo>
                      <a:pt x="28" y="0"/>
                    </a:lnTo>
                    <a:lnTo>
                      <a:pt x="21" y="0"/>
                    </a:lnTo>
                    <a:lnTo>
                      <a:pt x="20" y="7"/>
                    </a:lnTo>
                    <a:lnTo>
                      <a:pt x="27" y="14"/>
                    </a:lnTo>
                    <a:lnTo>
                      <a:pt x="37" y="19"/>
                    </a:lnTo>
                    <a:lnTo>
                      <a:pt x="41" y="20"/>
                    </a:lnTo>
                    <a:lnTo>
                      <a:pt x="0" y="42"/>
                    </a:lnTo>
                    <a:lnTo>
                      <a:pt x="11" y="58"/>
                    </a:lnTo>
                    <a:cubicBezTo>
                      <a:pt x="34" y="59"/>
                      <a:pt x="57" y="46"/>
                      <a:pt x="75" y="33"/>
                    </a:cubicBezTo>
                    <a:lnTo>
                      <a:pt x="61" y="10"/>
                    </a:lnTo>
                    <a:close/>
                  </a:path>
                </a:pathLst>
              </a:custGeom>
              <a:solidFill>
                <a:srgbClr val="AEAA75"/>
              </a:solidFill>
              <a:ln w="12700" cmpd="sng">
                <a:solidFill>
                  <a:srgbClr val="AEAA75"/>
                </a:solidFill>
                <a:prstDash val="solid"/>
                <a:round/>
                <a:headEnd/>
                <a:tailEnd/>
              </a:ln>
            </p:spPr>
            <p:txBody>
              <a:bodyPr/>
              <a:lstStyle/>
              <a:p>
                <a:endParaRPr lang="es-PE"/>
              </a:p>
            </p:txBody>
          </p:sp>
          <p:sp>
            <p:nvSpPr>
              <p:cNvPr id="360" name="Freeform 335">
                <a:extLst>
                  <a:ext uri="{FF2B5EF4-FFF2-40B4-BE49-F238E27FC236}">
                    <a16:creationId xmlns:a16="http://schemas.microsoft.com/office/drawing/2014/main" id="{3F0AB90F-286D-402A-95A7-BD12A95C9551}"/>
                  </a:ext>
                </a:extLst>
              </p:cNvPr>
              <p:cNvSpPr>
                <a:spLocks noChangeArrowheads="1"/>
              </p:cNvSpPr>
              <p:nvPr/>
            </p:nvSpPr>
            <p:spPr bwMode="auto">
              <a:xfrm>
                <a:off x="2035175" y="3384550"/>
                <a:ext cx="44450" cy="36513"/>
              </a:xfrm>
              <a:custGeom>
                <a:avLst/>
                <a:gdLst/>
                <a:ahLst/>
                <a:cxnLst>
                  <a:cxn ang="0">
                    <a:pos x="70" y="19"/>
                  </a:cxn>
                  <a:cxn ang="0">
                    <a:pos x="62" y="13"/>
                  </a:cxn>
                  <a:cxn ang="0">
                    <a:pos x="53" y="6"/>
                  </a:cxn>
                  <a:cxn ang="0">
                    <a:pos x="46" y="1"/>
                  </a:cxn>
                  <a:cxn ang="0">
                    <a:pos x="41" y="0"/>
                  </a:cxn>
                  <a:cxn ang="0">
                    <a:pos x="37" y="4"/>
                  </a:cxn>
                  <a:cxn ang="0">
                    <a:pos x="40" y="13"/>
                  </a:cxn>
                  <a:cxn ang="0">
                    <a:pos x="45" y="21"/>
                  </a:cxn>
                  <a:cxn ang="0">
                    <a:pos x="49" y="23"/>
                  </a:cxn>
                  <a:cxn ang="0">
                    <a:pos x="0" y="23"/>
                  </a:cxn>
                  <a:cxn ang="0">
                    <a:pos x="4" y="45"/>
                  </a:cxn>
                  <a:cxn ang="0">
                    <a:pos x="70" y="55"/>
                  </a:cxn>
                  <a:cxn ang="0">
                    <a:pos x="70" y="19"/>
                  </a:cxn>
                </a:cxnLst>
                <a:rect l="0" t="0" r="r" b="b"/>
                <a:pathLst>
                  <a:path w="70" h="58">
                    <a:moveTo>
                      <a:pt x="70" y="19"/>
                    </a:moveTo>
                    <a:lnTo>
                      <a:pt x="62" y="13"/>
                    </a:lnTo>
                    <a:lnTo>
                      <a:pt x="53" y="6"/>
                    </a:lnTo>
                    <a:lnTo>
                      <a:pt x="46" y="1"/>
                    </a:lnTo>
                    <a:lnTo>
                      <a:pt x="41" y="0"/>
                    </a:lnTo>
                    <a:lnTo>
                      <a:pt x="37" y="4"/>
                    </a:lnTo>
                    <a:lnTo>
                      <a:pt x="40" y="13"/>
                    </a:lnTo>
                    <a:lnTo>
                      <a:pt x="45" y="21"/>
                    </a:lnTo>
                    <a:lnTo>
                      <a:pt x="49" y="23"/>
                    </a:lnTo>
                    <a:lnTo>
                      <a:pt x="0" y="23"/>
                    </a:lnTo>
                    <a:lnTo>
                      <a:pt x="4" y="45"/>
                    </a:lnTo>
                    <a:cubicBezTo>
                      <a:pt x="26" y="58"/>
                      <a:pt x="46" y="57"/>
                      <a:pt x="70" y="55"/>
                    </a:cubicBezTo>
                    <a:lnTo>
                      <a:pt x="70" y="19"/>
                    </a:lnTo>
                    <a:close/>
                  </a:path>
                </a:pathLst>
              </a:custGeom>
              <a:solidFill>
                <a:srgbClr val="AEAA75"/>
              </a:solidFill>
              <a:ln w="12700" cmpd="sng">
                <a:solidFill>
                  <a:srgbClr val="AEAA75"/>
                </a:solidFill>
                <a:prstDash val="solid"/>
                <a:round/>
                <a:headEnd/>
                <a:tailEnd/>
              </a:ln>
            </p:spPr>
            <p:txBody>
              <a:bodyPr/>
              <a:lstStyle/>
              <a:p>
                <a:endParaRPr lang="es-PE"/>
              </a:p>
            </p:txBody>
          </p:sp>
          <p:sp>
            <p:nvSpPr>
              <p:cNvPr id="361" name="Freeform 336">
                <a:extLst>
                  <a:ext uri="{FF2B5EF4-FFF2-40B4-BE49-F238E27FC236}">
                    <a16:creationId xmlns:a16="http://schemas.microsoft.com/office/drawing/2014/main" id="{4987A20C-F560-4D9D-9A17-0B8714F5EFE2}"/>
                  </a:ext>
                </a:extLst>
              </p:cNvPr>
              <p:cNvSpPr>
                <a:spLocks noChangeArrowheads="1"/>
              </p:cNvSpPr>
              <p:nvPr/>
            </p:nvSpPr>
            <p:spPr bwMode="auto">
              <a:xfrm>
                <a:off x="2246313" y="3397250"/>
                <a:ext cx="14288" cy="12700"/>
              </a:xfrm>
              <a:custGeom>
                <a:avLst/>
                <a:gdLst/>
                <a:ahLst/>
                <a:cxnLst>
                  <a:cxn ang="0">
                    <a:pos x="11" y="20"/>
                  </a:cxn>
                  <a:cxn ang="0">
                    <a:pos x="4" y="2"/>
                  </a:cxn>
                  <a:cxn ang="0">
                    <a:pos x="11" y="0"/>
                  </a:cxn>
                  <a:cxn ang="0">
                    <a:pos x="15" y="1"/>
                  </a:cxn>
                  <a:cxn ang="0">
                    <a:pos x="20" y="2"/>
                  </a:cxn>
                  <a:cxn ang="0">
                    <a:pos x="21" y="7"/>
                  </a:cxn>
                  <a:cxn ang="0">
                    <a:pos x="22" y="10"/>
                  </a:cxn>
                  <a:cxn ang="0">
                    <a:pos x="21" y="15"/>
                  </a:cxn>
                  <a:cxn ang="0">
                    <a:pos x="20" y="17"/>
                  </a:cxn>
                  <a:cxn ang="0">
                    <a:pos x="15" y="19"/>
                  </a:cxn>
                  <a:cxn ang="0">
                    <a:pos x="11" y="20"/>
                  </a:cxn>
                </a:cxnLst>
                <a:rect l="0" t="0" r="r" b="b"/>
                <a:pathLst>
                  <a:path w="22" h="20">
                    <a:moveTo>
                      <a:pt x="11" y="20"/>
                    </a:moveTo>
                    <a:cubicBezTo>
                      <a:pt x="0" y="18"/>
                      <a:pt x="1" y="11"/>
                      <a:pt x="4" y="2"/>
                    </a:cubicBezTo>
                    <a:lnTo>
                      <a:pt x="11" y="0"/>
                    </a:lnTo>
                    <a:lnTo>
                      <a:pt x="15" y="1"/>
                    </a:lnTo>
                    <a:lnTo>
                      <a:pt x="20" y="2"/>
                    </a:lnTo>
                    <a:lnTo>
                      <a:pt x="21" y="7"/>
                    </a:lnTo>
                    <a:lnTo>
                      <a:pt x="22" y="10"/>
                    </a:lnTo>
                    <a:lnTo>
                      <a:pt x="21" y="15"/>
                    </a:lnTo>
                    <a:lnTo>
                      <a:pt x="20" y="17"/>
                    </a:lnTo>
                    <a:lnTo>
                      <a:pt x="15" y="19"/>
                    </a:lnTo>
                    <a:lnTo>
                      <a:pt x="11" y="2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62" name="Freeform 337">
                <a:extLst>
                  <a:ext uri="{FF2B5EF4-FFF2-40B4-BE49-F238E27FC236}">
                    <a16:creationId xmlns:a16="http://schemas.microsoft.com/office/drawing/2014/main" id="{3F503891-9616-4969-9C50-564C36501DC2}"/>
                  </a:ext>
                </a:extLst>
              </p:cNvPr>
              <p:cNvSpPr>
                <a:spLocks noChangeArrowheads="1"/>
              </p:cNvSpPr>
              <p:nvPr/>
            </p:nvSpPr>
            <p:spPr bwMode="auto">
              <a:xfrm>
                <a:off x="1849438" y="3260725"/>
                <a:ext cx="100013" cy="90488"/>
              </a:xfrm>
              <a:custGeom>
                <a:avLst/>
                <a:gdLst/>
                <a:ahLst/>
                <a:cxnLst>
                  <a:cxn ang="0">
                    <a:pos x="157" y="136"/>
                  </a:cxn>
                  <a:cxn ang="0">
                    <a:pos x="157" y="0"/>
                  </a:cxn>
                  <a:cxn ang="0">
                    <a:pos x="0" y="33"/>
                  </a:cxn>
                  <a:cxn ang="0">
                    <a:pos x="0" y="141"/>
                  </a:cxn>
                  <a:cxn ang="0">
                    <a:pos x="157" y="136"/>
                  </a:cxn>
                </a:cxnLst>
                <a:rect l="0" t="0" r="r" b="b"/>
                <a:pathLst>
                  <a:path w="157" h="141">
                    <a:moveTo>
                      <a:pt x="157" y="136"/>
                    </a:moveTo>
                    <a:lnTo>
                      <a:pt x="157" y="0"/>
                    </a:lnTo>
                    <a:lnTo>
                      <a:pt x="0" y="33"/>
                    </a:lnTo>
                    <a:lnTo>
                      <a:pt x="0" y="141"/>
                    </a:lnTo>
                    <a:lnTo>
                      <a:pt x="157" y="136"/>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63" name="Line 338">
                <a:extLst>
                  <a:ext uri="{FF2B5EF4-FFF2-40B4-BE49-F238E27FC236}">
                    <a16:creationId xmlns:a16="http://schemas.microsoft.com/office/drawing/2014/main" id="{7B800B1E-C2B2-45D2-9953-776132AB13A0}"/>
                  </a:ext>
                </a:extLst>
              </p:cNvPr>
              <p:cNvSpPr>
                <a:spLocks noChangeShapeType="1"/>
              </p:cNvSpPr>
              <p:nvPr/>
            </p:nvSpPr>
            <p:spPr bwMode="auto">
              <a:xfrm flipH="1" flipV="1">
                <a:off x="1860550" y="3300413"/>
                <a:ext cx="73025" cy="0"/>
              </a:xfrm>
              <a:prstGeom prst="line">
                <a:avLst/>
              </a:prstGeom>
              <a:noFill/>
              <a:ln w="25400" cmpd="sng">
                <a:solidFill>
                  <a:srgbClr val="AEAA75"/>
                </a:solidFill>
                <a:prstDash val="solid"/>
                <a:round/>
                <a:headEnd/>
                <a:tailEnd/>
              </a:ln>
            </p:spPr>
            <p:txBody>
              <a:bodyPr/>
              <a:lstStyle/>
              <a:p>
                <a:endParaRPr lang="es-PE"/>
              </a:p>
            </p:txBody>
          </p:sp>
          <p:sp>
            <p:nvSpPr>
              <p:cNvPr id="364" name="Freeform 339">
                <a:extLst>
                  <a:ext uri="{FF2B5EF4-FFF2-40B4-BE49-F238E27FC236}">
                    <a16:creationId xmlns:a16="http://schemas.microsoft.com/office/drawing/2014/main" id="{FF7E24B3-6359-4731-9A98-869D8C7910D0}"/>
                  </a:ext>
                </a:extLst>
              </p:cNvPr>
              <p:cNvSpPr>
                <a:spLocks noChangeArrowheads="1"/>
              </p:cNvSpPr>
              <p:nvPr/>
            </p:nvSpPr>
            <p:spPr bwMode="auto">
              <a:xfrm>
                <a:off x="1860550" y="3316288"/>
                <a:ext cx="73025" cy="57150"/>
              </a:xfrm>
              <a:custGeom>
                <a:avLst/>
                <a:gdLst/>
                <a:ahLst/>
                <a:cxnLst>
                  <a:cxn ang="0">
                    <a:pos x="0" y="0"/>
                  </a:cxn>
                  <a:cxn ang="0">
                    <a:pos x="52" y="88"/>
                  </a:cxn>
                  <a:cxn ang="0">
                    <a:pos x="114" y="9"/>
                  </a:cxn>
                  <a:cxn ang="0">
                    <a:pos x="114" y="0"/>
                  </a:cxn>
                  <a:cxn ang="0">
                    <a:pos x="0" y="0"/>
                  </a:cxn>
                </a:cxnLst>
                <a:rect l="0" t="0" r="r" b="b"/>
                <a:pathLst>
                  <a:path w="114" h="88">
                    <a:moveTo>
                      <a:pt x="0" y="0"/>
                    </a:moveTo>
                    <a:lnTo>
                      <a:pt x="52" y="88"/>
                    </a:lnTo>
                    <a:lnTo>
                      <a:pt x="114" y="9"/>
                    </a:lnTo>
                    <a:lnTo>
                      <a:pt x="114" y="0"/>
                    </a:lnTo>
                    <a:lnTo>
                      <a:pt x="0"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365" name="Freeform 340">
                <a:extLst>
                  <a:ext uri="{FF2B5EF4-FFF2-40B4-BE49-F238E27FC236}">
                    <a16:creationId xmlns:a16="http://schemas.microsoft.com/office/drawing/2014/main" id="{4AD4D7E5-28B4-45AC-B276-CC964E5763DC}"/>
                  </a:ext>
                </a:extLst>
              </p:cNvPr>
              <p:cNvSpPr>
                <a:spLocks noChangeArrowheads="1"/>
              </p:cNvSpPr>
              <p:nvPr/>
            </p:nvSpPr>
            <p:spPr bwMode="auto">
              <a:xfrm>
                <a:off x="1720850" y="3319463"/>
                <a:ext cx="293688" cy="231775"/>
              </a:xfrm>
              <a:custGeom>
                <a:avLst/>
                <a:gdLst/>
                <a:ahLst/>
                <a:cxnLst>
                  <a:cxn ang="0">
                    <a:pos x="213" y="4"/>
                  </a:cxn>
                  <a:cxn ang="0">
                    <a:pos x="85" y="124"/>
                  </a:cxn>
                  <a:cxn ang="0">
                    <a:pos x="0" y="112"/>
                  </a:cxn>
                  <a:cxn ang="0">
                    <a:pos x="0" y="152"/>
                  </a:cxn>
                  <a:cxn ang="0">
                    <a:pos x="173" y="130"/>
                  </a:cxn>
                  <a:cxn ang="0">
                    <a:pos x="173" y="218"/>
                  </a:cxn>
                  <a:cxn ang="0">
                    <a:pos x="123" y="363"/>
                  </a:cxn>
                  <a:cxn ang="0">
                    <a:pos x="427" y="362"/>
                  </a:cxn>
                  <a:cxn ang="0">
                    <a:pos x="385" y="202"/>
                  </a:cxn>
                  <a:cxn ang="0">
                    <a:pos x="431" y="186"/>
                  </a:cxn>
                  <a:cxn ang="0">
                    <a:pos x="457" y="156"/>
                  </a:cxn>
                  <a:cxn ang="0">
                    <a:pos x="458" y="154"/>
                  </a:cxn>
                  <a:cxn ang="0">
                    <a:pos x="459" y="150"/>
                  </a:cxn>
                  <a:cxn ang="0">
                    <a:pos x="460" y="142"/>
                  </a:cxn>
                  <a:cxn ang="0">
                    <a:pos x="463" y="136"/>
                  </a:cxn>
                  <a:cxn ang="0">
                    <a:pos x="429" y="48"/>
                  </a:cxn>
                  <a:cxn ang="0">
                    <a:pos x="378" y="12"/>
                  </a:cxn>
                  <a:cxn ang="0">
                    <a:pos x="371" y="9"/>
                  </a:cxn>
                  <a:cxn ang="0">
                    <a:pos x="364" y="7"/>
                  </a:cxn>
                  <a:cxn ang="0">
                    <a:pos x="358" y="6"/>
                  </a:cxn>
                  <a:cxn ang="0">
                    <a:pos x="356" y="4"/>
                  </a:cxn>
                  <a:cxn ang="0">
                    <a:pos x="355" y="4"/>
                  </a:cxn>
                  <a:cxn ang="0">
                    <a:pos x="273" y="104"/>
                  </a:cxn>
                  <a:cxn ang="0">
                    <a:pos x="213" y="4"/>
                  </a:cxn>
                </a:cxnLst>
                <a:rect l="0" t="0" r="r" b="b"/>
                <a:pathLst>
                  <a:path w="463" h="363">
                    <a:moveTo>
                      <a:pt x="213" y="4"/>
                    </a:moveTo>
                    <a:cubicBezTo>
                      <a:pt x="143" y="0"/>
                      <a:pt x="118" y="75"/>
                      <a:pt x="85" y="124"/>
                    </a:cubicBezTo>
                    <a:cubicBezTo>
                      <a:pt x="52" y="125"/>
                      <a:pt x="30" y="119"/>
                      <a:pt x="0" y="112"/>
                    </a:cubicBezTo>
                    <a:lnTo>
                      <a:pt x="0" y="152"/>
                    </a:lnTo>
                    <a:cubicBezTo>
                      <a:pt x="89" y="198"/>
                      <a:pt x="102" y="180"/>
                      <a:pt x="173" y="130"/>
                    </a:cubicBezTo>
                    <a:lnTo>
                      <a:pt x="173" y="218"/>
                    </a:lnTo>
                    <a:lnTo>
                      <a:pt x="123" y="363"/>
                    </a:lnTo>
                    <a:lnTo>
                      <a:pt x="427" y="362"/>
                    </a:lnTo>
                    <a:lnTo>
                      <a:pt x="385" y="202"/>
                    </a:lnTo>
                    <a:lnTo>
                      <a:pt x="431" y="186"/>
                    </a:lnTo>
                    <a:lnTo>
                      <a:pt x="457" y="156"/>
                    </a:lnTo>
                    <a:lnTo>
                      <a:pt x="458" y="154"/>
                    </a:lnTo>
                    <a:lnTo>
                      <a:pt x="459" y="150"/>
                    </a:lnTo>
                    <a:lnTo>
                      <a:pt x="460" y="142"/>
                    </a:lnTo>
                    <a:lnTo>
                      <a:pt x="463" y="136"/>
                    </a:lnTo>
                    <a:cubicBezTo>
                      <a:pt x="456" y="99"/>
                      <a:pt x="450" y="81"/>
                      <a:pt x="429" y="48"/>
                    </a:cubicBezTo>
                    <a:cubicBezTo>
                      <a:pt x="415" y="28"/>
                      <a:pt x="400" y="18"/>
                      <a:pt x="378" y="12"/>
                    </a:cubicBezTo>
                    <a:lnTo>
                      <a:pt x="371" y="9"/>
                    </a:lnTo>
                    <a:lnTo>
                      <a:pt x="364" y="7"/>
                    </a:lnTo>
                    <a:lnTo>
                      <a:pt x="358" y="6"/>
                    </a:lnTo>
                    <a:lnTo>
                      <a:pt x="356" y="4"/>
                    </a:lnTo>
                    <a:lnTo>
                      <a:pt x="355" y="4"/>
                    </a:lnTo>
                    <a:lnTo>
                      <a:pt x="273" y="104"/>
                    </a:lnTo>
                    <a:lnTo>
                      <a:pt x="213" y="4"/>
                    </a:lnTo>
                    <a:close/>
                  </a:path>
                </a:pathLst>
              </a:custGeom>
              <a:solidFill>
                <a:srgbClr val="8D8D8D"/>
              </a:solidFill>
              <a:ln w="12700" cmpd="sng">
                <a:solidFill>
                  <a:srgbClr val="8D8D8D"/>
                </a:solidFill>
                <a:prstDash val="solid"/>
                <a:round/>
                <a:headEnd/>
                <a:tailEnd/>
              </a:ln>
            </p:spPr>
            <p:txBody>
              <a:bodyPr/>
              <a:lstStyle/>
              <a:p>
                <a:endParaRPr lang="es-PE"/>
              </a:p>
            </p:txBody>
          </p:sp>
          <p:sp>
            <p:nvSpPr>
              <p:cNvPr id="366" name="Freeform 341">
                <a:extLst>
                  <a:ext uri="{FF2B5EF4-FFF2-40B4-BE49-F238E27FC236}">
                    <a16:creationId xmlns:a16="http://schemas.microsoft.com/office/drawing/2014/main" id="{690606E7-02CA-4ADA-8C86-DD884EDDE0E4}"/>
                  </a:ext>
                </a:extLst>
              </p:cNvPr>
              <p:cNvSpPr>
                <a:spLocks noChangeArrowheads="1"/>
              </p:cNvSpPr>
              <p:nvPr/>
            </p:nvSpPr>
            <p:spPr bwMode="auto">
              <a:xfrm>
                <a:off x="1746250" y="3559175"/>
                <a:ext cx="134938" cy="138113"/>
              </a:xfrm>
              <a:custGeom>
                <a:avLst/>
                <a:gdLst/>
                <a:ahLst/>
                <a:cxnLst>
                  <a:cxn ang="0">
                    <a:pos x="0" y="215"/>
                  </a:cxn>
                  <a:cxn ang="0">
                    <a:pos x="67" y="215"/>
                  </a:cxn>
                  <a:cxn ang="0">
                    <a:pos x="70" y="212"/>
                  </a:cxn>
                  <a:cxn ang="0">
                    <a:pos x="81" y="199"/>
                  </a:cxn>
                  <a:cxn ang="0">
                    <a:pos x="98" y="180"/>
                  </a:cxn>
                  <a:cxn ang="0">
                    <a:pos x="212" y="0"/>
                  </a:cxn>
                  <a:cxn ang="0">
                    <a:pos x="81" y="0"/>
                  </a:cxn>
                  <a:cxn ang="0">
                    <a:pos x="0" y="215"/>
                  </a:cxn>
                </a:cxnLst>
                <a:rect l="0" t="0" r="r" b="b"/>
                <a:pathLst>
                  <a:path w="212" h="215">
                    <a:moveTo>
                      <a:pt x="0" y="215"/>
                    </a:moveTo>
                    <a:lnTo>
                      <a:pt x="67" y="215"/>
                    </a:lnTo>
                    <a:lnTo>
                      <a:pt x="70" y="212"/>
                    </a:lnTo>
                    <a:lnTo>
                      <a:pt x="81" y="199"/>
                    </a:lnTo>
                    <a:lnTo>
                      <a:pt x="98" y="180"/>
                    </a:lnTo>
                    <a:cubicBezTo>
                      <a:pt x="145" y="122"/>
                      <a:pt x="179" y="66"/>
                      <a:pt x="212" y="0"/>
                    </a:cubicBezTo>
                    <a:lnTo>
                      <a:pt x="81" y="0"/>
                    </a:lnTo>
                    <a:lnTo>
                      <a:pt x="0" y="215"/>
                    </a:lnTo>
                    <a:close/>
                  </a:path>
                </a:pathLst>
              </a:custGeom>
              <a:solidFill>
                <a:srgbClr val="8D8D8D"/>
              </a:solidFill>
              <a:ln w="12700" cmpd="sng">
                <a:solidFill>
                  <a:srgbClr val="8D8D8D"/>
                </a:solidFill>
                <a:prstDash val="solid"/>
                <a:round/>
                <a:headEnd/>
                <a:tailEnd/>
              </a:ln>
            </p:spPr>
            <p:txBody>
              <a:bodyPr/>
              <a:lstStyle/>
              <a:p>
                <a:endParaRPr lang="es-PE"/>
              </a:p>
            </p:txBody>
          </p:sp>
          <p:sp>
            <p:nvSpPr>
              <p:cNvPr id="367" name="Freeform 342">
                <a:extLst>
                  <a:ext uri="{FF2B5EF4-FFF2-40B4-BE49-F238E27FC236}">
                    <a16:creationId xmlns:a16="http://schemas.microsoft.com/office/drawing/2014/main" id="{6E441A48-359A-4FCA-A9E3-FDFB733738DF}"/>
                  </a:ext>
                </a:extLst>
              </p:cNvPr>
              <p:cNvSpPr>
                <a:spLocks noChangeArrowheads="1"/>
              </p:cNvSpPr>
              <p:nvPr/>
            </p:nvSpPr>
            <p:spPr bwMode="auto">
              <a:xfrm>
                <a:off x="1906588" y="3559175"/>
                <a:ext cx="101600" cy="138113"/>
              </a:xfrm>
              <a:custGeom>
                <a:avLst/>
                <a:gdLst/>
                <a:ahLst/>
                <a:cxnLst>
                  <a:cxn ang="0">
                    <a:pos x="0" y="0"/>
                  </a:cxn>
                  <a:cxn ang="0">
                    <a:pos x="30" y="217"/>
                  </a:cxn>
                  <a:cxn ang="0">
                    <a:pos x="97" y="217"/>
                  </a:cxn>
                  <a:cxn ang="0">
                    <a:pos x="98" y="215"/>
                  </a:cxn>
                  <a:cxn ang="0">
                    <a:pos x="102" y="213"/>
                  </a:cxn>
                  <a:cxn ang="0">
                    <a:pos x="106" y="208"/>
                  </a:cxn>
                  <a:cxn ang="0">
                    <a:pos x="112" y="201"/>
                  </a:cxn>
                  <a:cxn ang="0">
                    <a:pos x="120" y="191"/>
                  </a:cxn>
                  <a:cxn ang="0">
                    <a:pos x="128" y="180"/>
                  </a:cxn>
                  <a:cxn ang="0">
                    <a:pos x="135" y="164"/>
                  </a:cxn>
                  <a:cxn ang="0">
                    <a:pos x="123" y="1"/>
                  </a:cxn>
                  <a:cxn ang="0">
                    <a:pos x="0" y="0"/>
                  </a:cxn>
                </a:cxnLst>
                <a:rect l="0" t="0" r="r" b="b"/>
                <a:pathLst>
                  <a:path w="159" h="217">
                    <a:moveTo>
                      <a:pt x="0" y="0"/>
                    </a:moveTo>
                    <a:cubicBezTo>
                      <a:pt x="38" y="98"/>
                      <a:pt x="70" y="100"/>
                      <a:pt x="30" y="217"/>
                    </a:cubicBezTo>
                    <a:lnTo>
                      <a:pt x="97" y="217"/>
                    </a:lnTo>
                    <a:lnTo>
                      <a:pt x="98" y="215"/>
                    </a:lnTo>
                    <a:lnTo>
                      <a:pt x="102" y="213"/>
                    </a:lnTo>
                    <a:lnTo>
                      <a:pt x="106" y="208"/>
                    </a:lnTo>
                    <a:lnTo>
                      <a:pt x="112" y="201"/>
                    </a:lnTo>
                    <a:lnTo>
                      <a:pt x="120" y="191"/>
                    </a:lnTo>
                    <a:lnTo>
                      <a:pt x="128" y="180"/>
                    </a:lnTo>
                    <a:lnTo>
                      <a:pt x="135" y="164"/>
                    </a:lnTo>
                    <a:cubicBezTo>
                      <a:pt x="159" y="105"/>
                      <a:pt x="133" y="58"/>
                      <a:pt x="123" y="1"/>
                    </a:cubicBezTo>
                    <a:lnTo>
                      <a:pt x="0" y="0"/>
                    </a:lnTo>
                    <a:close/>
                  </a:path>
                </a:pathLst>
              </a:custGeom>
              <a:solidFill>
                <a:srgbClr val="8D8D8D"/>
              </a:solidFill>
              <a:ln w="12700" cmpd="sng">
                <a:solidFill>
                  <a:srgbClr val="8D8D8D"/>
                </a:solidFill>
                <a:prstDash val="solid"/>
                <a:round/>
                <a:headEnd/>
                <a:tailEnd/>
              </a:ln>
            </p:spPr>
            <p:txBody>
              <a:bodyPr/>
              <a:lstStyle/>
              <a:p>
                <a:endParaRPr lang="es-PE"/>
              </a:p>
            </p:txBody>
          </p:sp>
          <p:sp>
            <p:nvSpPr>
              <p:cNvPr id="368" name="Freeform 343">
                <a:extLst>
                  <a:ext uri="{FF2B5EF4-FFF2-40B4-BE49-F238E27FC236}">
                    <a16:creationId xmlns:a16="http://schemas.microsoft.com/office/drawing/2014/main" id="{094CD507-2D69-4ACC-A668-9C621E1C4014}"/>
                  </a:ext>
                </a:extLst>
              </p:cNvPr>
              <p:cNvSpPr>
                <a:spLocks noChangeArrowheads="1"/>
              </p:cNvSpPr>
              <p:nvPr/>
            </p:nvSpPr>
            <p:spPr bwMode="auto">
              <a:xfrm>
                <a:off x="1836738" y="3319463"/>
                <a:ext cx="123825" cy="88900"/>
              </a:xfrm>
              <a:custGeom>
                <a:avLst/>
                <a:gdLst/>
                <a:ahLst/>
                <a:cxnLst>
                  <a:cxn ang="0">
                    <a:pos x="184" y="64"/>
                  </a:cxn>
                  <a:cxn ang="0">
                    <a:pos x="169" y="44"/>
                  </a:cxn>
                  <a:cxn ang="0">
                    <a:pos x="195" y="26"/>
                  </a:cxn>
                  <a:cxn ang="0">
                    <a:pos x="175" y="2"/>
                  </a:cxn>
                  <a:cxn ang="0">
                    <a:pos x="163" y="2"/>
                  </a:cxn>
                  <a:cxn ang="0">
                    <a:pos x="178" y="25"/>
                  </a:cxn>
                  <a:cxn ang="0">
                    <a:pos x="154" y="43"/>
                  </a:cxn>
                  <a:cxn ang="0">
                    <a:pos x="157" y="46"/>
                  </a:cxn>
                  <a:cxn ang="0">
                    <a:pos x="161" y="51"/>
                  </a:cxn>
                  <a:cxn ang="0">
                    <a:pos x="166" y="57"/>
                  </a:cxn>
                  <a:cxn ang="0">
                    <a:pos x="168" y="60"/>
                  </a:cxn>
                  <a:cxn ang="0">
                    <a:pos x="90" y="126"/>
                  </a:cxn>
                  <a:cxn ang="0">
                    <a:pos x="21" y="60"/>
                  </a:cxn>
                  <a:cxn ang="0">
                    <a:pos x="38" y="42"/>
                  </a:cxn>
                  <a:cxn ang="0">
                    <a:pos x="14" y="25"/>
                  </a:cxn>
                  <a:cxn ang="0">
                    <a:pos x="28" y="0"/>
                  </a:cxn>
                  <a:cxn ang="0">
                    <a:pos x="16" y="0"/>
                  </a:cxn>
                  <a:cxn ang="0">
                    <a:pos x="0" y="28"/>
                  </a:cxn>
                  <a:cxn ang="0">
                    <a:pos x="22" y="44"/>
                  </a:cxn>
                  <a:cxn ang="0">
                    <a:pos x="4" y="62"/>
                  </a:cxn>
                  <a:cxn ang="0">
                    <a:pos x="90" y="139"/>
                  </a:cxn>
                  <a:cxn ang="0">
                    <a:pos x="184" y="64"/>
                  </a:cxn>
                </a:cxnLst>
                <a:rect l="0" t="0" r="r" b="b"/>
                <a:pathLst>
                  <a:path w="195" h="139">
                    <a:moveTo>
                      <a:pt x="184" y="64"/>
                    </a:moveTo>
                    <a:lnTo>
                      <a:pt x="169" y="44"/>
                    </a:lnTo>
                    <a:lnTo>
                      <a:pt x="195" y="26"/>
                    </a:lnTo>
                    <a:lnTo>
                      <a:pt x="175" y="2"/>
                    </a:lnTo>
                    <a:lnTo>
                      <a:pt x="163" y="2"/>
                    </a:lnTo>
                    <a:lnTo>
                      <a:pt x="178" y="25"/>
                    </a:lnTo>
                    <a:lnTo>
                      <a:pt x="154" y="43"/>
                    </a:lnTo>
                    <a:lnTo>
                      <a:pt x="157" y="46"/>
                    </a:lnTo>
                    <a:lnTo>
                      <a:pt x="161" y="51"/>
                    </a:lnTo>
                    <a:lnTo>
                      <a:pt x="166" y="57"/>
                    </a:lnTo>
                    <a:lnTo>
                      <a:pt x="168" y="60"/>
                    </a:lnTo>
                    <a:lnTo>
                      <a:pt x="90" y="126"/>
                    </a:lnTo>
                    <a:lnTo>
                      <a:pt x="21" y="60"/>
                    </a:lnTo>
                    <a:lnTo>
                      <a:pt x="38" y="42"/>
                    </a:lnTo>
                    <a:lnTo>
                      <a:pt x="14" y="25"/>
                    </a:lnTo>
                    <a:lnTo>
                      <a:pt x="28" y="0"/>
                    </a:lnTo>
                    <a:lnTo>
                      <a:pt x="16" y="0"/>
                    </a:lnTo>
                    <a:lnTo>
                      <a:pt x="0" y="28"/>
                    </a:lnTo>
                    <a:lnTo>
                      <a:pt x="22" y="44"/>
                    </a:lnTo>
                    <a:lnTo>
                      <a:pt x="4" y="62"/>
                    </a:lnTo>
                    <a:lnTo>
                      <a:pt x="90" y="139"/>
                    </a:lnTo>
                    <a:lnTo>
                      <a:pt x="184" y="64"/>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69" name="Freeform 344">
                <a:extLst>
                  <a:ext uri="{FF2B5EF4-FFF2-40B4-BE49-F238E27FC236}">
                    <a16:creationId xmlns:a16="http://schemas.microsoft.com/office/drawing/2014/main" id="{7BC295EC-45A5-4443-95FF-1245FD1493EA}"/>
                  </a:ext>
                </a:extLst>
              </p:cNvPr>
              <p:cNvSpPr>
                <a:spLocks noChangeArrowheads="1"/>
              </p:cNvSpPr>
              <p:nvPr/>
            </p:nvSpPr>
            <p:spPr bwMode="auto">
              <a:xfrm>
                <a:off x="1785938" y="3090863"/>
                <a:ext cx="215900" cy="250825"/>
              </a:xfrm>
              <a:custGeom>
                <a:avLst/>
                <a:gdLst/>
                <a:ahLst/>
                <a:cxnLst>
                  <a:cxn ang="0">
                    <a:pos x="273" y="139"/>
                  </a:cxn>
                  <a:cxn ang="0">
                    <a:pos x="272" y="139"/>
                  </a:cxn>
                  <a:cxn ang="0">
                    <a:pos x="0" y="195"/>
                  </a:cxn>
                  <a:cxn ang="0">
                    <a:pos x="270" y="259"/>
                  </a:cxn>
                  <a:cxn ang="0">
                    <a:pos x="273" y="139"/>
                  </a:cxn>
                </a:cxnLst>
                <a:rect l="0" t="0" r="r" b="b"/>
                <a:pathLst>
                  <a:path w="338" h="393">
                    <a:moveTo>
                      <a:pt x="273" y="139"/>
                    </a:moveTo>
                    <a:lnTo>
                      <a:pt x="272" y="139"/>
                    </a:lnTo>
                    <a:cubicBezTo>
                      <a:pt x="209" y="0"/>
                      <a:pt x="4" y="40"/>
                      <a:pt x="0" y="195"/>
                    </a:cubicBezTo>
                    <a:cubicBezTo>
                      <a:pt x="3" y="347"/>
                      <a:pt x="201" y="393"/>
                      <a:pt x="270" y="259"/>
                    </a:cubicBezTo>
                    <a:cubicBezTo>
                      <a:pt x="334" y="260"/>
                      <a:pt x="338" y="142"/>
                      <a:pt x="273" y="139"/>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370" name="Freeform 345">
                <a:extLst>
                  <a:ext uri="{FF2B5EF4-FFF2-40B4-BE49-F238E27FC236}">
                    <a16:creationId xmlns:a16="http://schemas.microsoft.com/office/drawing/2014/main" id="{07AE47B1-2B08-4B7A-9455-335C322CBAAC}"/>
                  </a:ext>
                </a:extLst>
              </p:cNvPr>
              <p:cNvSpPr>
                <a:spLocks noChangeArrowheads="1"/>
              </p:cNvSpPr>
              <p:nvPr/>
            </p:nvSpPr>
            <p:spPr bwMode="auto">
              <a:xfrm>
                <a:off x="1801813" y="3111500"/>
                <a:ext cx="176213" cy="209550"/>
              </a:xfrm>
              <a:custGeom>
                <a:avLst/>
                <a:gdLst/>
                <a:ahLst/>
                <a:cxnLst>
                  <a:cxn ang="0">
                    <a:pos x="254" y="134"/>
                  </a:cxn>
                  <a:cxn ang="0">
                    <a:pos x="248" y="134"/>
                  </a:cxn>
                  <a:cxn ang="0">
                    <a:pos x="244" y="135"/>
                  </a:cxn>
                  <a:cxn ang="0">
                    <a:pos x="240" y="139"/>
                  </a:cxn>
                  <a:cxn ang="0">
                    <a:pos x="237" y="143"/>
                  </a:cxn>
                  <a:cxn ang="0">
                    <a:pos x="0" y="163"/>
                  </a:cxn>
                  <a:cxn ang="0">
                    <a:pos x="234" y="195"/>
                  </a:cxn>
                  <a:cxn ang="0">
                    <a:pos x="238" y="199"/>
                  </a:cxn>
                  <a:cxn ang="0">
                    <a:pos x="242" y="203"/>
                  </a:cxn>
                  <a:cxn ang="0">
                    <a:pos x="248" y="204"/>
                  </a:cxn>
                  <a:cxn ang="0">
                    <a:pos x="254" y="205"/>
                  </a:cxn>
                  <a:cxn ang="0">
                    <a:pos x="264" y="203"/>
                  </a:cxn>
                  <a:cxn ang="0">
                    <a:pos x="272" y="194"/>
                  </a:cxn>
                  <a:cxn ang="0">
                    <a:pos x="277" y="183"/>
                  </a:cxn>
                  <a:cxn ang="0">
                    <a:pos x="279" y="169"/>
                  </a:cxn>
                  <a:cxn ang="0">
                    <a:pos x="277" y="157"/>
                  </a:cxn>
                  <a:cxn ang="0">
                    <a:pos x="272" y="145"/>
                  </a:cxn>
                  <a:cxn ang="0">
                    <a:pos x="264" y="138"/>
                  </a:cxn>
                  <a:cxn ang="0">
                    <a:pos x="254" y="134"/>
                  </a:cxn>
                </a:cxnLst>
                <a:rect l="0" t="0" r="r" b="b"/>
                <a:pathLst>
                  <a:path w="279" h="330">
                    <a:moveTo>
                      <a:pt x="254" y="134"/>
                    </a:moveTo>
                    <a:lnTo>
                      <a:pt x="248" y="134"/>
                    </a:lnTo>
                    <a:lnTo>
                      <a:pt x="244" y="135"/>
                    </a:lnTo>
                    <a:lnTo>
                      <a:pt x="240" y="139"/>
                    </a:lnTo>
                    <a:lnTo>
                      <a:pt x="237" y="143"/>
                    </a:lnTo>
                    <a:cubicBezTo>
                      <a:pt x="203" y="0"/>
                      <a:pt x="6" y="14"/>
                      <a:pt x="0" y="163"/>
                    </a:cubicBezTo>
                    <a:cubicBezTo>
                      <a:pt x="3" y="304"/>
                      <a:pt x="191" y="330"/>
                      <a:pt x="234" y="195"/>
                    </a:cubicBezTo>
                    <a:lnTo>
                      <a:pt x="238" y="199"/>
                    </a:lnTo>
                    <a:lnTo>
                      <a:pt x="242" y="203"/>
                    </a:lnTo>
                    <a:lnTo>
                      <a:pt x="248" y="204"/>
                    </a:lnTo>
                    <a:lnTo>
                      <a:pt x="254" y="205"/>
                    </a:lnTo>
                    <a:lnTo>
                      <a:pt x="264" y="203"/>
                    </a:lnTo>
                    <a:lnTo>
                      <a:pt x="272" y="194"/>
                    </a:lnTo>
                    <a:lnTo>
                      <a:pt x="277" y="183"/>
                    </a:lnTo>
                    <a:lnTo>
                      <a:pt x="279" y="169"/>
                    </a:lnTo>
                    <a:lnTo>
                      <a:pt x="277" y="157"/>
                    </a:lnTo>
                    <a:lnTo>
                      <a:pt x="272" y="145"/>
                    </a:lnTo>
                    <a:lnTo>
                      <a:pt x="264" y="138"/>
                    </a:lnTo>
                    <a:lnTo>
                      <a:pt x="254" y="134"/>
                    </a:lnTo>
                    <a:close/>
                  </a:path>
                </a:pathLst>
              </a:custGeom>
              <a:solidFill>
                <a:srgbClr val="AEAA75"/>
              </a:solidFill>
              <a:ln w="12700" cmpd="sng">
                <a:solidFill>
                  <a:srgbClr val="AEAA75"/>
                </a:solidFill>
                <a:prstDash val="solid"/>
                <a:round/>
                <a:headEnd/>
                <a:tailEnd/>
              </a:ln>
            </p:spPr>
            <p:txBody>
              <a:bodyPr/>
              <a:lstStyle/>
              <a:p>
                <a:endParaRPr lang="es-PE"/>
              </a:p>
            </p:txBody>
          </p:sp>
          <p:sp>
            <p:nvSpPr>
              <p:cNvPr id="371" name="Freeform 346">
                <a:extLst>
                  <a:ext uri="{FF2B5EF4-FFF2-40B4-BE49-F238E27FC236}">
                    <a16:creationId xmlns:a16="http://schemas.microsoft.com/office/drawing/2014/main" id="{F6071EAD-BE67-4392-9860-08A52CC7D498}"/>
                  </a:ext>
                </a:extLst>
              </p:cNvPr>
              <p:cNvSpPr>
                <a:spLocks noChangeArrowheads="1"/>
              </p:cNvSpPr>
              <p:nvPr/>
            </p:nvSpPr>
            <p:spPr bwMode="auto">
              <a:xfrm>
                <a:off x="1841500" y="3246438"/>
                <a:ext cx="73025" cy="25400"/>
              </a:xfrm>
              <a:custGeom>
                <a:avLst/>
                <a:gdLst/>
                <a:ahLst/>
                <a:cxnLst>
                  <a:cxn ang="0">
                    <a:pos x="0" y="0"/>
                  </a:cxn>
                  <a:cxn ang="0">
                    <a:pos x="34" y="37"/>
                  </a:cxn>
                  <a:cxn ang="0">
                    <a:pos x="43" y="38"/>
                  </a:cxn>
                  <a:cxn ang="0">
                    <a:pos x="49" y="38"/>
                  </a:cxn>
                  <a:cxn ang="0">
                    <a:pos x="55" y="39"/>
                  </a:cxn>
                  <a:cxn ang="0">
                    <a:pos x="61" y="38"/>
                  </a:cxn>
                  <a:cxn ang="0">
                    <a:pos x="64" y="38"/>
                  </a:cxn>
                  <a:cxn ang="0">
                    <a:pos x="112" y="0"/>
                  </a:cxn>
                  <a:cxn ang="0">
                    <a:pos x="0" y="0"/>
                  </a:cxn>
                </a:cxnLst>
                <a:rect l="0" t="0" r="r" b="b"/>
                <a:pathLst>
                  <a:path w="112" h="39">
                    <a:moveTo>
                      <a:pt x="0" y="0"/>
                    </a:moveTo>
                    <a:cubicBezTo>
                      <a:pt x="2" y="16"/>
                      <a:pt x="17" y="35"/>
                      <a:pt x="34" y="37"/>
                    </a:cubicBezTo>
                    <a:lnTo>
                      <a:pt x="43" y="38"/>
                    </a:lnTo>
                    <a:lnTo>
                      <a:pt x="49" y="38"/>
                    </a:lnTo>
                    <a:lnTo>
                      <a:pt x="55" y="39"/>
                    </a:lnTo>
                    <a:lnTo>
                      <a:pt x="61" y="38"/>
                    </a:lnTo>
                    <a:lnTo>
                      <a:pt x="64" y="38"/>
                    </a:lnTo>
                    <a:lnTo>
                      <a:pt x="112" y="0"/>
                    </a:lnTo>
                    <a:lnTo>
                      <a:pt x="0"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72" name="Freeform 347">
                <a:extLst>
                  <a:ext uri="{FF2B5EF4-FFF2-40B4-BE49-F238E27FC236}">
                    <a16:creationId xmlns:a16="http://schemas.microsoft.com/office/drawing/2014/main" id="{8AC8CDDB-E2D3-47A0-B138-453CDC8E20CA}"/>
                  </a:ext>
                </a:extLst>
              </p:cNvPr>
              <p:cNvSpPr>
                <a:spLocks noChangeArrowheads="1"/>
              </p:cNvSpPr>
              <p:nvPr/>
            </p:nvSpPr>
            <p:spPr bwMode="auto">
              <a:xfrm>
                <a:off x="1851025" y="3252788"/>
                <a:ext cx="42863" cy="7938"/>
              </a:xfrm>
              <a:custGeom>
                <a:avLst/>
                <a:gdLst/>
                <a:ahLst/>
                <a:cxnLst>
                  <a:cxn ang="0">
                    <a:pos x="0" y="0"/>
                  </a:cxn>
                  <a:cxn ang="0">
                    <a:pos x="7" y="11"/>
                  </a:cxn>
                  <a:cxn ang="0">
                    <a:pos x="51" y="11"/>
                  </a:cxn>
                  <a:cxn ang="0">
                    <a:pos x="68" y="0"/>
                  </a:cxn>
                  <a:cxn ang="0">
                    <a:pos x="0" y="0"/>
                  </a:cxn>
                </a:cxnLst>
                <a:rect l="0" t="0" r="r" b="b"/>
                <a:pathLst>
                  <a:path w="68" h="11">
                    <a:moveTo>
                      <a:pt x="0" y="0"/>
                    </a:moveTo>
                    <a:lnTo>
                      <a:pt x="7" y="11"/>
                    </a:lnTo>
                    <a:lnTo>
                      <a:pt x="51" y="11"/>
                    </a:lnTo>
                    <a:lnTo>
                      <a:pt x="68" y="0"/>
                    </a:lnTo>
                    <a:lnTo>
                      <a:pt x="0"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373" name="Freeform 348">
                <a:extLst>
                  <a:ext uri="{FF2B5EF4-FFF2-40B4-BE49-F238E27FC236}">
                    <a16:creationId xmlns:a16="http://schemas.microsoft.com/office/drawing/2014/main" id="{FAA4F218-85D6-4B22-A67A-873945D47AEA}"/>
                  </a:ext>
                </a:extLst>
              </p:cNvPr>
              <p:cNvSpPr>
                <a:spLocks noChangeArrowheads="1"/>
              </p:cNvSpPr>
              <p:nvPr/>
            </p:nvSpPr>
            <p:spPr bwMode="auto">
              <a:xfrm>
                <a:off x="1830388" y="3171825"/>
                <a:ext cx="19050" cy="17463"/>
              </a:xfrm>
              <a:custGeom>
                <a:avLst/>
                <a:gdLst/>
                <a:ahLst/>
                <a:cxnLst>
                  <a:cxn ang="0">
                    <a:pos x="14" y="28"/>
                  </a:cxn>
                  <a:cxn ang="0">
                    <a:pos x="20" y="27"/>
                  </a:cxn>
                  <a:cxn ang="0">
                    <a:pos x="26" y="23"/>
                  </a:cxn>
                  <a:cxn ang="0">
                    <a:pos x="28" y="20"/>
                  </a:cxn>
                  <a:cxn ang="0">
                    <a:pos x="30" y="14"/>
                  </a:cxn>
                  <a:cxn ang="0">
                    <a:pos x="28" y="9"/>
                  </a:cxn>
                  <a:cxn ang="0">
                    <a:pos x="26" y="3"/>
                  </a:cxn>
                  <a:cxn ang="0">
                    <a:pos x="20" y="1"/>
                  </a:cxn>
                  <a:cxn ang="0">
                    <a:pos x="14" y="0"/>
                  </a:cxn>
                  <a:cxn ang="0">
                    <a:pos x="9" y="1"/>
                  </a:cxn>
                  <a:cxn ang="0">
                    <a:pos x="3" y="3"/>
                  </a:cxn>
                  <a:cxn ang="0">
                    <a:pos x="1" y="9"/>
                  </a:cxn>
                  <a:cxn ang="0">
                    <a:pos x="0" y="14"/>
                  </a:cxn>
                  <a:cxn ang="0">
                    <a:pos x="1" y="20"/>
                  </a:cxn>
                  <a:cxn ang="0">
                    <a:pos x="3" y="23"/>
                  </a:cxn>
                  <a:cxn ang="0">
                    <a:pos x="9" y="27"/>
                  </a:cxn>
                  <a:cxn ang="0">
                    <a:pos x="14" y="28"/>
                  </a:cxn>
                </a:cxnLst>
                <a:rect l="0" t="0" r="r" b="b"/>
                <a:pathLst>
                  <a:path w="30" h="28">
                    <a:moveTo>
                      <a:pt x="14" y="28"/>
                    </a:moveTo>
                    <a:lnTo>
                      <a:pt x="20" y="27"/>
                    </a:lnTo>
                    <a:lnTo>
                      <a:pt x="26" y="23"/>
                    </a:lnTo>
                    <a:lnTo>
                      <a:pt x="28" y="20"/>
                    </a:lnTo>
                    <a:lnTo>
                      <a:pt x="30" y="14"/>
                    </a:lnTo>
                    <a:lnTo>
                      <a:pt x="28" y="9"/>
                    </a:lnTo>
                    <a:lnTo>
                      <a:pt x="26" y="3"/>
                    </a:lnTo>
                    <a:lnTo>
                      <a:pt x="20" y="1"/>
                    </a:lnTo>
                    <a:lnTo>
                      <a:pt x="14" y="0"/>
                    </a:lnTo>
                    <a:lnTo>
                      <a:pt x="9" y="1"/>
                    </a:lnTo>
                    <a:lnTo>
                      <a:pt x="3" y="3"/>
                    </a:lnTo>
                    <a:lnTo>
                      <a:pt x="1" y="9"/>
                    </a:lnTo>
                    <a:lnTo>
                      <a:pt x="0" y="14"/>
                    </a:lnTo>
                    <a:lnTo>
                      <a:pt x="1" y="20"/>
                    </a:lnTo>
                    <a:lnTo>
                      <a:pt x="3" y="23"/>
                    </a:lnTo>
                    <a:lnTo>
                      <a:pt x="9" y="27"/>
                    </a:lnTo>
                    <a:lnTo>
                      <a:pt x="14" y="28"/>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74" name="Freeform 349">
                <a:extLst>
                  <a:ext uri="{FF2B5EF4-FFF2-40B4-BE49-F238E27FC236}">
                    <a16:creationId xmlns:a16="http://schemas.microsoft.com/office/drawing/2014/main" id="{5452CF4E-CF2B-43A5-BEF1-1980E401FFE0}"/>
                  </a:ext>
                </a:extLst>
              </p:cNvPr>
              <p:cNvSpPr>
                <a:spLocks noChangeArrowheads="1"/>
              </p:cNvSpPr>
              <p:nvPr/>
            </p:nvSpPr>
            <p:spPr bwMode="auto">
              <a:xfrm>
                <a:off x="1889125" y="3171825"/>
                <a:ext cx="26988" cy="20638"/>
              </a:xfrm>
              <a:custGeom>
                <a:avLst/>
                <a:gdLst/>
                <a:ahLst/>
                <a:cxnLst>
                  <a:cxn ang="0">
                    <a:pos x="16" y="33"/>
                  </a:cxn>
                  <a:cxn ang="0">
                    <a:pos x="16" y="0"/>
                  </a:cxn>
                  <a:cxn ang="0">
                    <a:pos x="9" y="1"/>
                  </a:cxn>
                  <a:cxn ang="0">
                    <a:pos x="3" y="4"/>
                  </a:cxn>
                  <a:cxn ang="0">
                    <a:pos x="1" y="10"/>
                  </a:cxn>
                  <a:cxn ang="0">
                    <a:pos x="0" y="18"/>
                  </a:cxn>
                  <a:cxn ang="0">
                    <a:pos x="1" y="23"/>
                  </a:cxn>
                  <a:cxn ang="0">
                    <a:pos x="3" y="30"/>
                  </a:cxn>
                  <a:cxn ang="0">
                    <a:pos x="9" y="32"/>
                  </a:cxn>
                  <a:cxn ang="0">
                    <a:pos x="16" y="33"/>
                  </a:cxn>
                </a:cxnLst>
                <a:rect l="0" t="0" r="r" b="b"/>
                <a:pathLst>
                  <a:path w="41" h="33">
                    <a:moveTo>
                      <a:pt x="16" y="33"/>
                    </a:moveTo>
                    <a:cubicBezTo>
                      <a:pt x="41" y="33"/>
                      <a:pt x="39" y="0"/>
                      <a:pt x="16" y="0"/>
                    </a:cubicBezTo>
                    <a:lnTo>
                      <a:pt x="9" y="1"/>
                    </a:lnTo>
                    <a:lnTo>
                      <a:pt x="3" y="4"/>
                    </a:lnTo>
                    <a:lnTo>
                      <a:pt x="1" y="10"/>
                    </a:lnTo>
                    <a:lnTo>
                      <a:pt x="0" y="18"/>
                    </a:lnTo>
                    <a:lnTo>
                      <a:pt x="1" y="23"/>
                    </a:lnTo>
                    <a:lnTo>
                      <a:pt x="3" y="30"/>
                    </a:lnTo>
                    <a:lnTo>
                      <a:pt x="9" y="32"/>
                    </a:lnTo>
                    <a:lnTo>
                      <a:pt x="16" y="3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75" name="Freeform 350">
                <a:extLst>
                  <a:ext uri="{FF2B5EF4-FFF2-40B4-BE49-F238E27FC236}">
                    <a16:creationId xmlns:a16="http://schemas.microsoft.com/office/drawing/2014/main" id="{F9F4A7F7-8340-419A-B1B7-23C18B053811}"/>
                  </a:ext>
                </a:extLst>
              </p:cNvPr>
              <p:cNvSpPr>
                <a:spLocks noChangeArrowheads="1"/>
              </p:cNvSpPr>
              <p:nvPr/>
            </p:nvSpPr>
            <p:spPr bwMode="auto">
              <a:xfrm>
                <a:off x="1836738" y="3173413"/>
                <a:ext cx="42863" cy="52388"/>
              </a:xfrm>
              <a:custGeom>
                <a:avLst/>
                <a:gdLst/>
                <a:ahLst/>
                <a:cxnLst>
                  <a:cxn ang="0">
                    <a:pos x="18" y="73"/>
                  </a:cxn>
                  <a:cxn ang="0">
                    <a:pos x="48" y="20"/>
                  </a:cxn>
                  <a:cxn ang="0">
                    <a:pos x="48" y="0"/>
                  </a:cxn>
                  <a:cxn ang="0">
                    <a:pos x="0" y="83"/>
                  </a:cxn>
                  <a:cxn ang="0">
                    <a:pos x="67" y="83"/>
                  </a:cxn>
                  <a:cxn ang="0">
                    <a:pos x="67" y="73"/>
                  </a:cxn>
                  <a:cxn ang="0">
                    <a:pos x="18" y="73"/>
                  </a:cxn>
                </a:cxnLst>
                <a:rect l="0" t="0" r="r" b="b"/>
                <a:pathLst>
                  <a:path w="67" h="83">
                    <a:moveTo>
                      <a:pt x="18" y="73"/>
                    </a:moveTo>
                    <a:lnTo>
                      <a:pt x="48" y="20"/>
                    </a:lnTo>
                    <a:lnTo>
                      <a:pt x="48" y="0"/>
                    </a:lnTo>
                    <a:lnTo>
                      <a:pt x="0" y="83"/>
                    </a:lnTo>
                    <a:lnTo>
                      <a:pt x="67" y="83"/>
                    </a:lnTo>
                    <a:lnTo>
                      <a:pt x="67" y="73"/>
                    </a:lnTo>
                    <a:lnTo>
                      <a:pt x="18" y="7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76" name="Line 351">
                <a:extLst>
                  <a:ext uri="{FF2B5EF4-FFF2-40B4-BE49-F238E27FC236}">
                    <a16:creationId xmlns:a16="http://schemas.microsoft.com/office/drawing/2014/main" id="{49A7B1D0-91CD-44EA-9F25-F862F8167BB5}"/>
                  </a:ext>
                </a:extLst>
              </p:cNvPr>
              <p:cNvSpPr>
                <a:spLocks noChangeShapeType="1"/>
              </p:cNvSpPr>
              <p:nvPr/>
            </p:nvSpPr>
            <p:spPr bwMode="auto">
              <a:xfrm flipH="1" flipV="1">
                <a:off x="1851025" y="3317875"/>
                <a:ext cx="85725" cy="0"/>
              </a:xfrm>
              <a:prstGeom prst="line">
                <a:avLst/>
              </a:prstGeom>
              <a:noFill/>
              <a:ln w="0" cmpd="sng">
                <a:solidFill>
                  <a:srgbClr val="000000"/>
                </a:solidFill>
                <a:prstDash val="solid"/>
                <a:round/>
                <a:headEnd/>
                <a:tailEnd/>
              </a:ln>
            </p:spPr>
            <p:txBody>
              <a:bodyPr/>
              <a:lstStyle/>
              <a:p>
                <a:endParaRPr lang="es-PE"/>
              </a:p>
            </p:txBody>
          </p:sp>
          <p:sp>
            <p:nvSpPr>
              <p:cNvPr id="377" name="Freeform 352">
                <a:extLst>
                  <a:ext uri="{FF2B5EF4-FFF2-40B4-BE49-F238E27FC236}">
                    <a16:creationId xmlns:a16="http://schemas.microsoft.com/office/drawing/2014/main" id="{DA84A195-C87C-45B8-8ECE-186A9FF3DB19}"/>
                  </a:ext>
                </a:extLst>
              </p:cNvPr>
              <p:cNvSpPr>
                <a:spLocks noChangeArrowheads="1"/>
              </p:cNvSpPr>
              <p:nvPr/>
            </p:nvSpPr>
            <p:spPr bwMode="auto">
              <a:xfrm>
                <a:off x="1865313" y="3379788"/>
                <a:ext cx="147638" cy="88900"/>
              </a:xfrm>
              <a:custGeom>
                <a:avLst/>
                <a:gdLst/>
                <a:ahLst/>
                <a:cxnLst>
                  <a:cxn ang="0">
                    <a:pos x="34" y="88"/>
                  </a:cxn>
                  <a:cxn ang="0">
                    <a:pos x="31" y="83"/>
                  </a:cxn>
                  <a:cxn ang="0">
                    <a:pos x="27" y="74"/>
                  </a:cxn>
                  <a:cxn ang="0">
                    <a:pos x="25" y="64"/>
                  </a:cxn>
                  <a:cxn ang="0">
                    <a:pos x="28" y="56"/>
                  </a:cxn>
                  <a:cxn ang="0">
                    <a:pos x="55" y="63"/>
                  </a:cxn>
                  <a:cxn ang="0">
                    <a:pos x="94" y="79"/>
                  </a:cxn>
                  <a:cxn ang="0">
                    <a:pos x="171" y="40"/>
                  </a:cxn>
                  <a:cxn ang="0">
                    <a:pos x="169" y="34"/>
                  </a:cxn>
                  <a:cxn ang="0">
                    <a:pos x="166" y="21"/>
                  </a:cxn>
                  <a:cxn ang="0">
                    <a:pos x="163" y="12"/>
                  </a:cxn>
                  <a:cxn ang="0">
                    <a:pos x="158" y="7"/>
                  </a:cxn>
                  <a:cxn ang="0">
                    <a:pos x="157" y="4"/>
                  </a:cxn>
                  <a:cxn ang="0">
                    <a:pos x="158" y="2"/>
                  </a:cxn>
                  <a:cxn ang="0">
                    <a:pos x="161" y="0"/>
                  </a:cxn>
                  <a:cxn ang="0">
                    <a:pos x="164" y="0"/>
                  </a:cxn>
                  <a:cxn ang="0">
                    <a:pos x="173" y="10"/>
                  </a:cxn>
                  <a:cxn ang="0">
                    <a:pos x="178" y="25"/>
                  </a:cxn>
                  <a:cxn ang="0">
                    <a:pos x="95" y="88"/>
                  </a:cxn>
                  <a:cxn ang="0">
                    <a:pos x="117" y="117"/>
                  </a:cxn>
                  <a:cxn ang="0">
                    <a:pos x="178" y="102"/>
                  </a:cxn>
                  <a:cxn ang="0">
                    <a:pos x="189" y="99"/>
                  </a:cxn>
                  <a:cxn ang="0">
                    <a:pos x="199" y="93"/>
                  </a:cxn>
                  <a:cxn ang="0">
                    <a:pos x="207" y="88"/>
                  </a:cxn>
                  <a:cxn ang="0">
                    <a:pos x="223" y="73"/>
                  </a:cxn>
                  <a:cxn ang="0">
                    <a:pos x="231" y="62"/>
                  </a:cxn>
                  <a:cxn ang="0">
                    <a:pos x="232" y="62"/>
                  </a:cxn>
                  <a:cxn ang="0">
                    <a:pos x="214" y="99"/>
                  </a:cxn>
                  <a:cxn ang="0">
                    <a:pos x="111" y="133"/>
                  </a:cxn>
                  <a:cxn ang="0">
                    <a:pos x="104" y="124"/>
                  </a:cxn>
                  <a:cxn ang="0">
                    <a:pos x="22" y="140"/>
                  </a:cxn>
                  <a:cxn ang="0">
                    <a:pos x="0" y="100"/>
                  </a:cxn>
                  <a:cxn ang="0">
                    <a:pos x="34" y="88"/>
                  </a:cxn>
                </a:cxnLst>
                <a:rect l="0" t="0" r="r" b="b"/>
                <a:pathLst>
                  <a:path w="233" h="140">
                    <a:moveTo>
                      <a:pt x="34" y="88"/>
                    </a:moveTo>
                    <a:lnTo>
                      <a:pt x="31" y="83"/>
                    </a:lnTo>
                    <a:lnTo>
                      <a:pt x="27" y="74"/>
                    </a:lnTo>
                    <a:lnTo>
                      <a:pt x="25" y="64"/>
                    </a:lnTo>
                    <a:lnTo>
                      <a:pt x="28" y="56"/>
                    </a:lnTo>
                    <a:cubicBezTo>
                      <a:pt x="39" y="53"/>
                      <a:pt x="47" y="55"/>
                      <a:pt x="55" y="63"/>
                    </a:cubicBezTo>
                    <a:cubicBezTo>
                      <a:pt x="78" y="79"/>
                      <a:pt x="60" y="83"/>
                      <a:pt x="94" y="79"/>
                    </a:cubicBezTo>
                    <a:cubicBezTo>
                      <a:pt x="109" y="75"/>
                      <a:pt x="171" y="60"/>
                      <a:pt x="171" y="40"/>
                    </a:cubicBezTo>
                    <a:lnTo>
                      <a:pt x="169" y="34"/>
                    </a:lnTo>
                    <a:lnTo>
                      <a:pt x="166" y="21"/>
                    </a:lnTo>
                    <a:lnTo>
                      <a:pt x="163" y="12"/>
                    </a:lnTo>
                    <a:lnTo>
                      <a:pt x="158" y="7"/>
                    </a:lnTo>
                    <a:lnTo>
                      <a:pt x="157" y="4"/>
                    </a:lnTo>
                    <a:lnTo>
                      <a:pt x="158" y="2"/>
                    </a:lnTo>
                    <a:lnTo>
                      <a:pt x="161" y="0"/>
                    </a:lnTo>
                    <a:lnTo>
                      <a:pt x="164" y="0"/>
                    </a:lnTo>
                    <a:lnTo>
                      <a:pt x="173" y="10"/>
                    </a:lnTo>
                    <a:lnTo>
                      <a:pt x="178" y="25"/>
                    </a:lnTo>
                    <a:cubicBezTo>
                      <a:pt x="196" y="70"/>
                      <a:pt x="123" y="78"/>
                      <a:pt x="95" y="88"/>
                    </a:cubicBezTo>
                    <a:lnTo>
                      <a:pt x="117" y="117"/>
                    </a:lnTo>
                    <a:cubicBezTo>
                      <a:pt x="131" y="116"/>
                      <a:pt x="167" y="108"/>
                      <a:pt x="178" y="102"/>
                    </a:cubicBezTo>
                    <a:lnTo>
                      <a:pt x="189" y="99"/>
                    </a:lnTo>
                    <a:lnTo>
                      <a:pt x="199" y="93"/>
                    </a:lnTo>
                    <a:lnTo>
                      <a:pt x="207" y="88"/>
                    </a:lnTo>
                    <a:lnTo>
                      <a:pt x="223" y="73"/>
                    </a:lnTo>
                    <a:lnTo>
                      <a:pt x="231" y="62"/>
                    </a:lnTo>
                    <a:lnTo>
                      <a:pt x="232" y="62"/>
                    </a:lnTo>
                    <a:cubicBezTo>
                      <a:pt x="228" y="79"/>
                      <a:pt x="233" y="85"/>
                      <a:pt x="214" y="99"/>
                    </a:cubicBezTo>
                    <a:cubicBezTo>
                      <a:pt x="189" y="123"/>
                      <a:pt x="143" y="127"/>
                      <a:pt x="111" y="133"/>
                    </a:cubicBezTo>
                    <a:lnTo>
                      <a:pt x="104" y="124"/>
                    </a:lnTo>
                    <a:cubicBezTo>
                      <a:pt x="81" y="136"/>
                      <a:pt x="48" y="140"/>
                      <a:pt x="22" y="140"/>
                    </a:cubicBezTo>
                    <a:lnTo>
                      <a:pt x="0" y="100"/>
                    </a:lnTo>
                    <a:lnTo>
                      <a:pt x="34" y="88"/>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78" name="Freeform 353">
                <a:extLst>
                  <a:ext uri="{FF2B5EF4-FFF2-40B4-BE49-F238E27FC236}">
                    <a16:creationId xmlns:a16="http://schemas.microsoft.com/office/drawing/2014/main" id="{7905F9B7-6E79-49BC-8367-C77F5CD0E0AB}"/>
                  </a:ext>
                </a:extLst>
              </p:cNvPr>
              <p:cNvSpPr>
                <a:spLocks noChangeArrowheads="1"/>
              </p:cNvSpPr>
              <p:nvPr/>
            </p:nvSpPr>
            <p:spPr bwMode="auto">
              <a:xfrm>
                <a:off x="1879600" y="3311525"/>
                <a:ext cx="31750" cy="71438"/>
              </a:xfrm>
              <a:custGeom>
                <a:avLst/>
                <a:gdLst/>
                <a:ahLst/>
                <a:cxnLst>
                  <a:cxn ang="0">
                    <a:pos x="22" y="112"/>
                  </a:cxn>
                  <a:cxn ang="0">
                    <a:pos x="50" y="67"/>
                  </a:cxn>
                  <a:cxn ang="0">
                    <a:pos x="32" y="23"/>
                  </a:cxn>
                  <a:cxn ang="0">
                    <a:pos x="33" y="20"/>
                  </a:cxn>
                  <a:cxn ang="0">
                    <a:pos x="36" y="17"/>
                  </a:cxn>
                  <a:cxn ang="0">
                    <a:pos x="36" y="11"/>
                  </a:cxn>
                  <a:cxn ang="0">
                    <a:pos x="34" y="7"/>
                  </a:cxn>
                  <a:cxn ang="0">
                    <a:pos x="32" y="3"/>
                  </a:cxn>
                  <a:cxn ang="0">
                    <a:pos x="30" y="1"/>
                  </a:cxn>
                  <a:cxn ang="0">
                    <a:pos x="24" y="0"/>
                  </a:cxn>
                  <a:cxn ang="0">
                    <a:pos x="19" y="1"/>
                  </a:cxn>
                  <a:cxn ang="0">
                    <a:pos x="15" y="3"/>
                  </a:cxn>
                  <a:cxn ang="0">
                    <a:pos x="14" y="8"/>
                  </a:cxn>
                  <a:cxn ang="0">
                    <a:pos x="13" y="11"/>
                  </a:cxn>
                  <a:cxn ang="0">
                    <a:pos x="13" y="16"/>
                  </a:cxn>
                  <a:cxn ang="0">
                    <a:pos x="14" y="19"/>
                  </a:cxn>
                  <a:cxn ang="0">
                    <a:pos x="16" y="20"/>
                  </a:cxn>
                  <a:cxn ang="0">
                    <a:pos x="18" y="23"/>
                  </a:cxn>
                  <a:cxn ang="0">
                    <a:pos x="0" y="65"/>
                  </a:cxn>
                  <a:cxn ang="0">
                    <a:pos x="22" y="112"/>
                  </a:cxn>
                </a:cxnLst>
                <a:rect l="0" t="0" r="r" b="b"/>
                <a:pathLst>
                  <a:path w="50" h="112">
                    <a:moveTo>
                      <a:pt x="22" y="112"/>
                    </a:moveTo>
                    <a:lnTo>
                      <a:pt x="50" y="67"/>
                    </a:lnTo>
                    <a:lnTo>
                      <a:pt x="32" y="23"/>
                    </a:lnTo>
                    <a:lnTo>
                      <a:pt x="33" y="20"/>
                    </a:lnTo>
                    <a:lnTo>
                      <a:pt x="36" y="17"/>
                    </a:lnTo>
                    <a:lnTo>
                      <a:pt x="36" y="11"/>
                    </a:lnTo>
                    <a:lnTo>
                      <a:pt x="34" y="7"/>
                    </a:lnTo>
                    <a:lnTo>
                      <a:pt x="32" y="3"/>
                    </a:lnTo>
                    <a:lnTo>
                      <a:pt x="30" y="1"/>
                    </a:lnTo>
                    <a:lnTo>
                      <a:pt x="24" y="0"/>
                    </a:lnTo>
                    <a:lnTo>
                      <a:pt x="19" y="1"/>
                    </a:lnTo>
                    <a:lnTo>
                      <a:pt x="15" y="3"/>
                    </a:lnTo>
                    <a:lnTo>
                      <a:pt x="14" y="8"/>
                    </a:lnTo>
                    <a:lnTo>
                      <a:pt x="13" y="11"/>
                    </a:lnTo>
                    <a:lnTo>
                      <a:pt x="13" y="16"/>
                    </a:lnTo>
                    <a:lnTo>
                      <a:pt x="14" y="19"/>
                    </a:lnTo>
                    <a:lnTo>
                      <a:pt x="16" y="20"/>
                    </a:lnTo>
                    <a:lnTo>
                      <a:pt x="18" y="23"/>
                    </a:lnTo>
                    <a:lnTo>
                      <a:pt x="0" y="65"/>
                    </a:lnTo>
                    <a:lnTo>
                      <a:pt x="22" y="112"/>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79" name="Freeform 354">
                <a:extLst>
                  <a:ext uri="{FF2B5EF4-FFF2-40B4-BE49-F238E27FC236}">
                    <a16:creationId xmlns:a16="http://schemas.microsoft.com/office/drawing/2014/main" id="{3BA6C252-063F-42F3-B42E-097A2994CA13}"/>
                  </a:ext>
                </a:extLst>
              </p:cNvPr>
              <p:cNvSpPr>
                <a:spLocks noChangeArrowheads="1"/>
              </p:cNvSpPr>
              <p:nvPr/>
            </p:nvSpPr>
            <p:spPr bwMode="auto">
              <a:xfrm>
                <a:off x="1890713" y="3481388"/>
                <a:ext cx="12700" cy="12700"/>
              </a:xfrm>
              <a:custGeom>
                <a:avLst/>
                <a:gdLst/>
                <a:ahLst/>
                <a:cxnLst>
                  <a:cxn ang="0">
                    <a:pos x="9" y="20"/>
                  </a:cxn>
                  <a:cxn ang="0">
                    <a:pos x="14" y="19"/>
                  </a:cxn>
                  <a:cxn ang="0">
                    <a:pos x="18" y="15"/>
                  </a:cxn>
                  <a:cxn ang="0">
                    <a:pos x="19" y="13"/>
                  </a:cxn>
                  <a:cxn ang="0">
                    <a:pos x="20" y="9"/>
                  </a:cxn>
                  <a:cxn ang="0">
                    <a:pos x="19" y="4"/>
                  </a:cxn>
                  <a:cxn ang="0">
                    <a:pos x="18" y="2"/>
                  </a:cxn>
                  <a:cxn ang="0">
                    <a:pos x="14" y="1"/>
                  </a:cxn>
                  <a:cxn ang="0">
                    <a:pos x="9" y="0"/>
                  </a:cxn>
                  <a:cxn ang="0">
                    <a:pos x="2" y="2"/>
                  </a:cxn>
                  <a:cxn ang="0">
                    <a:pos x="1" y="4"/>
                  </a:cxn>
                  <a:cxn ang="0">
                    <a:pos x="0" y="9"/>
                  </a:cxn>
                  <a:cxn ang="0">
                    <a:pos x="1" y="13"/>
                  </a:cxn>
                  <a:cxn ang="0">
                    <a:pos x="2" y="15"/>
                  </a:cxn>
                  <a:cxn ang="0">
                    <a:pos x="6" y="19"/>
                  </a:cxn>
                  <a:cxn ang="0">
                    <a:pos x="9" y="20"/>
                  </a:cxn>
                </a:cxnLst>
                <a:rect l="0" t="0" r="r" b="b"/>
                <a:pathLst>
                  <a:path w="20" h="20">
                    <a:moveTo>
                      <a:pt x="9" y="20"/>
                    </a:moveTo>
                    <a:lnTo>
                      <a:pt x="14" y="19"/>
                    </a:lnTo>
                    <a:lnTo>
                      <a:pt x="18" y="15"/>
                    </a:lnTo>
                    <a:lnTo>
                      <a:pt x="19" y="13"/>
                    </a:lnTo>
                    <a:lnTo>
                      <a:pt x="20" y="9"/>
                    </a:lnTo>
                    <a:lnTo>
                      <a:pt x="19" y="4"/>
                    </a:lnTo>
                    <a:lnTo>
                      <a:pt x="18" y="2"/>
                    </a:lnTo>
                    <a:lnTo>
                      <a:pt x="14" y="1"/>
                    </a:lnTo>
                    <a:lnTo>
                      <a:pt x="9" y="0"/>
                    </a:lnTo>
                    <a:lnTo>
                      <a:pt x="2" y="2"/>
                    </a:lnTo>
                    <a:lnTo>
                      <a:pt x="1" y="4"/>
                    </a:lnTo>
                    <a:lnTo>
                      <a:pt x="0" y="9"/>
                    </a:lnTo>
                    <a:lnTo>
                      <a:pt x="1" y="13"/>
                    </a:lnTo>
                    <a:lnTo>
                      <a:pt x="2" y="15"/>
                    </a:lnTo>
                    <a:lnTo>
                      <a:pt x="6" y="19"/>
                    </a:lnTo>
                    <a:lnTo>
                      <a:pt x="9" y="2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80" name="Freeform 355">
                <a:extLst>
                  <a:ext uri="{FF2B5EF4-FFF2-40B4-BE49-F238E27FC236}">
                    <a16:creationId xmlns:a16="http://schemas.microsoft.com/office/drawing/2014/main" id="{A45ED074-4BEA-4CAE-9F07-A365E29E53E5}"/>
                  </a:ext>
                </a:extLst>
              </p:cNvPr>
              <p:cNvSpPr>
                <a:spLocks noChangeArrowheads="1"/>
              </p:cNvSpPr>
              <p:nvPr/>
            </p:nvSpPr>
            <p:spPr bwMode="auto">
              <a:xfrm>
                <a:off x="1673225" y="3386138"/>
                <a:ext cx="38100" cy="31750"/>
              </a:xfrm>
              <a:custGeom>
                <a:avLst/>
                <a:gdLst/>
                <a:ahLst/>
                <a:cxnLst>
                  <a:cxn ang="0">
                    <a:pos x="60" y="10"/>
                  </a:cxn>
                  <a:cxn ang="0">
                    <a:pos x="53" y="8"/>
                  </a:cxn>
                  <a:cxn ang="0">
                    <a:pos x="40" y="2"/>
                  </a:cxn>
                  <a:cxn ang="0">
                    <a:pos x="30" y="0"/>
                  </a:cxn>
                  <a:cxn ang="0">
                    <a:pos x="22" y="0"/>
                  </a:cxn>
                  <a:cxn ang="0">
                    <a:pos x="21" y="3"/>
                  </a:cxn>
                  <a:cxn ang="0">
                    <a:pos x="30" y="10"/>
                  </a:cxn>
                  <a:cxn ang="0">
                    <a:pos x="39" y="15"/>
                  </a:cxn>
                  <a:cxn ang="0">
                    <a:pos x="44" y="17"/>
                  </a:cxn>
                  <a:cxn ang="0">
                    <a:pos x="0" y="17"/>
                  </a:cxn>
                  <a:cxn ang="0">
                    <a:pos x="0" y="41"/>
                  </a:cxn>
                  <a:cxn ang="0">
                    <a:pos x="60" y="45"/>
                  </a:cxn>
                  <a:cxn ang="0">
                    <a:pos x="60" y="10"/>
                  </a:cxn>
                </a:cxnLst>
                <a:rect l="0" t="0" r="r" b="b"/>
                <a:pathLst>
                  <a:path w="60" h="50">
                    <a:moveTo>
                      <a:pt x="60" y="10"/>
                    </a:moveTo>
                    <a:lnTo>
                      <a:pt x="53" y="8"/>
                    </a:lnTo>
                    <a:lnTo>
                      <a:pt x="40" y="2"/>
                    </a:lnTo>
                    <a:lnTo>
                      <a:pt x="30" y="0"/>
                    </a:lnTo>
                    <a:lnTo>
                      <a:pt x="22" y="0"/>
                    </a:lnTo>
                    <a:lnTo>
                      <a:pt x="21" y="3"/>
                    </a:lnTo>
                    <a:lnTo>
                      <a:pt x="30" y="10"/>
                    </a:lnTo>
                    <a:lnTo>
                      <a:pt x="39" y="15"/>
                    </a:lnTo>
                    <a:lnTo>
                      <a:pt x="44" y="17"/>
                    </a:lnTo>
                    <a:lnTo>
                      <a:pt x="0" y="17"/>
                    </a:lnTo>
                    <a:lnTo>
                      <a:pt x="0" y="41"/>
                    </a:lnTo>
                    <a:cubicBezTo>
                      <a:pt x="15" y="49"/>
                      <a:pt x="44" y="50"/>
                      <a:pt x="60" y="45"/>
                    </a:cubicBezTo>
                    <a:lnTo>
                      <a:pt x="60" y="10"/>
                    </a:lnTo>
                    <a:close/>
                  </a:path>
                </a:pathLst>
              </a:custGeom>
              <a:solidFill>
                <a:srgbClr val="AEAA75"/>
              </a:solidFill>
              <a:ln w="12700" cmpd="sng">
                <a:solidFill>
                  <a:srgbClr val="AEAA75"/>
                </a:solidFill>
                <a:prstDash val="solid"/>
                <a:round/>
                <a:headEnd/>
                <a:tailEnd/>
              </a:ln>
            </p:spPr>
            <p:txBody>
              <a:bodyPr/>
              <a:lstStyle/>
              <a:p>
                <a:endParaRPr lang="es-PE"/>
              </a:p>
            </p:txBody>
          </p:sp>
          <p:sp>
            <p:nvSpPr>
              <p:cNvPr id="381" name="Freeform 356">
                <a:extLst>
                  <a:ext uri="{FF2B5EF4-FFF2-40B4-BE49-F238E27FC236}">
                    <a16:creationId xmlns:a16="http://schemas.microsoft.com/office/drawing/2014/main" id="{70318D7D-BB22-44F7-9CA6-B41470E80318}"/>
                  </a:ext>
                </a:extLst>
              </p:cNvPr>
              <p:cNvSpPr>
                <a:spLocks noChangeArrowheads="1"/>
              </p:cNvSpPr>
              <p:nvPr/>
            </p:nvSpPr>
            <p:spPr bwMode="auto">
              <a:xfrm>
                <a:off x="2017713" y="3387725"/>
                <a:ext cx="241300" cy="55563"/>
              </a:xfrm>
              <a:custGeom>
                <a:avLst/>
                <a:gdLst/>
                <a:ahLst/>
                <a:cxnLst>
                  <a:cxn ang="0">
                    <a:pos x="0" y="0"/>
                  </a:cxn>
                  <a:cxn ang="0">
                    <a:pos x="283" y="50"/>
                  </a:cxn>
                  <a:cxn ang="0">
                    <a:pos x="305" y="55"/>
                  </a:cxn>
                  <a:cxn ang="0">
                    <a:pos x="326" y="62"/>
                  </a:cxn>
                  <a:cxn ang="0">
                    <a:pos x="346" y="68"/>
                  </a:cxn>
                  <a:cxn ang="0">
                    <a:pos x="369" y="73"/>
                  </a:cxn>
                  <a:cxn ang="0">
                    <a:pos x="371" y="75"/>
                  </a:cxn>
                  <a:cxn ang="0">
                    <a:pos x="374" y="76"/>
                  </a:cxn>
                  <a:cxn ang="0">
                    <a:pos x="376" y="79"/>
                  </a:cxn>
                  <a:cxn ang="0">
                    <a:pos x="377" y="81"/>
                  </a:cxn>
                  <a:cxn ang="0">
                    <a:pos x="376" y="85"/>
                  </a:cxn>
                  <a:cxn ang="0">
                    <a:pos x="369" y="88"/>
                  </a:cxn>
                  <a:cxn ang="0">
                    <a:pos x="232" y="51"/>
                  </a:cxn>
                  <a:cxn ang="0">
                    <a:pos x="0" y="14"/>
                  </a:cxn>
                  <a:cxn ang="0">
                    <a:pos x="0" y="0"/>
                  </a:cxn>
                </a:cxnLst>
                <a:rect l="0" t="0" r="r" b="b"/>
                <a:pathLst>
                  <a:path w="377" h="88">
                    <a:moveTo>
                      <a:pt x="0" y="0"/>
                    </a:moveTo>
                    <a:cubicBezTo>
                      <a:pt x="95" y="11"/>
                      <a:pt x="190" y="24"/>
                      <a:pt x="283" y="50"/>
                    </a:cubicBezTo>
                    <a:lnTo>
                      <a:pt x="305" y="55"/>
                    </a:lnTo>
                    <a:lnTo>
                      <a:pt x="326" y="62"/>
                    </a:lnTo>
                    <a:lnTo>
                      <a:pt x="346" y="68"/>
                    </a:lnTo>
                    <a:lnTo>
                      <a:pt x="369" y="73"/>
                    </a:lnTo>
                    <a:lnTo>
                      <a:pt x="371" y="75"/>
                    </a:lnTo>
                    <a:lnTo>
                      <a:pt x="374" y="76"/>
                    </a:lnTo>
                    <a:lnTo>
                      <a:pt x="376" y="79"/>
                    </a:lnTo>
                    <a:lnTo>
                      <a:pt x="377" y="81"/>
                    </a:lnTo>
                    <a:lnTo>
                      <a:pt x="376" y="85"/>
                    </a:lnTo>
                    <a:lnTo>
                      <a:pt x="369" y="88"/>
                    </a:lnTo>
                    <a:cubicBezTo>
                      <a:pt x="322" y="80"/>
                      <a:pt x="279" y="60"/>
                      <a:pt x="232" y="51"/>
                    </a:cubicBezTo>
                    <a:cubicBezTo>
                      <a:pt x="163" y="35"/>
                      <a:pt x="70" y="21"/>
                      <a:pt x="0" y="14"/>
                    </a:cubicBezTo>
                    <a:lnTo>
                      <a:pt x="0"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82" name="Freeform 357">
                <a:extLst>
                  <a:ext uri="{FF2B5EF4-FFF2-40B4-BE49-F238E27FC236}">
                    <a16:creationId xmlns:a16="http://schemas.microsoft.com/office/drawing/2014/main" id="{4334385D-F1C3-4622-9020-638FBF2B27DE}"/>
                  </a:ext>
                </a:extLst>
              </p:cNvPr>
              <p:cNvSpPr>
                <a:spLocks noChangeArrowheads="1"/>
              </p:cNvSpPr>
              <p:nvPr/>
            </p:nvSpPr>
            <p:spPr bwMode="auto">
              <a:xfrm>
                <a:off x="1897063" y="3390900"/>
                <a:ext cx="79375" cy="42863"/>
              </a:xfrm>
              <a:custGeom>
                <a:avLst/>
                <a:gdLst/>
                <a:ahLst/>
                <a:cxnLst>
                  <a:cxn ang="0">
                    <a:pos x="120" y="14"/>
                  </a:cxn>
                  <a:cxn ang="0">
                    <a:pos x="37" y="54"/>
                  </a:cxn>
                  <a:cxn ang="0">
                    <a:pos x="24" y="62"/>
                  </a:cxn>
                  <a:cxn ang="0">
                    <a:pos x="9" y="68"/>
                  </a:cxn>
                  <a:cxn ang="0">
                    <a:pos x="4" y="68"/>
                  </a:cxn>
                  <a:cxn ang="0">
                    <a:pos x="1" y="67"/>
                  </a:cxn>
                  <a:cxn ang="0">
                    <a:pos x="0" y="65"/>
                  </a:cxn>
                  <a:cxn ang="0">
                    <a:pos x="0" y="59"/>
                  </a:cxn>
                  <a:cxn ang="0">
                    <a:pos x="1" y="57"/>
                  </a:cxn>
                  <a:cxn ang="0">
                    <a:pos x="4" y="55"/>
                  </a:cxn>
                  <a:cxn ang="0">
                    <a:pos x="18" y="48"/>
                  </a:cxn>
                  <a:cxn ang="0">
                    <a:pos x="32" y="41"/>
                  </a:cxn>
                  <a:cxn ang="0">
                    <a:pos x="45" y="32"/>
                  </a:cxn>
                  <a:cxn ang="0">
                    <a:pos x="123" y="1"/>
                  </a:cxn>
                  <a:cxn ang="0">
                    <a:pos x="126" y="6"/>
                  </a:cxn>
                  <a:cxn ang="0">
                    <a:pos x="126" y="12"/>
                  </a:cxn>
                  <a:cxn ang="0">
                    <a:pos x="123" y="13"/>
                  </a:cxn>
                  <a:cxn ang="0">
                    <a:pos x="120" y="14"/>
                  </a:cxn>
                </a:cxnLst>
                <a:rect l="0" t="0" r="r" b="b"/>
                <a:pathLst>
                  <a:path w="126" h="68">
                    <a:moveTo>
                      <a:pt x="120" y="14"/>
                    </a:moveTo>
                    <a:cubicBezTo>
                      <a:pt x="88" y="27"/>
                      <a:pt x="66" y="38"/>
                      <a:pt x="37" y="54"/>
                    </a:cubicBezTo>
                    <a:lnTo>
                      <a:pt x="24" y="62"/>
                    </a:lnTo>
                    <a:lnTo>
                      <a:pt x="9" y="68"/>
                    </a:lnTo>
                    <a:lnTo>
                      <a:pt x="4" y="68"/>
                    </a:lnTo>
                    <a:lnTo>
                      <a:pt x="1" y="67"/>
                    </a:lnTo>
                    <a:lnTo>
                      <a:pt x="0" y="65"/>
                    </a:lnTo>
                    <a:lnTo>
                      <a:pt x="0" y="59"/>
                    </a:lnTo>
                    <a:lnTo>
                      <a:pt x="1" y="57"/>
                    </a:lnTo>
                    <a:lnTo>
                      <a:pt x="4" y="55"/>
                    </a:lnTo>
                    <a:lnTo>
                      <a:pt x="18" y="48"/>
                    </a:lnTo>
                    <a:lnTo>
                      <a:pt x="32" y="41"/>
                    </a:lnTo>
                    <a:lnTo>
                      <a:pt x="45" y="32"/>
                    </a:lnTo>
                    <a:cubicBezTo>
                      <a:pt x="65" y="26"/>
                      <a:pt x="102" y="0"/>
                      <a:pt x="123" y="1"/>
                    </a:cubicBezTo>
                    <a:lnTo>
                      <a:pt x="126" y="6"/>
                    </a:lnTo>
                    <a:lnTo>
                      <a:pt x="126" y="12"/>
                    </a:lnTo>
                    <a:lnTo>
                      <a:pt x="123" y="13"/>
                    </a:lnTo>
                    <a:lnTo>
                      <a:pt x="120" y="14"/>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83" name="Freeform 358">
                <a:extLst>
                  <a:ext uri="{FF2B5EF4-FFF2-40B4-BE49-F238E27FC236}">
                    <a16:creationId xmlns:a16="http://schemas.microsoft.com/office/drawing/2014/main" id="{B53D02F8-4762-4A40-BA28-976478CEEBBB}"/>
                  </a:ext>
                </a:extLst>
              </p:cNvPr>
              <p:cNvSpPr>
                <a:spLocks noChangeArrowheads="1"/>
              </p:cNvSpPr>
              <p:nvPr/>
            </p:nvSpPr>
            <p:spPr bwMode="auto">
              <a:xfrm>
                <a:off x="2276475" y="3443288"/>
                <a:ext cx="168275" cy="46038"/>
              </a:xfrm>
              <a:custGeom>
                <a:avLst/>
                <a:gdLst/>
                <a:ahLst/>
                <a:cxnLst>
                  <a:cxn ang="0">
                    <a:pos x="9" y="25"/>
                  </a:cxn>
                  <a:cxn ang="0">
                    <a:pos x="146" y="62"/>
                  </a:cxn>
                  <a:cxn ang="0">
                    <a:pos x="164" y="65"/>
                  </a:cxn>
                  <a:cxn ang="0">
                    <a:pos x="182" y="68"/>
                  </a:cxn>
                  <a:cxn ang="0">
                    <a:pos x="199" y="70"/>
                  </a:cxn>
                  <a:cxn ang="0">
                    <a:pos x="213" y="70"/>
                  </a:cxn>
                  <a:cxn ang="0">
                    <a:pos x="256" y="57"/>
                  </a:cxn>
                  <a:cxn ang="0">
                    <a:pos x="261" y="52"/>
                  </a:cxn>
                  <a:cxn ang="0">
                    <a:pos x="262" y="46"/>
                  </a:cxn>
                  <a:cxn ang="0">
                    <a:pos x="264" y="41"/>
                  </a:cxn>
                  <a:cxn ang="0">
                    <a:pos x="265" y="35"/>
                  </a:cxn>
                  <a:cxn ang="0">
                    <a:pos x="259" y="10"/>
                  </a:cxn>
                  <a:cxn ang="0">
                    <a:pos x="255" y="7"/>
                  </a:cxn>
                  <a:cxn ang="0">
                    <a:pos x="249" y="2"/>
                  </a:cxn>
                  <a:cxn ang="0">
                    <a:pos x="244" y="0"/>
                  </a:cxn>
                  <a:cxn ang="0">
                    <a:pos x="231" y="0"/>
                  </a:cxn>
                  <a:cxn ang="0">
                    <a:pos x="230" y="1"/>
                  </a:cxn>
                  <a:cxn ang="0">
                    <a:pos x="228" y="2"/>
                  </a:cxn>
                  <a:cxn ang="0">
                    <a:pos x="224" y="7"/>
                  </a:cxn>
                  <a:cxn ang="0">
                    <a:pos x="220" y="9"/>
                  </a:cxn>
                  <a:cxn ang="0">
                    <a:pos x="220" y="15"/>
                  </a:cxn>
                  <a:cxn ang="0">
                    <a:pos x="224" y="17"/>
                  </a:cxn>
                  <a:cxn ang="0">
                    <a:pos x="225" y="19"/>
                  </a:cxn>
                  <a:cxn ang="0">
                    <a:pos x="228" y="19"/>
                  </a:cxn>
                  <a:cxn ang="0">
                    <a:pos x="230" y="17"/>
                  </a:cxn>
                  <a:cxn ang="0">
                    <a:pos x="234" y="16"/>
                  </a:cxn>
                  <a:cxn ang="0">
                    <a:pos x="235" y="14"/>
                  </a:cxn>
                  <a:cxn ang="0">
                    <a:pos x="240" y="14"/>
                  </a:cxn>
                  <a:cxn ang="0">
                    <a:pos x="246" y="17"/>
                  </a:cxn>
                  <a:cxn ang="0">
                    <a:pos x="249" y="23"/>
                  </a:cxn>
                  <a:cxn ang="0">
                    <a:pos x="249" y="33"/>
                  </a:cxn>
                  <a:cxn ang="0">
                    <a:pos x="248" y="38"/>
                  </a:cxn>
                  <a:cxn ang="0">
                    <a:pos x="248" y="41"/>
                  </a:cxn>
                  <a:cxn ang="0">
                    <a:pos x="247" y="43"/>
                  </a:cxn>
                  <a:cxn ang="0">
                    <a:pos x="244" y="47"/>
                  </a:cxn>
                  <a:cxn ang="0">
                    <a:pos x="240" y="52"/>
                  </a:cxn>
                  <a:cxn ang="0">
                    <a:pos x="236" y="55"/>
                  </a:cxn>
                  <a:cxn ang="0">
                    <a:pos x="228" y="56"/>
                  </a:cxn>
                  <a:cxn ang="0">
                    <a:pos x="160" y="51"/>
                  </a:cxn>
                  <a:cxn ang="0">
                    <a:pos x="21" y="14"/>
                  </a:cxn>
                  <a:cxn ang="0">
                    <a:pos x="9" y="25"/>
                  </a:cxn>
                </a:cxnLst>
                <a:rect l="0" t="0" r="r" b="b"/>
                <a:pathLst>
                  <a:path w="265" h="71">
                    <a:moveTo>
                      <a:pt x="9" y="25"/>
                    </a:moveTo>
                    <a:cubicBezTo>
                      <a:pt x="53" y="41"/>
                      <a:pt x="100" y="52"/>
                      <a:pt x="146" y="62"/>
                    </a:cubicBezTo>
                    <a:lnTo>
                      <a:pt x="164" y="65"/>
                    </a:lnTo>
                    <a:lnTo>
                      <a:pt x="182" y="68"/>
                    </a:lnTo>
                    <a:lnTo>
                      <a:pt x="199" y="70"/>
                    </a:lnTo>
                    <a:lnTo>
                      <a:pt x="213" y="70"/>
                    </a:lnTo>
                    <a:cubicBezTo>
                      <a:pt x="228" y="71"/>
                      <a:pt x="248" y="71"/>
                      <a:pt x="256" y="57"/>
                    </a:cubicBezTo>
                    <a:lnTo>
                      <a:pt x="261" y="52"/>
                    </a:lnTo>
                    <a:lnTo>
                      <a:pt x="262" y="46"/>
                    </a:lnTo>
                    <a:lnTo>
                      <a:pt x="264" y="41"/>
                    </a:lnTo>
                    <a:lnTo>
                      <a:pt x="265" y="35"/>
                    </a:lnTo>
                    <a:cubicBezTo>
                      <a:pt x="265" y="26"/>
                      <a:pt x="265" y="19"/>
                      <a:pt x="259" y="10"/>
                    </a:cubicBezTo>
                    <a:lnTo>
                      <a:pt x="255" y="7"/>
                    </a:lnTo>
                    <a:lnTo>
                      <a:pt x="249" y="2"/>
                    </a:lnTo>
                    <a:lnTo>
                      <a:pt x="244" y="0"/>
                    </a:lnTo>
                    <a:lnTo>
                      <a:pt x="231" y="0"/>
                    </a:lnTo>
                    <a:lnTo>
                      <a:pt x="230" y="1"/>
                    </a:lnTo>
                    <a:lnTo>
                      <a:pt x="228" y="2"/>
                    </a:lnTo>
                    <a:lnTo>
                      <a:pt x="224" y="7"/>
                    </a:lnTo>
                    <a:lnTo>
                      <a:pt x="220" y="9"/>
                    </a:lnTo>
                    <a:lnTo>
                      <a:pt x="220" y="15"/>
                    </a:lnTo>
                    <a:lnTo>
                      <a:pt x="224" y="17"/>
                    </a:lnTo>
                    <a:lnTo>
                      <a:pt x="225" y="19"/>
                    </a:lnTo>
                    <a:lnTo>
                      <a:pt x="228" y="19"/>
                    </a:lnTo>
                    <a:lnTo>
                      <a:pt x="230" y="17"/>
                    </a:lnTo>
                    <a:lnTo>
                      <a:pt x="234" y="16"/>
                    </a:lnTo>
                    <a:lnTo>
                      <a:pt x="235" y="14"/>
                    </a:lnTo>
                    <a:lnTo>
                      <a:pt x="240" y="14"/>
                    </a:lnTo>
                    <a:lnTo>
                      <a:pt x="246" y="17"/>
                    </a:lnTo>
                    <a:lnTo>
                      <a:pt x="249" y="23"/>
                    </a:lnTo>
                    <a:lnTo>
                      <a:pt x="249" y="33"/>
                    </a:lnTo>
                    <a:lnTo>
                      <a:pt x="248" y="38"/>
                    </a:lnTo>
                    <a:lnTo>
                      <a:pt x="248" y="41"/>
                    </a:lnTo>
                    <a:lnTo>
                      <a:pt x="247" y="43"/>
                    </a:lnTo>
                    <a:lnTo>
                      <a:pt x="244" y="47"/>
                    </a:lnTo>
                    <a:lnTo>
                      <a:pt x="240" y="52"/>
                    </a:lnTo>
                    <a:lnTo>
                      <a:pt x="236" y="55"/>
                    </a:lnTo>
                    <a:lnTo>
                      <a:pt x="228" y="56"/>
                    </a:lnTo>
                    <a:cubicBezTo>
                      <a:pt x="206" y="56"/>
                      <a:pt x="182" y="55"/>
                      <a:pt x="160" y="51"/>
                    </a:cubicBezTo>
                    <a:cubicBezTo>
                      <a:pt x="112" y="40"/>
                      <a:pt x="69" y="31"/>
                      <a:pt x="21" y="14"/>
                    </a:cubicBezTo>
                    <a:cubicBezTo>
                      <a:pt x="10" y="4"/>
                      <a:pt x="0" y="14"/>
                      <a:pt x="9" y="25"/>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384" name="Freeform 359">
                <a:extLst>
                  <a:ext uri="{FF2B5EF4-FFF2-40B4-BE49-F238E27FC236}">
                    <a16:creationId xmlns:a16="http://schemas.microsoft.com/office/drawing/2014/main" id="{AEF53071-811B-4A52-B632-B5BE5D058CA9}"/>
                  </a:ext>
                </a:extLst>
              </p:cNvPr>
              <p:cNvSpPr>
                <a:spLocks noChangeArrowheads="1"/>
              </p:cNvSpPr>
              <p:nvPr/>
            </p:nvSpPr>
            <p:spPr bwMode="auto">
              <a:xfrm>
                <a:off x="1874838" y="3421063"/>
                <a:ext cx="52388" cy="39688"/>
              </a:xfrm>
              <a:custGeom>
                <a:avLst/>
                <a:gdLst/>
                <a:ahLst/>
                <a:cxnLst>
                  <a:cxn ang="0">
                    <a:pos x="68" y="25"/>
                  </a:cxn>
                  <a:cxn ang="0">
                    <a:pos x="53" y="25"/>
                  </a:cxn>
                  <a:cxn ang="0">
                    <a:pos x="52" y="23"/>
                  </a:cxn>
                  <a:cxn ang="0">
                    <a:pos x="44" y="14"/>
                  </a:cxn>
                  <a:cxn ang="0">
                    <a:pos x="34" y="7"/>
                  </a:cxn>
                  <a:cxn ang="0">
                    <a:pos x="27" y="1"/>
                  </a:cxn>
                  <a:cxn ang="0">
                    <a:pos x="22" y="0"/>
                  </a:cxn>
                  <a:cxn ang="0">
                    <a:pos x="21" y="4"/>
                  </a:cxn>
                  <a:cxn ang="0">
                    <a:pos x="25" y="15"/>
                  </a:cxn>
                  <a:cxn ang="0">
                    <a:pos x="32" y="26"/>
                  </a:cxn>
                  <a:cxn ang="0">
                    <a:pos x="35" y="30"/>
                  </a:cxn>
                  <a:cxn ang="0">
                    <a:pos x="0" y="43"/>
                  </a:cxn>
                  <a:cxn ang="0">
                    <a:pos x="13" y="63"/>
                  </a:cxn>
                  <a:cxn ang="0">
                    <a:pos x="83" y="50"/>
                  </a:cxn>
                  <a:cxn ang="0">
                    <a:pos x="68" y="25"/>
                  </a:cxn>
                </a:cxnLst>
                <a:rect l="0" t="0" r="r" b="b"/>
                <a:pathLst>
                  <a:path w="83" h="63">
                    <a:moveTo>
                      <a:pt x="68" y="25"/>
                    </a:moveTo>
                    <a:lnTo>
                      <a:pt x="53" y="25"/>
                    </a:lnTo>
                    <a:lnTo>
                      <a:pt x="52" y="23"/>
                    </a:lnTo>
                    <a:lnTo>
                      <a:pt x="44" y="14"/>
                    </a:lnTo>
                    <a:lnTo>
                      <a:pt x="34" y="7"/>
                    </a:lnTo>
                    <a:lnTo>
                      <a:pt x="27" y="1"/>
                    </a:lnTo>
                    <a:lnTo>
                      <a:pt x="22" y="0"/>
                    </a:lnTo>
                    <a:lnTo>
                      <a:pt x="21" y="4"/>
                    </a:lnTo>
                    <a:lnTo>
                      <a:pt x="25" y="15"/>
                    </a:lnTo>
                    <a:lnTo>
                      <a:pt x="32" y="26"/>
                    </a:lnTo>
                    <a:lnTo>
                      <a:pt x="35" y="30"/>
                    </a:lnTo>
                    <a:lnTo>
                      <a:pt x="0" y="43"/>
                    </a:lnTo>
                    <a:lnTo>
                      <a:pt x="13" y="63"/>
                    </a:lnTo>
                    <a:cubicBezTo>
                      <a:pt x="38" y="62"/>
                      <a:pt x="60" y="57"/>
                      <a:pt x="83" y="50"/>
                    </a:cubicBezTo>
                    <a:lnTo>
                      <a:pt x="68" y="25"/>
                    </a:lnTo>
                    <a:close/>
                  </a:path>
                </a:pathLst>
              </a:custGeom>
              <a:solidFill>
                <a:srgbClr val="AEAA75"/>
              </a:solidFill>
              <a:ln w="12700" cmpd="sng">
                <a:solidFill>
                  <a:srgbClr val="AEAA75"/>
                </a:solidFill>
                <a:prstDash val="solid"/>
                <a:round/>
                <a:headEnd/>
                <a:tailEnd/>
              </a:ln>
            </p:spPr>
            <p:txBody>
              <a:bodyPr/>
              <a:lstStyle/>
              <a:p>
                <a:endParaRPr lang="es-PE"/>
              </a:p>
            </p:txBody>
          </p:sp>
          <p:sp>
            <p:nvSpPr>
              <p:cNvPr id="385" name="Freeform 360">
                <a:extLst>
                  <a:ext uri="{FF2B5EF4-FFF2-40B4-BE49-F238E27FC236}">
                    <a16:creationId xmlns:a16="http://schemas.microsoft.com/office/drawing/2014/main" id="{3F619309-14B8-4966-B0A9-23607D49C127}"/>
                  </a:ext>
                </a:extLst>
              </p:cNvPr>
              <p:cNvSpPr>
                <a:spLocks noChangeArrowheads="1"/>
              </p:cNvSpPr>
              <p:nvPr/>
            </p:nvSpPr>
            <p:spPr bwMode="auto">
              <a:xfrm>
                <a:off x="2138363" y="3119438"/>
                <a:ext cx="180975" cy="46038"/>
              </a:xfrm>
              <a:custGeom>
                <a:avLst/>
                <a:gdLst/>
                <a:ahLst/>
                <a:cxnLst>
                  <a:cxn ang="0">
                    <a:pos x="199" y="2"/>
                  </a:cxn>
                  <a:cxn ang="0">
                    <a:pos x="70" y="5"/>
                  </a:cxn>
                  <a:cxn ang="0">
                    <a:pos x="9" y="23"/>
                  </a:cxn>
                  <a:cxn ang="0">
                    <a:pos x="29" y="61"/>
                  </a:cxn>
                  <a:cxn ang="0">
                    <a:pos x="100" y="58"/>
                  </a:cxn>
                  <a:cxn ang="0">
                    <a:pos x="163" y="61"/>
                  </a:cxn>
                  <a:cxn ang="0">
                    <a:pos x="220" y="61"/>
                  </a:cxn>
                  <a:cxn ang="0">
                    <a:pos x="199" y="2"/>
                  </a:cxn>
                </a:cxnLst>
                <a:rect l="0" t="0" r="r" b="b"/>
                <a:pathLst>
                  <a:path w="284" h="72">
                    <a:moveTo>
                      <a:pt x="199" y="2"/>
                    </a:moveTo>
                    <a:cubicBezTo>
                      <a:pt x="156" y="1"/>
                      <a:pt x="113" y="5"/>
                      <a:pt x="70" y="5"/>
                    </a:cubicBezTo>
                    <a:cubicBezTo>
                      <a:pt x="48" y="3"/>
                      <a:pt x="26" y="9"/>
                      <a:pt x="9" y="23"/>
                    </a:cubicBezTo>
                    <a:cubicBezTo>
                      <a:pt x="0" y="45"/>
                      <a:pt x="11" y="52"/>
                      <a:pt x="29" y="61"/>
                    </a:cubicBezTo>
                    <a:cubicBezTo>
                      <a:pt x="49" y="71"/>
                      <a:pt x="81" y="68"/>
                      <a:pt x="100" y="58"/>
                    </a:cubicBezTo>
                    <a:cubicBezTo>
                      <a:pt x="119" y="66"/>
                      <a:pt x="143" y="70"/>
                      <a:pt x="163" y="61"/>
                    </a:cubicBezTo>
                    <a:cubicBezTo>
                      <a:pt x="179" y="56"/>
                      <a:pt x="196" y="72"/>
                      <a:pt x="220" y="61"/>
                    </a:cubicBezTo>
                    <a:cubicBezTo>
                      <a:pt x="284" y="42"/>
                      <a:pt x="245" y="0"/>
                      <a:pt x="199" y="2"/>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386" name="Freeform 361">
                <a:extLst>
                  <a:ext uri="{FF2B5EF4-FFF2-40B4-BE49-F238E27FC236}">
                    <a16:creationId xmlns:a16="http://schemas.microsoft.com/office/drawing/2014/main" id="{A09659D2-EB73-4B0F-84FF-C99BC27A7D74}"/>
                  </a:ext>
                </a:extLst>
              </p:cNvPr>
              <p:cNvSpPr>
                <a:spLocks noChangeArrowheads="1"/>
              </p:cNvSpPr>
              <p:nvPr/>
            </p:nvSpPr>
            <p:spPr bwMode="auto">
              <a:xfrm>
                <a:off x="1938338" y="3163888"/>
                <a:ext cx="28575" cy="44450"/>
              </a:xfrm>
              <a:custGeom>
                <a:avLst/>
                <a:gdLst/>
                <a:ahLst/>
                <a:cxnLst>
                  <a:cxn ang="0">
                    <a:pos x="0" y="0"/>
                  </a:cxn>
                  <a:cxn ang="0">
                    <a:pos x="2" y="21"/>
                  </a:cxn>
                  <a:cxn ang="0">
                    <a:pos x="2" y="42"/>
                  </a:cxn>
                  <a:cxn ang="0">
                    <a:pos x="1" y="57"/>
                  </a:cxn>
                  <a:cxn ang="0">
                    <a:pos x="0" y="63"/>
                  </a:cxn>
                  <a:cxn ang="0">
                    <a:pos x="1" y="67"/>
                  </a:cxn>
                  <a:cxn ang="0">
                    <a:pos x="3" y="68"/>
                  </a:cxn>
                  <a:cxn ang="0">
                    <a:pos x="7" y="69"/>
                  </a:cxn>
                  <a:cxn ang="0">
                    <a:pos x="11" y="70"/>
                  </a:cxn>
                  <a:cxn ang="0">
                    <a:pos x="0" y="0"/>
                  </a:cxn>
                </a:cxnLst>
                <a:rect l="0" t="0" r="r" b="b"/>
                <a:pathLst>
                  <a:path w="42" h="70">
                    <a:moveTo>
                      <a:pt x="0" y="0"/>
                    </a:moveTo>
                    <a:lnTo>
                      <a:pt x="2" y="21"/>
                    </a:lnTo>
                    <a:lnTo>
                      <a:pt x="2" y="42"/>
                    </a:lnTo>
                    <a:lnTo>
                      <a:pt x="1" y="57"/>
                    </a:lnTo>
                    <a:lnTo>
                      <a:pt x="0" y="63"/>
                    </a:lnTo>
                    <a:lnTo>
                      <a:pt x="1" y="67"/>
                    </a:lnTo>
                    <a:lnTo>
                      <a:pt x="3" y="68"/>
                    </a:lnTo>
                    <a:lnTo>
                      <a:pt x="7" y="69"/>
                    </a:lnTo>
                    <a:lnTo>
                      <a:pt x="11" y="70"/>
                    </a:lnTo>
                    <a:cubicBezTo>
                      <a:pt x="42" y="35"/>
                      <a:pt x="32" y="25"/>
                      <a:pt x="0" y="0"/>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387" name="Freeform 362">
                <a:extLst>
                  <a:ext uri="{FF2B5EF4-FFF2-40B4-BE49-F238E27FC236}">
                    <a16:creationId xmlns:a16="http://schemas.microsoft.com/office/drawing/2014/main" id="{B7854D62-B87A-4DE9-B9F3-8A114618C974}"/>
                  </a:ext>
                </a:extLst>
              </p:cNvPr>
              <p:cNvSpPr>
                <a:spLocks noChangeArrowheads="1"/>
              </p:cNvSpPr>
              <p:nvPr/>
            </p:nvSpPr>
            <p:spPr bwMode="auto">
              <a:xfrm>
                <a:off x="1260475" y="3394075"/>
                <a:ext cx="627063" cy="44450"/>
              </a:xfrm>
              <a:custGeom>
                <a:avLst/>
                <a:gdLst/>
                <a:ahLst/>
                <a:cxnLst>
                  <a:cxn ang="0">
                    <a:pos x="987" y="70"/>
                  </a:cxn>
                  <a:cxn ang="0">
                    <a:pos x="987" y="57"/>
                  </a:cxn>
                  <a:cxn ang="0">
                    <a:pos x="829" y="27"/>
                  </a:cxn>
                  <a:cxn ang="0">
                    <a:pos x="801" y="22"/>
                  </a:cxn>
                  <a:cxn ang="0">
                    <a:pos x="776" y="18"/>
                  </a:cxn>
                  <a:cxn ang="0">
                    <a:pos x="750" y="13"/>
                  </a:cxn>
                  <a:cxn ang="0">
                    <a:pos x="727" y="8"/>
                  </a:cxn>
                  <a:cxn ang="0">
                    <a:pos x="709" y="6"/>
                  </a:cxn>
                  <a:cxn ang="0">
                    <a:pos x="694" y="3"/>
                  </a:cxn>
                  <a:cxn ang="0">
                    <a:pos x="684" y="0"/>
                  </a:cxn>
                  <a:cxn ang="0">
                    <a:pos x="304" y="0"/>
                  </a:cxn>
                  <a:cxn ang="0">
                    <a:pos x="286" y="4"/>
                  </a:cxn>
                  <a:cxn ang="0">
                    <a:pos x="267" y="7"/>
                  </a:cxn>
                  <a:cxn ang="0">
                    <a:pos x="244" y="13"/>
                  </a:cxn>
                  <a:cxn ang="0">
                    <a:pos x="222" y="16"/>
                  </a:cxn>
                  <a:cxn ang="0">
                    <a:pos x="198" y="21"/>
                  </a:cxn>
                  <a:cxn ang="0">
                    <a:pos x="172" y="25"/>
                  </a:cxn>
                  <a:cxn ang="0">
                    <a:pos x="148" y="31"/>
                  </a:cxn>
                  <a:cxn ang="0">
                    <a:pos x="0" y="57"/>
                  </a:cxn>
                  <a:cxn ang="0">
                    <a:pos x="0" y="70"/>
                  </a:cxn>
                  <a:cxn ang="0">
                    <a:pos x="306" y="14"/>
                  </a:cxn>
                  <a:cxn ang="0">
                    <a:pos x="687" y="15"/>
                  </a:cxn>
                  <a:cxn ang="0">
                    <a:pos x="705" y="19"/>
                  </a:cxn>
                  <a:cxn ang="0">
                    <a:pos x="726" y="22"/>
                  </a:cxn>
                  <a:cxn ang="0">
                    <a:pos x="747" y="27"/>
                  </a:cxn>
                  <a:cxn ang="0">
                    <a:pos x="771" y="32"/>
                  </a:cxn>
                  <a:cxn ang="0">
                    <a:pos x="795" y="36"/>
                  </a:cxn>
                  <a:cxn ang="0">
                    <a:pos x="818" y="40"/>
                  </a:cxn>
                  <a:cxn ang="0">
                    <a:pos x="843" y="45"/>
                  </a:cxn>
                  <a:cxn ang="0">
                    <a:pos x="987" y="70"/>
                  </a:cxn>
                </a:cxnLst>
                <a:rect l="0" t="0" r="r" b="b"/>
                <a:pathLst>
                  <a:path w="987" h="70">
                    <a:moveTo>
                      <a:pt x="987" y="70"/>
                    </a:moveTo>
                    <a:lnTo>
                      <a:pt x="987" y="57"/>
                    </a:lnTo>
                    <a:cubicBezTo>
                      <a:pt x="936" y="46"/>
                      <a:pt x="880" y="40"/>
                      <a:pt x="829" y="27"/>
                    </a:cubicBezTo>
                    <a:lnTo>
                      <a:pt x="801" y="22"/>
                    </a:lnTo>
                    <a:lnTo>
                      <a:pt x="776" y="18"/>
                    </a:lnTo>
                    <a:lnTo>
                      <a:pt x="750" y="13"/>
                    </a:lnTo>
                    <a:lnTo>
                      <a:pt x="727" y="8"/>
                    </a:lnTo>
                    <a:lnTo>
                      <a:pt x="709" y="6"/>
                    </a:lnTo>
                    <a:lnTo>
                      <a:pt x="694" y="3"/>
                    </a:lnTo>
                    <a:lnTo>
                      <a:pt x="684" y="0"/>
                    </a:lnTo>
                    <a:lnTo>
                      <a:pt x="304" y="0"/>
                    </a:lnTo>
                    <a:lnTo>
                      <a:pt x="286" y="4"/>
                    </a:lnTo>
                    <a:lnTo>
                      <a:pt x="267" y="7"/>
                    </a:lnTo>
                    <a:lnTo>
                      <a:pt x="244" y="13"/>
                    </a:lnTo>
                    <a:lnTo>
                      <a:pt x="222" y="16"/>
                    </a:lnTo>
                    <a:lnTo>
                      <a:pt x="198" y="21"/>
                    </a:lnTo>
                    <a:lnTo>
                      <a:pt x="172" y="25"/>
                    </a:lnTo>
                    <a:lnTo>
                      <a:pt x="148" y="31"/>
                    </a:lnTo>
                    <a:cubicBezTo>
                      <a:pt x="99" y="39"/>
                      <a:pt x="49" y="49"/>
                      <a:pt x="0" y="57"/>
                    </a:cubicBezTo>
                    <a:lnTo>
                      <a:pt x="0" y="70"/>
                    </a:lnTo>
                    <a:cubicBezTo>
                      <a:pt x="101" y="55"/>
                      <a:pt x="204" y="33"/>
                      <a:pt x="306" y="14"/>
                    </a:cubicBezTo>
                    <a:lnTo>
                      <a:pt x="687" y="15"/>
                    </a:lnTo>
                    <a:lnTo>
                      <a:pt x="705" y="19"/>
                    </a:lnTo>
                    <a:lnTo>
                      <a:pt x="726" y="22"/>
                    </a:lnTo>
                    <a:lnTo>
                      <a:pt x="747" y="27"/>
                    </a:lnTo>
                    <a:lnTo>
                      <a:pt x="771" y="32"/>
                    </a:lnTo>
                    <a:lnTo>
                      <a:pt x="795" y="36"/>
                    </a:lnTo>
                    <a:lnTo>
                      <a:pt x="818" y="40"/>
                    </a:lnTo>
                    <a:lnTo>
                      <a:pt x="843" y="45"/>
                    </a:lnTo>
                    <a:cubicBezTo>
                      <a:pt x="890" y="53"/>
                      <a:pt x="941" y="66"/>
                      <a:pt x="987" y="70"/>
                    </a:cubicBezTo>
                    <a:close/>
                  </a:path>
                </a:pathLst>
              </a:custGeom>
              <a:solidFill>
                <a:srgbClr val="000000"/>
              </a:solidFill>
              <a:ln w="12700" cmpd="sng">
                <a:solidFill>
                  <a:srgbClr val="000000"/>
                </a:solidFill>
                <a:prstDash val="solid"/>
                <a:round/>
                <a:headEnd/>
                <a:tailEnd/>
              </a:ln>
            </p:spPr>
            <p:txBody>
              <a:bodyPr/>
              <a:lstStyle/>
              <a:p>
                <a:endParaRPr lang="es-PE"/>
              </a:p>
            </p:txBody>
          </p:sp>
          <p:pic>
            <p:nvPicPr>
              <p:cNvPr id="388" name="Picture 363">
                <a:extLst>
                  <a:ext uri="{FF2B5EF4-FFF2-40B4-BE49-F238E27FC236}">
                    <a16:creationId xmlns:a16="http://schemas.microsoft.com/office/drawing/2014/main" id="{20F80EBD-E9A3-432C-8626-A67FA0821C12}"/>
                  </a:ext>
                </a:extLst>
              </p:cNvPr>
              <p:cNvPicPr>
                <a:picLocks noChangeAspect="1" noChangeArrowheads="1"/>
              </p:cNvPicPr>
              <p:nvPr/>
            </p:nvPicPr>
            <p:blipFill>
              <a:blip r:embed="rId3" cstate="print"/>
              <a:srcRect/>
              <a:stretch>
                <a:fillRect/>
              </a:stretch>
            </p:blipFill>
            <p:spPr bwMode="auto">
              <a:xfrm>
                <a:off x="1063625" y="3659188"/>
                <a:ext cx="1012825" cy="503238"/>
              </a:xfrm>
              <a:prstGeom prst="rect">
                <a:avLst/>
              </a:prstGeom>
              <a:noFill/>
              <a:ln w="9525">
                <a:noFill/>
                <a:miter lim="800000"/>
                <a:headEnd/>
                <a:tailEnd/>
              </a:ln>
            </p:spPr>
          </p:pic>
          <p:pic>
            <p:nvPicPr>
              <p:cNvPr id="389" name="Picture 364">
                <a:extLst>
                  <a:ext uri="{FF2B5EF4-FFF2-40B4-BE49-F238E27FC236}">
                    <a16:creationId xmlns:a16="http://schemas.microsoft.com/office/drawing/2014/main" id="{C3C6FD78-5800-4128-AD9F-94AE0FFB1EC9}"/>
                  </a:ext>
                </a:extLst>
              </p:cNvPr>
              <p:cNvPicPr>
                <a:picLocks noChangeAspect="1" noChangeArrowheads="1"/>
              </p:cNvPicPr>
              <p:nvPr/>
            </p:nvPicPr>
            <p:blipFill>
              <a:blip r:embed="rId4" cstate="print"/>
              <a:srcRect/>
              <a:stretch>
                <a:fillRect/>
              </a:stretch>
            </p:blipFill>
            <p:spPr bwMode="auto">
              <a:xfrm>
                <a:off x="1063625" y="4162425"/>
                <a:ext cx="1012825" cy="504825"/>
              </a:xfrm>
              <a:prstGeom prst="rect">
                <a:avLst/>
              </a:prstGeom>
              <a:noFill/>
              <a:ln w="9525">
                <a:noFill/>
                <a:miter lim="800000"/>
                <a:headEnd/>
                <a:tailEnd/>
              </a:ln>
            </p:spPr>
          </p:pic>
          <p:sp>
            <p:nvSpPr>
              <p:cNvPr id="390" name="Freeform 365">
                <a:extLst>
                  <a:ext uri="{FF2B5EF4-FFF2-40B4-BE49-F238E27FC236}">
                    <a16:creationId xmlns:a16="http://schemas.microsoft.com/office/drawing/2014/main" id="{3BFA53D7-FDF8-44DD-983B-1FD894FB20F5}"/>
                  </a:ext>
                </a:extLst>
              </p:cNvPr>
              <p:cNvSpPr>
                <a:spLocks noChangeArrowheads="1"/>
              </p:cNvSpPr>
              <p:nvPr/>
            </p:nvSpPr>
            <p:spPr bwMode="auto">
              <a:xfrm>
                <a:off x="993775" y="4670425"/>
                <a:ext cx="904875" cy="895350"/>
              </a:xfrm>
              <a:custGeom>
                <a:avLst/>
                <a:gdLst/>
                <a:ahLst/>
                <a:cxnLst>
                  <a:cxn ang="0">
                    <a:pos x="58" y="85"/>
                  </a:cxn>
                  <a:cxn ang="0">
                    <a:pos x="45" y="88"/>
                  </a:cxn>
                  <a:cxn ang="0">
                    <a:pos x="32" y="93"/>
                  </a:cxn>
                  <a:cxn ang="0">
                    <a:pos x="13" y="112"/>
                  </a:cxn>
                  <a:cxn ang="0">
                    <a:pos x="3" y="139"/>
                  </a:cxn>
                  <a:cxn ang="0">
                    <a:pos x="0" y="154"/>
                  </a:cxn>
                  <a:cxn ang="0">
                    <a:pos x="0" y="170"/>
                  </a:cxn>
                  <a:cxn ang="0">
                    <a:pos x="95" y="1329"/>
                  </a:cxn>
                  <a:cxn ang="0">
                    <a:pos x="98" y="1340"/>
                  </a:cxn>
                  <a:cxn ang="0">
                    <a:pos x="101" y="1351"/>
                  </a:cxn>
                  <a:cxn ang="0">
                    <a:pos x="106" y="1359"/>
                  </a:cxn>
                  <a:cxn ang="0">
                    <a:pos x="115" y="1366"/>
                  </a:cxn>
                  <a:cxn ang="0">
                    <a:pos x="122" y="1372"/>
                  </a:cxn>
                  <a:cxn ang="0">
                    <a:pos x="130" y="1377"/>
                  </a:cxn>
                  <a:cxn ang="0">
                    <a:pos x="141" y="1380"/>
                  </a:cxn>
                  <a:cxn ang="0">
                    <a:pos x="152" y="1382"/>
                  </a:cxn>
                  <a:cxn ang="0">
                    <a:pos x="1157" y="1410"/>
                  </a:cxn>
                  <a:cxn ang="0">
                    <a:pos x="1171" y="1406"/>
                  </a:cxn>
                  <a:cxn ang="0">
                    <a:pos x="1192" y="1401"/>
                  </a:cxn>
                  <a:cxn ang="0">
                    <a:pos x="1202" y="1393"/>
                  </a:cxn>
                  <a:cxn ang="0">
                    <a:pos x="1210" y="1386"/>
                  </a:cxn>
                  <a:cxn ang="0">
                    <a:pos x="1219" y="1377"/>
                  </a:cxn>
                  <a:cxn ang="0">
                    <a:pos x="1224" y="1366"/>
                  </a:cxn>
                  <a:cxn ang="0">
                    <a:pos x="1226" y="1356"/>
                  </a:cxn>
                  <a:cxn ang="0">
                    <a:pos x="1423" y="85"/>
                  </a:cxn>
                  <a:cxn ang="0">
                    <a:pos x="1426" y="67"/>
                  </a:cxn>
                  <a:cxn ang="0">
                    <a:pos x="1423" y="51"/>
                  </a:cxn>
                  <a:cxn ang="0">
                    <a:pos x="1418" y="34"/>
                  </a:cxn>
                  <a:cxn ang="0">
                    <a:pos x="1409" y="23"/>
                  </a:cxn>
                  <a:cxn ang="0">
                    <a:pos x="1402" y="14"/>
                  </a:cxn>
                  <a:cxn ang="0">
                    <a:pos x="1389" y="6"/>
                  </a:cxn>
                  <a:cxn ang="0">
                    <a:pos x="1375" y="0"/>
                  </a:cxn>
                  <a:cxn ang="0">
                    <a:pos x="1359" y="0"/>
                  </a:cxn>
                  <a:cxn ang="0">
                    <a:pos x="58" y="85"/>
                  </a:cxn>
                </a:cxnLst>
                <a:rect l="0" t="0" r="r" b="b"/>
                <a:pathLst>
                  <a:path w="1426" h="1410">
                    <a:moveTo>
                      <a:pt x="58" y="85"/>
                    </a:moveTo>
                    <a:lnTo>
                      <a:pt x="45" y="88"/>
                    </a:lnTo>
                    <a:lnTo>
                      <a:pt x="32" y="93"/>
                    </a:lnTo>
                    <a:lnTo>
                      <a:pt x="13" y="112"/>
                    </a:lnTo>
                    <a:lnTo>
                      <a:pt x="3" y="139"/>
                    </a:lnTo>
                    <a:lnTo>
                      <a:pt x="0" y="154"/>
                    </a:lnTo>
                    <a:lnTo>
                      <a:pt x="0" y="170"/>
                    </a:lnTo>
                    <a:lnTo>
                      <a:pt x="95" y="1329"/>
                    </a:lnTo>
                    <a:lnTo>
                      <a:pt x="98" y="1340"/>
                    </a:lnTo>
                    <a:lnTo>
                      <a:pt x="101" y="1351"/>
                    </a:lnTo>
                    <a:lnTo>
                      <a:pt x="106" y="1359"/>
                    </a:lnTo>
                    <a:lnTo>
                      <a:pt x="115" y="1366"/>
                    </a:lnTo>
                    <a:lnTo>
                      <a:pt x="122" y="1372"/>
                    </a:lnTo>
                    <a:lnTo>
                      <a:pt x="130" y="1377"/>
                    </a:lnTo>
                    <a:lnTo>
                      <a:pt x="141" y="1380"/>
                    </a:lnTo>
                    <a:lnTo>
                      <a:pt x="152" y="1382"/>
                    </a:lnTo>
                    <a:lnTo>
                      <a:pt x="1157" y="1410"/>
                    </a:lnTo>
                    <a:lnTo>
                      <a:pt x="1171" y="1406"/>
                    </a:lnTo>
                    <a:lnTo>
                      <a:pt x="1192" y="1401"/>
                    </a:lnTo>
                    <a:lnTo>
                      <a:pt x="1202" y="1393"/>
                    </a:lnTo>
                    <a:lnTo>
                      <a:pt x="1210" y="1386"/>
                    </a:lnTo>
                    <a:lnTo>
                      <a:pt x="1219" y="1377"/>
                    </a:lnTo>
                    <a:lnTo>
                      <a:pt x="1224" y="1366"/>
                    </a:lnTo>
                    <a:lnTo>
                      <a:pt x="1226" y="1356"/>
                    </a:lnTo>
                    <a:lnTo>
                      <a:pt x="1423" y="85"/>
                    </a:lnTo>
                    <a:lnTo>
                      <a:pt x="1426" y="67"/>
                    </a:lnTo>
                    <a:lnTo>
                      <a:pt x="1423" y="51"/>
                    </a:lnTo>
                    <a:lnTo>
                      <a:pt x="1418" y="34"/>
                    </a:lnTo>
                    <a:lnTo>
                      <a:pt x="1409" y="23"/>
                    </a:lnTo>
                    <a:lnTo>
                      <a:pt x="1402" y="14"/>
                    </a:lnTo>
                    <a:lnTo>
                      <a:pt x="1389" y="6"/>
                    </a:lnTo>
                    <a:lnTo>
                      <a:pt x="1375" y="0"/>
                    </a:lnTo>
                    <a:lnTo>
                      <a:pt x="1359" y="0"/>
                    </a:lnTo>
                    <a:lnTo>
                      <a:pt x="58" y="85"/>
                    </a:lnTo>
                    <a:close/>
                  </a:path>
                </a:pathLst>
              </a:custGeom>
              <a:solidFill>
                <a:srgbClr val="EA7018"/>
              </a:solidFill>
              <a:ln w="12700" cmpd="sng">
                <a:solidFill>
                  <a:srgbClr val="EA7018"/>
                </a:solidFill>
                <a:prstDash val="solid"/>
                <a:round/>
                <a:headEnd/>
                <a:tailEnd/>
              </a:ln>
            </p:spPr>
            <p:txBody>
              <a:bodyPr/>
              <a:lstStyle/>
              <a:p>
                <a:endParaRPr lang="es-PE"/>
              </a:p>
            </p:txBody>
          </p:sp>
          <p:sp>
            <p:nvSpPr>
              <p:cNvPr id="391" name="Freeform 366">
                <a:extLst>
                  <a:ext uri="{FF2B5EF4-FFF2-40B4-BE49-F238E27FC236}">
                    <a16:creationId xmlns:a16="http://schemas.microsoft.com/office/drawing/2014/main" id="{04B86A8E-C179-4E1D-A37C-836665D51DEC}"/>
                  </a:ext>
                </a:extLst>
              </p:cNvPr>
              <p:cNvSpPr>
                <a:spLocks noChangeArrowheads="1"/>
              </p:cNvSpPr>
              <p:nvPr/>
            </p:nvSpPr>
            <p:spPr bwMode="auto">
              <a:xfrm>
                <a:off x="1027113" y="5183188"/>
                <a:ext cx="31750" cy="115888"/>
              </a:xfrm>
              <a:custGeom>
                <a:avLst/>
                <a:gdLst/>
                <a:ahLst/>
                <a:cxnLst>
                  <a:cxn ang="0">
                    <a:pos x="20" y="181"/>
                  </a:cxn>
                  <a:cxn ang="0">
                    <a:pos x="34" y="177"/>
                  </a:cxn>
                  <a:cxn ang="0">
                    <a:pos x="42" y="172"/>
                  </a:cxn>
                  <a:cxn ang="0">
                    <a:pos x="50" y="162"/>
                  </a:cxn>
                  <a:cxn ang="0">
                    <a:pos x="50" y="32"/>
                  </a:cxn>
                  <a:cxn ang="0">
                    <a:pos x="48" y="18"/>
                  </a:cxn>
                  <a:cxn ang="0">
                    <a:pos x="39" y="10"/>
                  </a:cxn>
                  <a:cxn ang="0">
                    <a:pos x="31" y="2"/>
                  </a:cxn>
                  <a:cxn ang="0">
                    <a:pos x="18" y="0"/>
                  </a:cxn>
                  <a:cxn ang="0">
                    <a:pos x="0" y="0"/>
                  </a:cxn>
                  <a:cxn ang="0">
                    <a:pos x="13" y="181"/>
                  </a:cxn>
                  <a:cxn ang="0">
                    <a:pos x="20" y="181"/>
                  </a:cxn>
                </a:cxnLst>
                <a:rect l="0" t="0" r="r" b="b"/>
                <a:pathLst>
                  <a:path w="50" h="181">
                    <a:moveTo>
                      <a:pt x="20" y="181"/>
                    </a:moveTo>
                    <a:lnTo>
                      <a:pt x="34" y="177"/>
                    </a:lnTo>
                    <a:lnTo>
                      <a:pt x="42" y="172"/>
                    </a:lnTo>
                    <a:lnTo>
                      <a:pt x="50" y="162"/>
                    </a:lnTo>
                    <a:lnTo>
                      <a:pt x="50" y="32"/>
                    </a:lnTo>
                    <a:lnTo>
                      <a:pt x="48" y="18"/>
                    </a:lnTo>
                    <a:lnTo>
                      <a:pt x="39" y="10"/>
                    </a:lnTo>
                    <a:lnTo>
                      <a:pt x="31" y="2"/>
                    </a:lnTo>
                    <a:lnTo>
                      <a:pt x="18" y="0"/>
                    </a:lnTo>
                    <a:lnTo>
                      <a:pt x="0" y="0"/>
                    </a:lnTo>
                    <a:lnTo>
                      <a:pt x="13" y="181"/>
                    </a:lnTo>
                    <a:lnTo>
                      <a:pt x="20" y="181"/>
                    </a:lnTo>
                    <a:close/>
                  </a:path>
                </a:pathLst>
              </a:custGeom>
              <a:solidFill>
                <a:srgbClr val="BD5C14"/>
              </a:solidFill>
              <a:ln w="12700" cmpd="sng">
                <a:solidFill>
                  <a:srgbClr val="BD5C14"/>
                </a:solidFill>
                <a:prstDash val="solid"/>
                <a:round/>
                <a:headEnd/>
                <a:tailEnd/>
              </a:ln>
            </p:spPr>
            <p:txBody>
              <a:bodyPr/>
              <a:lstStyle/>
              <a:p>
                <a:endParaRPr lang="es-PE"/>
              </a:p>
            </p:txBody>
          </p:sp>
          <p:sp>
            <p:nvSpPr>
              <p:cNvPr id="392" name="Freeform 367">
                <a:extLst>
                  <a:ext uri="{FF2B5EF4-FFF2-40B4-BE49-F238E27FC236}">
                    <a16:creationId xmlns:a16="http://schemas.microsoft.com/office/drawing/2014/main" id="{7D33236C-4734-4235-A0A9-36B49E8D069C}"/>
                  </a:ext>
                </a:extLst>
              </p:cNvPr>
              <p:cNvSpPr>
                <a:spLocks noChangeArrowheads="1"/>
              </p:cNvSpPr>
              <p:nvPr/>
            </p:nvSpPr>
            <p:spPr bwMode="auto">
              <a:xfrm>
                <a:off x="1012825" y="4714875"/>
                <a:ext cx="788988" cy="782638"/>
              </a:xfrm>
              <a:custGeom>
                <a:avLst/>
                <a:gdLst/>
                <a:ahLst/>
                <a:cxnLst>
                  <a:cxn ang="0">
                    <a:pos x="1224" y="260"/>
                  </a:cxn>
                  <a:cxn ang="0">
                    <a:pos x="1058" y="388"/>
                  </a:cxn>
                  <a:cxn ang="0">
                    <a:pos x="1071" y="364"/>
                  </a:cxn>
                  <a:cxn ang="0">
                    <a:pos x="1047" y="356"/>
                  </a:cxn>
                  <a:cxn ang="0">
                    <a:pos x="1034" y="349"/>
                  </a:cxn>
                  <a:cxn ang="0">
                    <a:pos x="997" y="356"/>
                  </a:cxn>
                  <a:cxn ang="0">
                    <a:pos x="986" y="343"/>
                  </a:cxn>
                  <a:cxn ang="0">
                    <a:pos x="999" y="375"/>
                  </a:cxn>
                  <a:cxn ang="0">
                    <a:pos x="856" y="409"/>
                  </a:cxn>
                  <a:cxn ang="0">
                    <a:pos x="829" y="340"/>
                  </a:cxn>
                  <a:cxn ang="0">
                    <a:pos x="791" y="255"/>
                  </a:cxn>
                  <a:cxn ang="0">
                    <a:pos x="903" y="829"/>
                  </a:cxn>
                  <a:cxn ang="0">
                    <a:pos x="1007" y="867"/>
                  </a:cxn>
                  <a:cxn ang="0">
                    <a:pos x="1034" y="907"/>
                  </a:cxn>
                  <a:cxn ang="0">
                    <a:pos x="959" y="955"/>
                  </a:cxn>
                  <a:cxn ang="0">
                    <a:pos x="816" y="1031"/>
                  </a:cxn>
                  <a:cxn ang="0">
                    <a:pos x="741" y="763"/>
                  </a:cxn>
                  <a:cxn ang="0">
                    <a:pos x="734" y="553"/>
                  </a:cxn>
                  <a:cxn ang="0">
                    <a:pos x="693" y="415"/>
                  </a:cxn>
                  <a:cxn ang="0">
                    <a:pos x="837" y="3"/>
                  </a:cxn>
                  <a:cxn ang="0">
                    <a:pos x="675" y="189"/>
                  </a:cxn>
                  <a:cxn ang="0">
                    <a:pos x="677" y="161"/>
                  </a:cxn>
                  <a:cxn ang="0">
                    <a:pos x="667" y="71"/>
                  </a:cxn>
                  <a:cxn ang="0">
                    <a:pos x="614" y="53"/>
                  </a:cxn>
                  <a:cxn ang="0">
                    <a:pos x="587" y="124"/>
                  </a:cxn>
                  <a:cxn ang="0">
                    <a:pos x="590" y="178"/>
                  </a:cxn>
                  <a:cxn ang="0">
                    <a:pos x="404" y="0"/>
                  </a:cxn>
                  <a:cxn ang="0">
                    <a:pos x="563" y="417"/>
                  </a:cxn>
                  <a:cxn ang="0">
                    <a:pos x="533" y="776"/>
                  </a:cxn>
                  <a:cxn ang="0">
                    <a:pos x="636" y="675"/>
                  </a:cxn>
                  <a:cxn ang="0">
                    <a:pos x="566" y="863"/>
                  </a:cxn>
                  <a:cxn ang="0">
                    <a:pos x="531" y="829"/>
                  </a:cxn>
                  <a:cxn ang="0">
                    <a:pos x="330" y="1016"/>
                  </a:cxn>
                  <a:cxn ang="0">
                    <a:pos x="520" y="467"/>
                  </a:cxn>
                  <a:cxn ang="0">
                    <a:pos x="255" y="388"/>
                  </a:cxn>
                  <a:cxn ang="0">
                    <a:pos x="203" y="362"/>
                  </a:cxn>
                  <a:cxn ang="0">
                    <a:pos x="133" y="213"/>
                  </a:cxn>
                  <a:cxn ang="0">
                    <a:pos x="120" y="240"/>
                  </a:cxn>
                  <a:cxn ang="0">
                    <a:pos x="90" y="226"/>
                  </a:cxn>
                  <a:cxn ang="0">
                    <a:pos x="79" y="255"/>
                  </a:cxn>
                  <a:cxn ang="0">
                    <a:pos x="65" y="310"/>
                  </a:cxn>
                  <a:cxn ang="0">
                    <a:pos x="140" y="382"/>
                  </a:cxn>
                  <a:cxn ang="0">
                    <a:pos x="41" y="521"/>
                  </a:cxn>
                  <a:cxn ang="0">
                    <a:pos x="177" y="846"/>
                  </a:cxn>
                  <a:cxn ang="0">
                    <a:pos x="207" y="789"/>
                  </a:cxn>
                  <a:cxn ang="0">
                    <a:pos x="157" y="1018"/>
                  </a:cxn>
                  <a:cxn ang="0">
                    <a:pos x="63" y="1018"/>
                  </a:cxn>
                  <a:cxn ang="0">
                    <a:pos x="1077" y="1029"/>
                  </a:cxn>
                  <a:cxn ang="0">
                    <a:pos x="1106" y="673"/>
                  </a:cxn>
                </a:cxnLst>
                <a:rect l="0" t="0" r="r" b="b"/>
                <a:pathLst>
                  <a:path w="1243" h="1231">
                    <a:moveTo>
                      <a:pt x="1106" y="673"/>
                    </a:moveTo>
                    <a:lnTo>
                      <a:pt x="1117" y="619"/>
                    </a:lnTo>
                    <a:lnTo>
                      <a:pt x="1124" y="577"/>
                    </a:lnTo>
                    <a:cubicBezTo>
                      <a:pt x="1227" y="509"/>
                      <a:pt x="1243" y="371"/>
                      <a:pt x="1224" y="260"/>
                    </a:cubicBezTo>
                    <a:lnTo>
                      <a:pt x="1185" y="255"/>
                    </a:lnTo>
                    <a:cubicBezTo>
                      <a:pt x="1185" y="330"/>
                      <a:pt x="1183" y="381"/>
                      <a:pt x="1151" y="450"/>
                    </a:cubicBezTo>
                    <a:cubicBezTo>
                      <a:pt x="1105" y="507"/>
                      <a:pt x="1099" y="491"/>
                      <a:pt x="1036" y="470"/>
                    </a:cubicBezTo>
                    <a:lnTo>
                      <a:pt x="1058" y="388"/>
                    </a:lnTo>
                    <a:lnTo>
                      <a:pt x="1060" y="388"/>
                    </a:lnTo>
                    <a:lnTo>
                      <a:pt x="1069" y="382"/>
                    </a:lnTo>
                    <a:lnTo>
                      <a:pt x="1071" y="375"/>
                    </a:lnTo>
                    <a:lnTo>
                      <a:pt x="1071" y="364"/>
                    </a:lnTo>
                    <a:lnTo>
                      <a:pt x="1069" y="358"/>
                    </a:lnTo>
                    <a:lnTo>
                      <a:pt x="1064" y="356"/>
                    </a:lnTo>
                    <a:lnTo>
                      <a:pt x="1056" y="353"/>
                    </a:lnTo>
                    <a:lnTo>
                      <a:pt x="1047" y="356"/>
                    </a:lnTo>
                    <a:lnTo>
                      <a:pt x="1045" y="356"/>
                    </a:lnTo>
                    <a:lnTo>
                      <a:pt x="1045" y="353"/>
                    </a:lnTo>
                    <a:lnTo>
                      <a:pt x="1042" y="351"/>
                    </a:lnTo>
                    <a:lnTo>
                      <a:pt x="1034" y="349"/>
                    </a:lnTo>
                    <a:lnTo>
                      <a:pt x="1018" y="349"/>
                    </a:lnTo>
                    <a:lnTo>
                      <a:pt x="1007" y="353"/>
                    </a:lnTo>
                    <a:lnTo>
                      <a:pt x="1003" y="353"/>
                    </a:lnTo>
                    <a:lnTo>
                      <a:pt x="997" y="356"/>
                    </a:lnTo>
                    <a:lnTo>
                      <a:pt x="992" y="353"/>
                    </a:lnTo>
                    <a:lnTo>
                      <a:pt x="988" y="349"/>
                    </a:lnTo>
                    <a:lnTo>
                      <a:pt x="992" y="338"/>
                    </a:lnTo>
                    <a:lnTo>
                      <a:pt x="986" y="343"/>
                    </a:lnTo>
                    <a:lnTo>
                      <a:pt x="986" y="362"/>
                    </a:lnTo>
                    <a:lnTo>
                      <a:pt x="988" y="369"/>
                    </a:lnTo>
                    <a:lnTo>
                      <a:pt x="994" y="375"/>
                    </a:lnTo>
                    <a:lnTo>
                      <a:pt x="999" y="375"/>
                    </a:lnTo>
                    <a:lnTo>
                      <a:pt x="973" y="439"/>
                    </a:lnTo>
                    <a:lnTo>
                      <a:pt x="997" y="436"/>
                    </a:lnTo>
                    <a:lnTo>
                      <a:pt x="988" y="460"/>
                    </a:lnTo>
                    <a:cubicBezTo>
                      <a:pt x="936" y="447"/>
                      <a:pt x="891" y="466"/>
                      <a:pt x="856" y="409"/>
                    </a:cubicBezTo>
                    <a:lnTo>
                      <a:pt x="846" y="393"/>
                    </a:lnTo>
                    <a:lnTo>
                      <a:pt x="837" y="375"/>
                    </a:lnTo>
                    <a:lnTo>
                      <a:pt x="832" y="358"/>
                    </a:lnTo>
                    <a:lnTo>
                      <a:pt x="829" y="340"/>
                    </a:lnTo>
                    <a:lnTo>
                      <a:pt x="824" y="308"/>
                    </a:lnTo>
                    <a:lnTo>
                      <a:pt x="821" y="279"/>
                    </a:lnTo>
                    <a:lnTo>
                      <a:pt x="824" y="253"/>
                    </a:lnTo>
                    <a:lnTo>
                      <a:pt x="791" y="255"/>
                    </a:lnTo>
                    <a:cubicBezTo>
                      <a:pt x="762" y="362"/>
                      <a:pt x="783" y="458"/>
                      <a:pt x="872" y="531"/>
                    </a:cubicBezTo>
                    <a:lnTo>
                      <a:pt x="880" y="603"/>
                    </a:lnTo>
                    <a:lnTo>
                      <a:pt x="890" y="686"/>
                    </a:lnTo>
                    <a:lnTo>
                      <a:pt x="903" y="829"/>
                    </a:lnTo>
                    <a:lnTo>
                      <a:pt x="911" y="957"/>
                    </a:lnTo>
                    <a:lnTo>
                      <a:pt x="936" y="955"/>
                    </a:lnTo>
                    <a:lnTo>
                      <a:pt x="959" y="955"/>
                    </a:lnTo>
                    <a:cubicBezTo>
                      <a:pt x="960" y="927"/>
                      <a:pt x="958" y="850"/>
                      <a:pt x="1007" y="867"/>
                    </a:cubicBezTo>
                    <a:lnTo>
                      <a:pt x="1016" y="870"/>
                    </a:lnTo>
                    <a:lnTo>
                      <a:pt x="1029" y="883"/>
                    </a:lnTo>
                    <a:lnTo>
                      <a:pt x="1031" y="887"/>
                    </a:lnTo>
                    <a:lnTo>
                      <a:pt x="1034" y="907"/>
                    </a:lnTo>
                    <a:lnTo>
                      <a:pt x="1036" y="946"/>
                    </a:lnTo>
                    <a:lnTo>
                      <a:pt x="1045" y="1029"/>
                    </a:lnTo>
                    <a:lnTo>
                      <a:pt x="955" y="1029"/>
                    </a:lnTo>
                    <a:lnTo>
                      <a:pt x="959" y="955"/>
                    </a:lnTo>
                    <a:lnTo>
                      <a:pt x="936" y="955"/>
                    </a:lnTo>
                    <a:lnTo>
                      <a:pt x="911" y="957"/>
                    </a:lnTo>
                    <a:lnTo>
                      <a:pt x="917" y="1029"/>
                    </a:lnTo>
                    <a:lnTo>
                      <a:pt x="816" y="1031"/>
                    </a:lnTo>
                    <a:lnTo>
                      <a:pt x="832" y="863"/>
                    </a:lnTo>
                    <a:lnTo>
                      <a:pt x="743" y="863"/>
                    </a:lnTo>
                    <a:lnTo>
                      <a:pt x="743" y="821"/>
                    </a:lnTo>
                    <a:lnTo>
                      <a:pt x="741" y="763"/>
                    </a:lnTo>
                    <a:lnTo>
                      <a:pt x="734" y="667"/>
                    </a:lnTo>
                    <a:lnTo>
                      <a:pt x="750" y="662"/>
                    </a:lnTo>
                    <a:lnTo>
                      <a:pt x="747" y="643"/>
                    </a:lnTo>
                    <a:lnTo>
                      <a:pt x="734" y="553"/>
                    </a:lnTo>
                    <a:lnTo>
                      <a:pt x="726" y="524"/>
                    </a:lnTo>
                    <a:lnTo>
                      <a:pt x="712" y="483"/>
                    </a:lnTo>
                    <a:lnTo>
                      <a:pt x="701" y="443"/>
                    </a:lnTo>
                    <a:lnTo>
                      <a:pt x="693" y="415"/>
                    </a:lnTo>
                    <a:lnTo>
                      <a:pt x="697" y="396"/>
                    </a:lnTo>
                    <a:lnTo>
                      <a:pt x="699" y="375"/>
                    </a:lnTo>
                    <a:cubicBezTo>
                      <a:pt x="714" y="323"/>
                      <a:pt x="763" y="326"/>
                      <a:pt x="726" y="257"/>
                    </a:cubicBezTo>
                    <a:cubicBezTo>
                      <a:pt x="802" y="199"/>
                      <a:pt x="862" y="102"/>
                      <a:pt x="837" y="3"/>
                    </a:cubicBezTo>
                    <a:lnTo>
                      <a:pt x="800" y="10"/>
                    </a:lnTo>
                    <a:cubicBezTo>
                      <a:pt x="808" y="88"/>
                      <a:pt x="765" y="166"/>
                      <a:pt x="697" y="202"/>
                    </a:cubicBezTo>
                    <a:lnTo>
                      <a:pt x="697" y="196"/>
                    </a:lnTo>
                    <a:lnTo>
                      <a:pt x="675" y="189"/>
                    </a:lnTo>
                    <a:lnTo>
                      <a:pt x="656" y="183"/>
                    </a:lnTo>
                    <a:lnTo>
                      <a:pt x="662" y="186"/>
                    </a:lnTo>
                    <a:lnTo>
                      <a:pt x="656" y="161"/>
                    </a:lnTo>
                    <a:lnTo>
                      <a:pt x="677" y="161"/>
                    </a:lnTo>
                    <a:lnTo>
                      <a:pt x="677" y="100"/>
                    </a:lnTo>
                    <a:lnTo>
                      <a:pt x="675" y="91"/>
                    </a:lnTo>
                    <a:lnTo>
                      <a:pt x="673" y="82"/>
                    </a:lnTo>
                    <a:lnTo>
                      <a:pt x="667" y="71"/>
                    </a:lnTo>
                    <a:lnTo>
                      <a:pt x="656" y="61"/>
                    </a:lnTo>
                    <a:lnTo>
                      <a:pt x="645" y="56"/>
                    </a:lnTo>
                    <a:lnTo>
                      <a:pt x="632" y="50"/>
                    </a:lnTo>
                    <a:lnTo>
                      <a:pt x="614" y="53"/>
                    </a:lnTo>
                    <a:lnTo>
                      <a:pt x="601" y="56"/>
                    </a:lnTo>
                    <a:lnTo>
                      <a:pt x="592" y="61"/>
                    </a:lnTo>
                    <a:lnTo>
                      <a:pt x="584" y="69"/>
                    </a:lnTo>
                    <a:cubicBezTo>
                      <a:pt x="576" y="95"/>
                      <a:pt x="577" y="102"/>
                      <a:pt x="587" y="124"/>
                    </a:cubicBezTo>
                    <a:cubicBezTo>
                      <a:pt x="591" y="140"/>
                      <a:pt x="597" y="174"/>
                      <a:pt x="571" y="172"/>
                    </a:cubicBezTo>
                    <a:lnTo>
                      <a:pt x="577" y="176"/>
                    </a:lnTo>
                    <a:lnTo>
                      <a:pt x="581" y="178"/>
                    </a:lnTo>
                    <a:lnTo>
                      <a:pt x="590" y="178"/>
                    </a:lnTo>
                    <a:lnTo>
                      <a:pt x="568" y="181"/>
                    </a:lnTo>
                    <a:lnTo>
                      <a:pt x="553" y="189"/>
                    </a:lnTo>
                    <a:cubicBezTo>
                      <a:pt x="476" y="160"/>
                      <a:pt x="443" y="76"/>
                      <a:pt x="439" y="0"/>
                    </a:cubicBezTo>
                    <a:lnTo>
                      <a:pt x="404" y="0"/>
                    </a:lnTo>
                    <a:cubicBezTo>
                      <a:pt x="408" y="101"/>
                      <a:pt x="444" y="221"/>
                      <a:pt x="547" y="263"/>
                    </a:cubicBezTo>
                    <a:lnTo>
                      <a:pt x="557" y="338"/>
                    </a:lnTo>
                    <a:lnTo>
                      <a:pt x="563" y="369"/>
                    </a:lnTo>
                    <a:lnTo>
                      <a:pt x="563" y="417"/>
                    </a:lnTo>
                    <a:lnTo>
                      <a:pt x="557" y="454"/>
                    </a:lnTo>
                    <a:lnTo>
                      <a:pt x="526" y="656"/>
                    </a:lnTo>
                    <a:lnTo>
                      <a:pt x="540" y="662"/>
                    </a:lnTo>
                    <a:lnTo>
                      <a:pt x="533" y="776"/>
                    </a:lnTo>
                    <a:lnTo>
                      <a:pt x="555" y="782"/>
                    </a:lnTo>
                    <a:lnTo>
                      <a:pt x="577" y="784"/>
                    </a:lnTo>
                    <a:lnTo>
                      <a:pt x="592" y="673"/>
                    </a:lnTo>
                    <a:lnTo>
                      <a:pt x="636" y="675"/>
                    </a:lnTo>
                    <a:lnTo>
                      <a:pt x="677" y="675"/>
                    </a:lnTo>
                    <a:lnTo>
                      <a:pt x="697" y="773"/>
                    </a:lnTo>
                    <a:lnTo>
                      <a:pt x="710" y="863"/>
                    </a:lnTo>
                    <a:lnTo>
                      <a:pt x="566" y="863"/>
                    </a:lnTo>
                    <a:lnTo>
                      <a:pt x="577" y="784"/>
                    </a:lnTo>
                    <a:lnTo>
                      <a:pt x="555" y="782"/>
                    </a:lnTo>
                    <a:lnTo>
                      <a:pt x="533" y="776"/>
                    </a:lnTo>
                    <a:lnTo>
                      <a:pt x="531" y="829"/>
                    </a:lnTo>
                    <a:lnTo>
                      <a:pt x="531" y="863"/>
                    </a:lnTo>
                    <a:lnTo>
                      <a:pt x="433" y="867"/>
                    </a:lnTo>
                    <a:lnTo>
                      <a:pt x="448" y="1016"/>
                    </a:lnTo>
                    <a:lnTo>
                      <a:pt x="330" y="1016"/>
                    </a:lnTo>
                    <a:cubicBezTo>
                      <a:pt x="337" y="946"/>
                      <a:pt x="326" y="831"/>
                      <a:pt x="305" y="765"/>
                    </a:cubicBezTo>
                    <a:cubicBezTo>
                      <a:pt x="274" y="690"/>
                      <a:pt x="294" y="608"/>
                      <a:pt x="308" y="531"/>
                    </a:cubicBezTo>
                    <a:cubicBezTo>
                      <a:pt x="356" y="539"/>
                      <a:pt x="391" y="582"/>
                      <a:pt x="441" y="568"/>
                    </a:cubicBezTo>
                    <a:cubicBezTo>
                      <a:pt x="490" y="564"/>
                      <a:pt x="509" y="508"/>
                      <a:pt x="520" y="467"/>
                    </a:cubicBezTo>
                    <a:lnTo>
                      <a:pt x="485" y="454"/>
                    </a:lnTo>
                    <a:cubicBezTo>
                      <a:pt x="463" y="494"/>
                      <a:pt x="430" y="527"/>
                      <a:pt x="393" y="481"/>
                    </a:cubicBezTo>
                    <a:cubicBezTo>
                      <a:pt x="346" y="437"/>
                      <a:pt x="329" y="415"/>
                      <a:pt x="271" y="391"/>
                    </a:cubicBezTo>
                    <a:lnTo>
                      <a:pt x="255" y="388"/>
                    </a:lnTo>
                    <a:lnTo>
                      <a:pt x="244" y="386"/>
                    </a:lnTo>
                    <a:lnTo>
                      <a:pt x="220" y="380"/>
                    </a:lnTo>
                    <a:lnTo>
                      <a:pt x="218" y="380"/>
                    </a:lnTo>
                    <a:lnTo>
                      <a:pt x="203" y="362"/>
                    </a:lnTo>
                    <a:lnTo>
                      <a:pt x="220" y="356"/>
                    </a:lnTo>
                    <a:lnTo>
                      <a:pt x="185" y="297"/>
                    </a:lnTo>
                    <a:cubicBezTo>
                      <a:pt x="226" y="273"/>
                      <a:pt x="214" y="260"/>
                      <a:pt x="172" y="260"/>
                    </a:cubicBezTo>
                    <a:cubicBezTo>
                      <a:pt x="162" y="243"/>
                      <a:pt x="159" y="212"/>
                      <a:pt x="133" y="213"/>
                    </a:cubicBezTo>
                    <a:lnTo>
                      <a:pt x="129" y="218"/>
                    </a:lnTo>
                    <a:lnTo>
                      <a:pt x="124" y="226"/>
                    </a:lnTo>
                    <a:lnTo>
                      <a:pt x="122" y="233"/>
                    </a:lnTo>
                    <a:lnTo>
                      <a:pt x="120" y="240"/>
                    </a:lnTo>
                    <a:lnTo>
                      <a:pt x="113" y="240"/>
                    </a:lnTo>
                    <a:lnTo>
                      <a:pt x="109" y="233"/>
                    </a:lnTo>
                    <a:lnTo>
                      <a:pt x="100" y="229"/>
                    </a:lnTo>
                    <a:lnTo>
                      <a:pt x="90" y="226"/>
                    </a:lnTo>
                    <a:lnTo>
                      <a:pt x="87" y="229"/>
                    </a:lnTo>
                    <a:lnTo>
                      <a:pt x="81" y="231"/>
                    </a:lnTo>
                    <a:lnTo>
                      <a:pt x="79" y="233"/>
                    </a:lnTo>
                    <a:lnTo>
                      <a:pt x="79" y="255"/>
                    </a:lnTo>
                    <a:lnTo>
                      <a:pt x="87" y="287"/>
                    </a:lnTo>
                    <a:lnTo>
                      <a:pt x="71" y="297"/>
                    </a:lnTo>
                    <a:lnTo>
                      <a:pt x="68" y="306"/>
                    </a:lnTo>
                    <a:lnTo>
                      <a:pt x="65" y="310"/>
                    </a:lnTo>
                    <a:lnTo>
                      <a:pt x="71" y="316"/>
                    </a:lnTo>
                    <a:lnTo>
                      <a:pt x="81" y="319"/>
                    </a:lnTo>
                    <a:lnTo>
                      <a:pt x="111" y="319"/>
                    </a:lnTo>
                    <a:lnTo>
                      <a:pt x="140" y="382"/>
                    </a:lnTo>
                    <a:cubicBezTo>
                      <a:pt x="74" y="393"/>
                      <a:pt x="50" y="410"/>
                      <a:pt x="0" y="452"/>
                    </a:cubicBezTo>
                    <a:lnTo>
                      <a:pt x="7" y="548"/>
                    </a:lnTo>
                    <a:lnTo>
                      <a:pt x="23" y="531"/>
                    </a:lnTo>
                    <a:lnTo>
                      <a:pt x="41" y="521"/>
                    </a:lnTo>
                    <a:cubicBezTo>
                      <a:pt x="139" y="700"/>
                      <a:pt x="108" y="740"/>
                      <a:pt x="113" y="949"/>
                    </a:cubicBezTo>
                    <a:lnTo>
                      <a:pt x="161" y="949"/>
                    </a:lnTo>
                    <a:lnTo>
                      <a:pt x="166" y="896"/>
                    </a:lnTo>
                    <a:lnTo>
                      <a:pt x="177" y="846"/>
                    </a:lnTo>
                    <a:lnTo>
                      <a:pt x="185" y="824"/>
                    </a:lnTo>
                    <a:lnTo>
                      <a:pt x="194" y="808"/>
                    </a:lnTo>
                    <a:lnTo>
                      <a:pt x="201" y="795"/>
                    </a:lnTo>
                    <a:lnTo>
                      <a:pt x="207" y="789"/>
                    </a:lnTo>
                    <a:lnTo>
                      <a:pt x="212" y="787"/>
                    </a:lnTo>
                    <a:lnTo>
                      <a:pt x="223" y="787"/>
                    </a:lnTo>
                    <a:cubicBezTo>
                      <a:pt x="263" y="804"/>
                      <a:pt x="291" y="978"/>
                      <a:pt x="297" y="1018"/>
                    </a:cubicBezTo>
                    <a:lnTo>
                      <a:pt x="157" y="1018"/>
                    </a:lnTo>
                    <a:lnTo>
                      <a:pt x="161" y="949"/>
                    </a:lnTo>
                    <a:lnTo>
                      <a:pt x="113" y="949"/>
                    </a:lnTo>
                    <a:lnTo>
                      <a:pt x="113" y="1018"/>
                    </a:lnTo>
                    <a:lnTo>
                      <a:pt x="63" y="1018"/>
                    </a:lnTo>
                    <a:lnTo>
                      <a:pt x="85" y="1231"/>
                    </a:lnTo>
                    <a:lnTo>
                      <a:pt x="1119" y="1226"/>
                    </a:lnTo>
                    <a:lnTo>
                      <a:pt x="1143" y="1029"/>
                    </a:lnTo>
                    <a:lnTo>
                      <a:pt x="1077" y="1029"/>
                    </a:lnTo>
                    <a:lnTo>
                      <a:pt x="1077" y="1007"/>
                    </a:lnTo>
                    <a:lnTo>
                      <a:pt x="1084" y="893"/>
                    </a:lnTo>
                    <a:lnTo>
                      <a:pt x="1095" y="784"/>
                    </a:lnTo>
                    <a:lnTo>
                      <a:pt x="1106" y="673"/>
                    </a:lnTo>
                    <a:close/>
                  </a:path>
                </a:pathLst>
              </a:custGeom>
              <a:solidFill>
                <a:srgbClr val="BD5C14"/>
              </a:solidFill>
              <a:ln w="12700" cmpd="sng">
                <a:solidFill>
                  <a:srgbClr val="BD5C14"/>
                </a:solidFill>
                <a:prstDash val="solid"/>
                <a:round/>
                <a:headEnd/>
                <a:tailEnd/>
              </a:ln>
            </p:spPr>
            <p:txBody>
              <a:bodyPr/>
              <a:lstStyle/>
              <a:p>
                <a:endParaRPr lang="es-PE"/>
              </a:p>
            </p:txBody>
          </p:sp>
          <p:sp>
            <p:nvSpPr>
              <p:cNvPr id="393" name="Freeform 368">
                <a:extLst>
                  <a:ext uri="{FF2B5EF4-FFF2-40B4-BE49-F238E27FC236}">
                    <a16:creationId xmlns:a16="http://schemas.microsoft.com/office/drawing/2014/main" id="{A10717C0-98DA-45D8-9DB0-BE23B6BC01C9}"/>
                  </a:ext>
                </a:extLst>
              </p:cNvPr>
              <p:cNvSpPr>
                <a:spLocks noChangeArrowheads="1"/>
              </p:cNvSpPr>
              <p:nvPr/>
            </p:nvSpPr>
            <p:spPr bwMode="auto">
              <a:xfrm>
                <a:off x="1390650" y="4824413"/>
                <a:ext cx="11113" cy="4763"/>
              </a:xfrm>
              <a:custGeom>
                <a:avLst/>
                <a:gdLst/>
                <a:ahLst/>
                <a:cxnLst>
                  <a:cxn ang="0">
                    <a:pos x="0" y="6"/>
                  </a:cxn>
                  <a:cxn ang="0">
                    <a:pos x="8" y="3"/>
                  </a:cxn>
                  <a:cxn ang="0">
                    <a:pos x="16" y="0"/>
                  </a:cxn>
                  <a:cxn ang="0">
                    <a:pos x="19" y="6"/>
                  </a:cxn>
                  <a:cxn ang="0">
                    <a:pos x="0" y="6"/>
                  </a:cxn>
                </a:cxnLst>
                <a:rect l="0" t="0" r="r" b="b"/>
                <a:pathLst>
                  <a:path w="19" h="6">
                    <a:moveTo>
                      <a:pt x="0" y="6"/>
                    </a:moveTo>
                    <a:lnTo>
                      <a:pt x="8" y="3"/>
                    </a:lnTo>
                    <a:lnTo>
                      <a:pt x="16" y="0"/>
                    </a:lnTo>
                    <a:lnTo>
                      <a:pt x="19" y="6"/>
                    </a:lnTo>
                    <a:lnTo>
                      <a:pt x="0" y="6"/>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394" name="Freeform 369">
                <a:extLst>
                  <a:ext uri="{FF2B5EF4-FFF2-40B4-BE49-F238E27FC236}">
                    <a16:creationId xmlns:a16="http://schemas.microsoft.com/office/drawing/2014/main" id="{FD08B327-55E5-4C65-9063-6A21034A4B74}"/>
                  </a:ext>
                </a:extLst>
              </p:cNvPr>
              <p:cNvSpPr>
                <a:spLocks noChangeArrowheads="1"/>
              </p:cNvSpPr>
              <p:nvPr/>
            </p:nvSpPr>
            <p:spPr bwMode="auto">
              <a:xfrm>
                <a:off x="1363663" y="4846638"/>
                <a:ext cx="153988" cy="309563"/>
              </a:xfrm>
              <a:custGeom>
                <a:avLst/>
                <a:gdLst/>
                <a:ahLst/>
                <a:cxnLst>
                  <a:cxn ang="0">
                    <a:pos x="39" y="207"/>
                  </a:cxn>
                  <a:cxn ang="0">
                    <a:pos x="37" y="167"/>
                  </a:cxn>
                  <a:cxn ang="0">
                    <a:pos x="28" y="113"/>
                  </a:cxn>
                  <a:cxn ang="0">
                    <a:pos x="21" y="63"/>
                  </a:cxn>
                  <a:cxn ang="0">
                    <a:pos x="17" y="43"/>
                  </a:cxn>
                  <a:cxn ang="0">
                    <a:pos x="17" y="19"/>
                  </a:cxn>
                  <a:cxn ang="0">
                    <a:pos x="24" y="13"/>
                  </a:cxn>
                  <a:cxn ang="0">
                    <a:pos x="31" y="8"/>
                  </a:cxn>
                  <a:cxn ang="0">
                    <a:pos x="47" y="2"/>
                  </a:cxn>
                  <a:cxn ang="0">
                    <a:pos x="69" y="0"/>
                  </a:cxn>
                  <a:cxn ang="0">
                    <a:pos x="92" y="0"/>
                  </a:cxn>
                  <a:cxn ang="0">
                    <a:pos x="116" y="2"/>
                  </a:cxn>
                  <a:cxn ang="0">
                    <a:pos x="146" y="8"/>
                  </a:cxn>
                  <a:cxn ang="0">
                    <a:pos x="172" y="19"/>
                  </a:cxn>
                  <a:cxn ang="0">
                    <a:pos x="183" y="170"/>
                  </a:cxn>
                  <a:cxn ang="0">
                    <a:pos x="175" y="188"/>
                  </a:cxn>
                  <a:cxn ang="0">
                    <a:pos x="172" y="207"/>
                  </a:cxn>
                  <a:cxn ang="0">
                    <a:pos x="170" y="225"/>
                  </a:cxn>
                  <a:cxn ang="0">
                    <a:pos x="175" y="253"/>
                  </a:cxn>
                  <a:cxn ang="0">
                    <a:pos x="225" y="467"/>
                  </a:cxn>
                  <a:cxn ang="0">
                    <a:pos x="0" y="459"/>
                  </a:cxn>
                  <a:cxn ang="0">
                    <a:pos x="17" y="347"/>
                  </a:cxn>
                  <a:cxn ang="0">
                    <a:pos x="34" y="262"/>
                  </a:cxn>
                  <a:cxn ang="0">
                    <a:pos x="37" y="231"/>
                  </a:cxn>
                  <a:cxn ang="0">
                    <a:pos x="39" y="207"/>
                  </a:cxn>
                </a:cxnLst>
                <a:rect l="0" t="0" r="r" b="b"/>
                <a:pathLst>
                  <a:path w="242" h="485">
                    <a:moveTo>
                      <a:pt x="39" y="207"/>
                    </a:moveTo>
                    <a:lnTo>
                      <a:pt x="37" y="167"/>
                    </a:lnTo>
                    <a:lnTo>
                      <a:pt x="28" y="113"/>
                    </a:lnTo>
                    <a:lnTo>
                      <a:pt x="21" y="63"/>
                    </a:lnTo>
                    <a:lnTo>
                      <a:pt x="17" y="43"/>
                    </a:lnTo>
                    <a:lnTo>
                      <a:pt x="17" y="19"/>
                    </a:lnTo>
                    <a:lnTo>
                      <a:pt x="24" y="13"/>
                    </a:lnTo>
                    <a:lnTo>
                      <a:pt x="31" y="8"/>
                    </a:lnTo>
                    <a:lnTo>
                      <a:pt x="47" y="2"/>
                    </a:lnTo>
                    <a:lnTo>
                      <a:pt x="69" y="0"/>
                    </a:lnTo>
                    <a:lnTo>
                      <a:pt x="92" y="0"/>
                    </a:lnTo>
                    <a:lnTo>
                      <a:pt x="116" y="2"/>
                    </a:lnTo>
                    <a:lnTo>
                      <a:pt x="146" y="8"/>
                    </a:lnTo>
                    <a:lnTo>
                      <a:pt x="172" y="19"/>
                    </a:lnTo>
                    <a:cubicBezTo>
                      <a:pt x="207" y="99"/>
                      <a:pt x="242" y="105"/>
                      <a:pt x="183" y="170"/>
                    </a:cubicBezTo>
                    <a:lnTo>
                      <a:pt x="175" y="188"/>
                    </a:lnTo>
                    <a:lnTo>
                      <a:pt x="172" y="207"/>
                    </a:lnTo>
                    <a:lnTo>
                      <a:pt x="170" y="225"/>
                    </a:lnTo>
                    <a:lnTo>
                      <a:pt x="175" y="253"/>
                    </a:lnTo>
                    <a:cubicBezTo>
                      <a:pt x="205" y="343"/>
                      <a:pt x="216" y="363"/>
                      <a:pt x="225" y="467"/>
                    </a:cubicBezTo>
                    <a:cubicBezTo>
                      <a:pt x="172" y="485"/>
                      <a:pt x="50" y="482"/>
                      <a:pt x="0" y="459"/>
                    </a:cubicBezTo>
                    <a:lnTo>
                      <a:pt x="17" y="347"/>
                    </a:lnTo>
                    <a:lnTo>
                      <a:pt x="34" y="262"/>
                    </a:lnTo>
                    <a:lnTo>
                      <a:pt x="37" y="231"/>
                    </a:lnTo>
                    <a:lnTo>
                      <a:pt x="39" y="207"/>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95" name="Freeform 370">
                <a:extLst>
                  <a:ext uri="{FF2B5EF4-FFF2-40B4-BE49-F238E27FC236}">
                    <a16:creationId xmlns:a16="http://schemas.microsoft.com/office/drawing/2014/main" id="{30DCE249-8F48-41FB-BF36-15CDAE1CA087}"/>
                  </a:ext>
                </a:extLst>
              </p:cNvPr>
              <p:cNvSpPr>
                <a:spLocks noChangeArrowheads="1"/>
              </p:cNvSpPr>
              <p:nvPr/>
            </p:nvSpPr>
            <p:spPr bwMode="auto">
              <a:xfrm>
                <a:off x="1392238" y="4768850"/>
                <a:ext cx="71438" cy="87313"/>
              </a:xfrm>
              <a:custGeom>
                <a:avLst/>
                <a:gdLst/>
                <a:ahLst/>
                <a:cxnLst>
                  <a:cxn ang="0">
                    <a:pos x="98" y="130"/>
                  </a:cxn>
                  <a:cxn ang="0">
                    <a:pos x="90" y="106"/>
                  </a:cxn>
                  <a:cxn ang="0">
                    <a:pos x="108" y="106"/>
                  </a:cxn>
                  <a:cxn ang="0">
                    <a:pos x="111" y="47"/>
                  </a:cxn>
                  <a:cxn ang="0">
                    <a:pos x="108" y="39"/>
                  </a:cxn>
                  <a:cxn ang="0">
                    <a:pos x="103" y="30"/>
                  </a:cxn>
                  <a:cxn ang="0">
                    <a:pos x="98" y="21"/>
                  </a:cxn>
                  <a:cxn ang="0">
                    <a:pos x="90" y="10"/>
                  </a:cxn>
                  <a:cxn ang="0">
                    <a:pos x="79" y="6"/>
                  </a:cxn>
                  <a:cxn ang="0">
                    <a:pos x="63" y="0"/>
                  </a:cxn>
                  <a:cxn ang="0">
                    <a:pos x="44" y="2"/>
                  </a:cxn>
                  <a:cxn ang="0">
                    <a:pos x="33" y="6"/>
                  </a:cxn>
                  <a:cxn ang="0">
                    <a:pos x="24" y="10"/>
                  </a:cxn>
                  <a:cxn ang="0">
                    <a:pos x="18" y="19"/>
                  </a:cxn>
                  <a:cxn ang="0">
                    <a:pos x="18" y="72"/>
                  </a:cxn>
                  <a:cxn ang="0">
                    <a:pos x="2" y="117"/>
                  </a:cxn>
                  <a:cxn ang="0">
                    <a:pos x="4" y="117"/>
                  </a:cxn>
                  <a:cxn ang="0">
                    <a:pos x="13" y="122"/>
                  </a:cxn>
                  <a:cxn ang="0">
                    <a:pos x="26" y="122"/>
                  </a:cxn>
                  <a:cxn ang="0">
                    <a:pos x="33" y="120"/>
                  </a:cxn>
                  <a:cxn ang="0">
                    <a:pos x="42" y="117"/>
                  </a:cxn>
                  <a:cxn ang="0">
                    <a:pos x="46" y="135"/>
                  </a:cxn>
                  <a:cxn ang="0">
                    <a:pos x="98" y="130"/>
                  </a:cxn>
                </a:cxnLst>
                <a:rect l="0" t="0" r="r" b="b"/>
                <a:pathLst>
                  <a:path w="111" h="135">
                    <a:moveTo>
                      <a:pt x="98" y="130"/>
                    </a:moveTo>
                    <a:lnTo>
                      <a:pt x="90" y="106"/>
                    </a:lnTo>
                    <a:lnTo>
                      <a:pt x="108" y="106"/>
                    </a:lnTo>
                    <a:lnTo>
                      <a:pt x="111" y="47"/>
                    </a:lnTo>
                    <a:lnTo>
                      <a:pt x="108" y="39"/>
                    </a:lnTo>
                    <a:lnTo>
                      <a:pt x="103" y="30"/>
                    </a:lnTo>
                    <a:lnTo>
                      <a:pt x="98" y="21"/>
                    </a:lnTo>
                    <a:lnTo>
                      <a:pt x="90" y="10"/>
                    </a:lnTo>
                    <a:lnTo>
                      <a:pt x="79" y="6"/>
                    </a:lnTo>
                    <a:lnTo>
                      <a:pt x="63" y="0"/>
                    </a:lnTo>
                    <a:lnTo>
                      <a:pt x="44" y="2"/>
                    </a:lnTo>
                    <a:lnTo>
                      <a:pt x="33" y="6"/>
                    </a:lnTo>
                    <a:lnTo>
                      <a:pt x="24" y="10"/>
                    </a:lnTo>
                    <a:lnTo>
                      <a:pt x="18" y="19"/>
                    </a:lnTo>
                    <a:cubicBezTo>
                      <a:pt x="0" y="43"/>
                      <a:pt x="14" y="44"/>
                      <a:pt x="18" y="72"/>
                    </a:cubicBezTo>
                    <a:cubicBezTo>
                      <a:pt x="22" y="86"/>
                      <a:pt x="25" y="118"/>
                      <a:pt x="2" y="117"/>
                    </a:cubicBezTo>
                    <a:lnTo>
                      <a:pt x="4" y="117"/>
                    </a:lnTo>
                    <a:lnTo>
                      <a:pt x="13" y="122"/>
                    </a:lnTo>
                    <a:lnTo>
                      <a:pt x="26" y="122"/>
                    </a:lnTo>
                    <a:lnTo>
                      <a:pt x="33" y="120"/>
                    </a:lnTo>
                    <a:lnTo>
                      <a:pt x="42" y="117"/>
                    </a:lnTo>
                    <a:lnTo>
                      <a:pt x="46" y="135"/>
                    </a:lnTo>
                    <a:lnTo>
                      <a:pt x="98" y="13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396" name="Freeform 371">
                <a:extLst>
                  <a:ext uri="{FF2B5EF4-FFF2-40B4-BE49-F238E27FC236}">
                    <a16:creationId xmlns:a16="http://schemas.microsoft.com/office/drawing/2014/main" id="{269BF0A1-1B49-4E23-9916-2CFECDCCF242}"/>
                  </a:ext>
                </a:extLst>
              </p:cNvPr>
              <p:cNvSpPr>
                <a:spLocks noChangeArrowheads="1"/>
              </p:cNvSpPr>
              <p:nvPr/>
            </p:nvSpPr>
            <p:spPr bwMode="auto">
              <a:xfrm>
                <a:off x="1374775" y="4902200"/>
                <a:ext cx="38100" cy="236538"/>
              </a:xfrm>
              <a:custGeom>
                <a:avLst/>
                <a:gdLst/>
                <a:ahLst/>
                <a:cxnLst>
                  <a:cxn ang="0">
                    <a:pos x="16" y="0"/>
                  </a:cxn>
                  <a:cxn ang="0">
                    <a:pos x="30" y="56"/>
                  </a:cxn>
                  <a:cxn ang="0">
                    <a:pos x="37" y="100"/>
                  </a:cxn>
                  <a:cxn ang="0">
                    <a:pos x="37" y="122"/>
                  </a:cxn>
                  <a:cxn ang="0">
                    <a:pos x="34" y="135"/>
                  </a:cxn>
                  <a:cxn ang="0">
                    <a:pos x="27" y="186"/>
                  </a:cxn>
                  <a:cxn ang="0">
                    <a:pos x="13" y="263"/>
                  </a:cxn>
                  <a:cxn ang="0">
                    <a:pos x="0" y="367"/>
                  </a:cxn>
                  <a:cxn ang="0">
                    <a:pos x="45" y="372"/>
                  </a:cxn>
                  <a:cxn ang="0">
                    <a:pos x="58" y="135"/>
                  </a:cxn>
                  <a:cxn ang="0">
                    <a:pos x="58" y="80"/>
                  </a:cxn>
                  <a:cxn ang="0">
                    <a:pos x="56" y="61"/>
                  </a:cxn>
                  <a:cxn ang="0">
                    <a:pos x="48" y="43"/>
                  </a:cxn>
                  <a:cxn ang="0">
                    <a:pos x="34" y="21"/>
                  </a:cxn>
                  <a:cxn ang="0">
                    <a:pos x="16" y="0"/>
                  </a:cxn>
                </a:cxnLst>
                <a:rect l="0" t="0" r="r" b="b"/>
                <a:pathLst>
                  <a:path w="58" h="372">
                    <a:moveTo>
                      <a:pt x="16" y="0"/>
                    </a:moveTo>
                    <a:lnTo>
                      <a:pt x="30" y="56"/>
                    </a:lnTo>
                    <a:lnTo>
                      <a:pt x="37" y="100"/>
                    </a:lnTo>
                    <a:lnTo>
                      <a:pt x="37" y="122"/>
                    </a:lnTo>
                    <a:lnTo>
                      <a:pt x="34" y="135"/>
                    </a:lnTo>
                    <a:lnTo>
                      <a:pt x="27" y="186"/>
                    </a:lnTo>
                    <a:lnTo>
                      <a:pt x="13" y="263"/>
                    </a:lnTo>
                    <a:lnTo>
                      <a:pt x="0" y="367"/>
                    </a:lnTo>
                    <a:lnTo>
                      <a:pt x="45" y="372"/>
                    </a:lnTo>
                    <a:lnTo>
                      <a:pt x="58" y="135"/>
                    </a:lnTo>
                    <a:lnTo>
                      <a:pt x="58" y="80"/>
                    </a:lnTo>
                    <a:lnTo>
                      <a:pt x="56" y="61"/>
                    </a:lnTo>
                    <a:lnTo>
                      <a:pt x="48" y="43"/>
                    </a:lnTo>
                    <a:lnTo>
                      <a:pt x="34" y="21"/>
                    </a:lnTo>
                    <a:lnTo>
                      <a:pt x="16" y="0"/>
                    </a:lnTo>
                    <a:close/>
                  </a:path>
                </a:pathLst>
              </a:custGeom>
              <a:solidFill>
                <a:srgbClr val="525252"/>
              </a:solidFill>
              <a:ln w="12700" cmpd="sng">
                <a:solidFill>
                  <a:srgbClr val="525252"/>
                </a:solidFill>
                <a:prstDash val="solid"/>
                <a:round/>
                <a:headEnd/>
                <a:tailEnd/>
              </a:ln>
            </p:spPr>
            <p:txBody>
              <a:bodyPr/>
              <a:lstStyle/>
              <a:p>
                <a:endParaRPr lang="es-PE"/>
              </a:p>
            </p:txBody>
          </p:sp>
          <p:sp>
            <p:nvSpPr>
              <p:cNvPr id="397" name="Freeform 372">
                <a:extLst>
                  <a:ext uri="{FF2B5EF4-FFF2-40B4-BE49-F238E27FC236}">
                    <a16:creationId xmlns:a16="http://schemas.microsoft.com/office/drawing/2014/main" id="{72AA4332-0634-4F1E-AF51-2B12C164E1F6}"/>
                  </a:ext>
                </a:extLst>
              </p:cNvPr>
              <p:cNvSpPr>
                <a:spLocks noChangeArrowheads="1"/>
              </p:cNvSpPr>
              <p:nvPr/>
            </p:nvSpPr>
            <p:spPr bwMode="auto">
              <a:xfrm>
                <a:off x="1420813" y="4791075"/>
                <a:ext cx="22225" cy="60325"/>
              </a:xfrm>
              <a:custGeom>
                <a:avLst/>
                <a:gdLst/>
                <a:ahLst/>
                <a:cxnLst>
                  <a:cxn ang="0">
                    <a:pos x="16" y="0"/>
                  </a:cxn>
                  <a:cxn ang="0">
                    <a:pos x="10" y="8"/>
                  </a:cxn>
                  <a:cxn ang="0">
                    <a:pos x="8" y="15"/>
                  </a:cxn>
                  <a:cxn ang="0">
                    <a:pos x="8" y="26"/>
                  </a:cxn>
                  <a:cxn ang="0">
                    <a:pos x="10" y="37"/>
                  </a:cxn>
                  <a:cxn ang="0">
                    <a:pos x="10" y="47"/>
                  </a:cxn>
                  <a:cxn ang="0">
                    <a:pos x="8" y="56"/>
                  </a:cxn>
                  <a:cxn ang="0">
                    <a:pos x="0" y="63"/>
                  </a:cxn>
                  <a:cxn ang="0">
                    <a:pos x="10" y="93"/>
                  </a:cxn>
                  <a:cxn ang="0">
                    <a:pos x="24" y="93"/>
                  </a:cxn>
                  <a:cxn ang="0">
                    <a:pos x="16" y="66"/>
                  </a:cxn>
                  <a:cxn ang="0">
                    <a:pos x="34" y="63"/>
                  </a:cxn>
                  <a:cxn ang="0">
                    <a:pos x="16" y="0"/>
                  </a:cxn>
                </a:cxnLst>
                <a:rect l="0" t="0" r="r" b="b"/>
                <a:pathLst>
                  <a:path w="34" h="93">
                    <a:moveTo>
                      <a:pt x="16" y="0"/>
                    </a:moveTo>
                    <a:lnTo>
                      <a:pt x="10" y="8"/>
                    </a:lnTo>
                    <a:lnTo>
                      <a:pt x="8" y="15"/>
                    </a:lnTo>
                    <a:lnTo>
                      <a:pt x="8" y="26"/>
                    </a:lnTo>
                    <a:lnTo>
                      <a:pt x="10" y="37"/>
                    </a:lnTo>
                    <a:lnTo>
                      <a:pt x="10" y="47"/>
                    </a:lnTo>
                    <a:lnTo>
                      <a:pt x="8" y="56"/>
                    </a:lnTo>
                    <a:lnTo>
                      <a:pt x="0" y="63"/>
                    </a:lnTo>
                    <a:lnTo>
                      <a:pt x="10" y="93"/>
                    </a:lnTo>
                    <a:lnTo>
                      <a:pt x="24" y="93"/>
                    </a:lnTo>
                    <a:lnTo>
                      <a:pt x="16" y="66"/>
                    </a:lnTo>
                    <a:lnTo>
                      <a:pt x="34" y="63"/>
                    </a:lnTo>
                    <a:lnTo>
                      <a:pt x="16" y="0"/>
                    </a:lnTo>
                    <a:close/>
                  </a:path>
                </a:pathLst>
              </a:custGeom>
              <a:solidFill>
                <a:srgbClr val="525252"/>
              </a:solidFill>
              <a:ln w="12700" cmpd="sng">
                <a:solidFill>
                  <a:srgbClr val="525252"/>
                </a:solidFill>
                <a:prstDash val="solid"/>
                <a:round/>
                <a:headEnd/>
                <a:tailEnd/>
              </a:ln>
            </p:spPr>
            <p:txBody>
              <a:bodyPr/>
              <a:lstStyle/>
              <a:p>
                <a:endParaRPr lang="es-PE"/>
              </a:p>
            </p:txBody>
          </p:sp>
          <p:sp>
            <p:nvSpPr>
              <p:cNvPr id="398" name="Freeform 373">
                <a:extLst>
                  <a:ext uri="{FF2B5EF4-FFF2-40B4-BE49-F238E27FC236}">
                    <a16:creationId xmlns:a16="http://schemas.microsoft.com/office/drawing/2014/main" id="{1DA3864D-D85C-45BD-8A9C-EFFF6CD6B70D}"/>
                  </a:ext>
                </a:extLst>
              </p:cNvPr>
              <p:cNvSpPr>
                <a:spLocks noChangeArrowheads="1"/>
              </p:cNvSpPr>
              <p:nvPr/>
            </p:nvSpPr>
            <p:spPr bwMode="auto">
              <a:xfrm>
                <a:off x="1422400" y="4856163"/>
                <a:ext cx="26988" cy="44450"/>
              </a:xfrm>
              <a:custGeom>
                <a:avLst/>
                <a:gdLst/>
                <a:ahLst/>
                <a:cxnLst>
                  <a:cxn ang="0">
                    <a:pos x="0" y="0"/>
                  </a:cxn>
                  <a:cxn ang="0">
                    <a:pos x="43" y="69"/>
                  </a:cxn>
                  <a:cxn ang="0">
                    <a:pos x="43" y="8"/>
                  </a:cxn>
                  <a:cxn ang="0">
                    <a:pos x="0" y="0"/>
                  </a:cxn>
                </a:cxnLst>
                <a:rect l="0" t="0" r="r" b="b"/>
                <a:pathLst>
                  <a:path w="43" h="69">
                    <a:moveTo>
                      <a:pt x="0" y="0"/>
                    </a:moveTo>
                    <a:lnTo>
                      <a:pt x="43" y="69"/>
                    </a:lnTo>
                    <a:lnTo>
                      <a:pt x="43" y="8"/>
                    </a:lnTo>
                    <a:cubicBezTo>
                      <a:pt x="29" y="25"/>
                      <a:pt x="11" y="9"/>
                      <a:pt x="0" y="0"/>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399" name="Freeform 374">
                <a:extLst>
                  <a:ext uri="{FF2B5EF4-FFF2-40B4-BE49-F238E27FC236}">
                    <a16:creationId xmlns:a16="http://schemas.microsoft.com/office/drawing/2014/main" id="{5147A037-C214-481C-823E-41BB8B9490F3}"/>
                  </a:ext>
                </a:extLst>
              </p:cNvPr>
              <p:cNvSpPr>
                <a:spLocks noChangeArrowheads="1"/>
              </p:cNvSpPr>
              <p:nvPr/>
            </p:nvSpPr>
            <p:spPr bwMode="auto">
              <a:xfrm>
                <a:off x="1289050" y="4738688"/>
                <a:ext cx="104775" cy="165100"/>
              </a:xfrm>
              <a:custGeom>
                <a:avLst/>
                <a:gdLst/>
                <a:ahLst/>
                <a:cxnLst>
                  <a:cxn ang="0">
                    <a:pos x="165" y="260"/>
                  </a:cxn>
                  <a:cxn ang="0">
                    <a:pos x="0" y="0"/>
                  </a:cxn>
                  <a:cxn ang="0">
                    <a:pos x="32" y="0"/>
                  </a:cxn>
                  <a:cxn ang="0">
                    <a:pos x="152" y="181"/>
                  </a:cxn>
                  <a:cxn ang="0">
                    <a:pos x="165" y="260"/>
                  </a:cxn>
                </a:cxnLst>
                <a:rect l="0" t="0" r="r" b="b"/>
                <a:pathLst>
                  <a:path w="165" h="260">
                    <a:moveTo>
                      <a:pt x="165" y="260"/>
                    </a:moveTo>
                    <a:cubicBezTo>
                      <a:pt x="52" y="234"/>
                      <a:pt x="0" y="106"/>
                      <a:pt x="0" y="0"/>
                    </a:cubicBezTo>
                    <a:lnTo>
                      <a:pt x="32" y="0"/>
                    </a:lnTo>
                    <a:cubicBezTo>
                      <a:pt x="39" y="73"/>
                      <a:pt x="73" y="161"/>
                      <a:pt x="152" y="181"/>
                    </a:cubicBezTo>
                    <a:lnTo>
                      <a:pt x="165" y="26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00" name="Freeform 375">
                <a:extLst>
                  <a:ext uri="{FF2B5EF4-FFF2-40B4-BE49-F238E27FC236}">
                    <a16:creationId xmlns:a16="http://schemas.microsoft.com/office/drawing/2014/main" id="{975B4715-C6BA-4695-A84A-9CF728E227E8}"/>
                  </a:ext>
                </a:extLst>
              </p:cNvPr>
              <p:cNvSpPr>
                <a:spLocks noChangeArrowheads="1"/>
              </p:cNvSpPr>
              <p:nvPr/>
            </p:nvSpPr>
            <p:spPr bwMode="auto">
              <a:xfrm>
                <a:off x="1452563" y="4741863"/>
                <a:ext cx="130175" cy="157163"/>
              </a:xfrm>
              <a:custGeom>
                <a:avLst/>
                <a:gdLst/>
                <a:ahLst/>
                <a:cxnLst>
                  <a:cxn ang="0">
                    <a:pos x="0" y="204"/>
                  </a:cxn>
                  <a:cxn ang="0">
                    <a:pos x="135" y="7"/>
                  </a:cxn>
                  <a:cxn ang="0">
                    <a:pos x="172" y="0"/>
                  </a:cxn>
                  <a:cxn ang="0">
                    <a:pos x="56" y="247"/>
                  </a:cxn>
                  <a:cxn ang="0">
                    <a:pos x="0" y="204"/>
                  </a:cxn>
                </a:cxnLst>
                <a:rect l="0" t="0" r="r" b="b"/>
                <a:pathLst>
                  <a:path w="204" h="247">
                    <a:moveTo>
                      <a:pt x="0" y="204"/>
                    </a:moveTo>
                    <a:cubicBezTo>
                      <a:pt x="87" y="171"/>
                      <a:pt x="141" y="103"/>
                      <a:pt x="135" y="7"/>
                    </a:cubicBezTo>
                    <a:lnTo>
                      <a:pt x="172" y="0"/>
                    </a:lnTo>
                    <a:cubicBezTo>
                      <a:pt x="204" y="94"/>
                      <a:pt x="133" y="197"/>
                      <a:pt x="56" y="247"/>
                    </a:cubicBezTo>
                    <a:lnTo>
                      <a:pt x="0" y="204"/>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01" name="Freeform 376">
                <a:extLst>
                  <a:ext uri="{FF2B5EF4-FFF2-40B4-BE49-F238E27FC236}">
                    <a16:creationId xmlns:a16="http://schemas.microsoft.com/office/drawing/2014/main" id="{8A9E69FE-7E57-42B8-9AB6-04AB365BBED4}"/>
                  </a:ext>
                </a:extLst>
              </p:cNvPr>
              <p:cNvSpPr>
                <a:spLocks noChangeArrowheads="1"/>
              </p:cNvSpPr>
              <p:nvPr/>
            </p:nvSpPr>
            <p:spPr bwMode="auto">
              <a:xfrm>
                <a:off x="1365250" y="5133975"/>
                <a:ext cx="44450" cy="138113"/>
              </a:xfrm>
              <a:custGeom>
                <a:avLst/>
                <a:gdLst/>
                <a:ahLst/>
                <a:cxnLst>
                  <a:cxn ang="0">
                    <a:pos x="10" y="0"/>
                  </a:cxn>
                  <a:cxn ang="0">
                    <a:pos x="2" y="94"/>
                  </a:cxn>
                  <a:cxn ang="0">
                    <a:pos x="0" y="166"/>
                  </a:cxn>
                  <a:cxn ang="0">
                    <a:pos x="2" y="214"/>
                  </a:cxn>
                  <a:cxn ang="0">
                    <a:pos x="34" y="217"/>
                  </a:cxn>
                  <a:cxn ang="0">
                    <a:pos x="48" y="127"/>
                  </a:cxn>
                  <a:cxn ang="0">
                    <a:pos x="58" y="55"/>
                  </a:cxn>
                  <a:cxn ang="0">
                    <a:pos x="69" y="7"/>
                  </a:cxn>
                  <a:cxn ang="0">
                    <a:pos x="10" y="0"/>
                  </a:cxn>
                </a:cxnLst>
                <a:rect l="0" t="0" r="r" b="b"/>
                <a:pathLst>
                  <a:path w="69" h="217">
                    <a:moveTo>
                      <a:pt x="10" y="0"/>
                    </a:moveTo>
                    <a:lnTo>
                      <a:pt x="2" y="94"/>
                    </a:lnTo>
                    <a:lnTo>
                      <a:pt x="0" y="166"/>
                    </a:lnTo>
                    <a:lnTo>
                      <a:pt x="2" y="214"/>
                    </a:lnTo>
                    <a:lnTo>
                      <a:pt x="34" y="217"/>
                    </a:lnTo>
                    <a:lnTo>
                      <a:pt x="48" y="127"/>
                    </a:lnTo>
                    <a:lnTo>
                      <a:pt x="58" y="55"/>
                    </a:lnTo>
                    <a:lnTo>
                      <a:pt x="69" y="7"/>
                    </a:lnTo>
                    <a:lnTo>
                      <a:pt x="10"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02" name="Freeform 377">
                <a:extLst>
                  <a:ext uri="{FF2B5EF4-FFF2-40B4-BE49-F238E27FC236}">
                    <a16:creationId xmlns:a16="http://schemas.microsoft.com/office/drawing/2014/main" id="{5A0086B7-14D0-4FF6-AE02-8AA7AF10141B}"/>
                  </a:ext>
                </a:extLst>
              </p:cNvPr>
              <p:cNvSpPr>
                <a:spLocks noChangeArrowheads="1"/>
              </p:cNvSpPr>
              <p:nvPr/>
            </p:nvSpPr>
            <p:spPr bwMode="auto">
              <a:xfrm>
                <a:off x="1458913" y="5141913"/>
                <a:ext cx="42863" cy="134938"/>
              </a:xfrm>
              <a:custGeom>
                <a:avLst/>
                <a:gdLst/>
                <a:ahLst/>
                <a:cxnLst>
                  <a:cxn ang="0">
                    <a:pos x="58" y="0"/>
                  </a:cxn>
                  <a:cxn ang="0">
                    <a:pos x="65" y="94"/>
                  </a:cxn>
                  <a:cxn ang="0">
                    <a:pos x="69" y="166"/>
                  </a:cxn>
                  <a:cxn ang="0">
                    <a:pos x="69" y="212"/>
                  </a:cxn>
                  <a:cxn ang="0">
                    <a:pos x="37" y="210"/>
                  </a:cxn>
                  <a:cxn ang="0">
                    <a:pos x="24" y="121"/>
                  </a:cxn>
                  <a:cxn ang="0">
                    <a:pos x="10" y="52"/>
                  </a:cxn>
                  <a:cxn ang="0">
                    <a:pos x="0" y="4"/>
                  </a:cxn>
                  <a:cxn ang="0">
                    <a:pos x="58" y="0"/>
                  </a:cxn>
                </a:cxnLst>
                <a:rect l="0" t="0" r="r" b="b"/>
                <a:pathLst>
                  <a:path w="69" h="212">
                    <a:moveTo>
                      <a:pt x="58" y="0"/>
                    </a:moveTo>
                    <a:lnTo>
                      <a:pt x="65" y="94"/>
                    </a:lnTo>
                    <a:lnTo>
                      <a:pt x="69" y="166"/>
                    </a:lnTo>
                    <a:lnTo>
                      <a:pt x="69" y="212"/>
                    </a:lnTo>
                    <a:lnTo>
                      <a:pt x="37" y="210"/>
                    </a:lnTo>
                    <a:lnTo>
                      <a:pt x="24" y="121"/>
                    </a:lnTo>
                    <a:lnTo>
                      <a:pt x="10" y="52"/>
                    </a:lnTo>
                    <a:lnTo>
                      <a:pt x="0" y="4"/>
                    </a:lnTo>
                    <a:lnTo>
                      <a:pt x="58"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03" name="Freeform 378">
                <a:extLst>
                  <a:ext uri="{FF2B5EF4-FFF2-40B4-BE49-F238E27FC236}">
                    <a16:creationId xmlns:a16="http://schemas.microsoft.com/office/drawing/2014/main" id="{BE5B24AB-905F-48EF-9120-035ABF960DBF}"/>
                  </a:ext>
                </a:extLst>
              </p:cNvPr>
              <p:cNvSpPr>
                <a:spLocks noChangeArrowheads="1"/>
              </p:cNvSpPr>
              <p:nvPr/>
            </p:nvSpPr>
            <p:spPr bwMode="auto">
              <a:xfrm>
                <a:off x="1582738" y="5010150"/>
                <a:ext cx="173038" cy="371475"/>
              </a:xfrm>
              <a:custGeom>
                <a:avLst/>
                <a:gdLst/>
                <a:ahLst/>
                <a:cxnLst>
                  <a:cxn ang="0">
                    <a:pos x="242" y="223"/>
                  </a:cxn>
                  <a:cxn ang="0">
                    <a:pos x="264" y="63"/>
                  </a:cxn>
                  <a:cxn ang="0">
                    <a:pos x="249" y="55"/>
                  </a:cxn>
                  <a:cxn ang="0">
                    <a:pos x="225" y="44"/>
                  </a:cxn>
                  <a:cxn ang="0">
                    <a:pos x="194" y="34"/>
                  </a:cxn>
                  <a:cxn ang="0">
                    <a:pos x="157" y="24"/>
                  </a:cxn>
                  <a:cxn ang="0">
                    <a:pos x="13" y="13"/>
                  </a:cxn>
                  <a:cxn ang="0">
                    <a:pos x="8" y="15"/>
                  </a:cxn>
                  <a:cxn ang="0">
                    <a:pos x="4" y="20"/>
                  </a:cxn>
                  <a:cxn ang="0">
                    <a:pos x="0" y="37"/>
                  </a:cxn>
                  <a:cxn ang="0">
                    <a:pos x="0" y="58"/>
                  </a:cxn>
                  <a:cxn ang="0">
                    <a:pos x="2" y="85"/>
                  </a:cxn>
                  <a:cxn ang="0">
                    <a:pos x="50" y="584"/>
                  </a:cxn>
                  <a:cxn ang="0">
                    <a:pos x="87" y="584"/>
                  </a:cxn>
                  <a:cxn ang="0">
                    <a:pos x="89" y="520"/>
                  </a:cxn>
                  <a:cxn ang="0">
                    <a:pos x="93" y="470"/>
                  </a:cxn>
                  <a:cxn ang="0">
                    <a:pos x="95" y="448"/>
                  </a:cxn>
                  <a:cxn ang="0">
                    <a:pos x="98" y="435"/>
                  </a:cxn>
                  <a:cxn ang="0">
                    <a:pos x="109" y="420"/>
                  </a:cxn>
                  <a:cxn ang="0">
                    <a:pos x="119" y="411"/>
                  </a:cxn>
                  <a:cxn ang="0">
                    <a:pos x="130" y="409"/>
                  </a:cxn>
                  <a:cxn ang="0">
                    <a:pos x="141" y="409"/>
                  </a:cxn>
                  <a:cxn ang="0">
                    <a:pos x="151" y="414"/>
                  </a:cxn>
                  <a:cxn ang="0">
                    <a:pos x="157" y="422"/>
                  </a:cxn>
                  <a:cxn ang="0">
                    <a:pos x="162" y="427"/>
                  </a:cxn>
                  <a:cxn ang="0">
                    <a:pos x="165" y="433"/>
                  </a:cxn>
                  <a:cxn ang="0">
                    <a:pos x="170" y="459"/>
                  </a:cxn>
                  <a:cxn ang="0">
                    <a:pos x="175" y="512"/>
                  </a:cxn>
                  <a:cxn ang="0">
                    <a:pos x="181" y="586"/>
                  </a:cxn>
                  <a:cxn ang="0">
                    <a:pos x="212" y="586"/>
                  </a:cxn>
                  <a:cxn ang="0">
                    <a:pos x="212" y="549"/>
                  </a:cxn>
                  <a:cxn ang="0">
                    <a:pos x="220" y="438"/>
                  </a:cxn>
                  <a:cxn ang="0">
                    <a:pos x="231" y="332"/>
                  </a:cxn>
                  <a:cxn ang="0">
                    <a:pos x="242" y="223"/>
                  </a:cxn>
                </a:cxnLst>
                <a:rect l="0" t="0" r="r" b="b"/>
                <a:pathLst>
                  <a:path w="272" h="586">
                    <a:moveTo>
                      <a:pt x="242" y="223"/>
                    </a:moveTo>
                    <a:cubicBezTo>
                      <a:pt x="248" y="174"/>
                      <a:pt x="272" y="114"/>
                      <a:pt x="264" y="63"/>
                    </a:cubicBezTo>
                    <a:lnTo>
                      <a:pt x="249" y="55"/>
                    </a:lnTo>
                    <a:lnTo>
                      <a:pt x="225" y="44"/>
                    </a:lnTo>
                    <a:lnTo>
                      <a:pt x="194" y="34"/>
                    </a:lnTo>
                    <a:lnTo>
                      <a:pt x="157" y="24"/>
                    </a:lnTo>
                    <a:cubicBezTo>
                      <a:pt x="115" y="16"/>
                      <a:pt x="54" y="0"/>
                      <a:pt x="13" y="13"/>
                    </a:cubicBezTo>
                    <a:lnTo>
                      <a:pt x="8" y="15"/>
                    </a:lnTo>
                    <a:lnTo>
                      <a:pt x="4" y="20"/>
                    </a:lnTo>
                    <a:lnTo>
                      <a:pt x="0" y="37"/>
                    </a:lnTo>
                    <a:lnTo>
                      <a:pt x="0" y="58"/>
                    </a:lnTo>
                    <a:lnTo>
                      <a:pt x="2" y="85"/>
                    </a:lnTo>
                    <a:cubicBezTo>
                      <a:pt x="24" y="254"/>
                      <a:pt x="44" y="413"/>
                      <a:pt x="50" y="584"/>
                    </a:cubicBezTo>
                    <a:lnTo>
                      <a:pt x="87" y="584"/>
                    </a:lnTo>
                    <a:lnTo>
                      <a:pt x="89" y="520"/>
                    </a:lnTo>
                    <a:lnTo>
                      <a:pt x="93" y="470"/>
                    </a:lnTo>
                    <a:lnTo>
                      <a:pt x="95" y="448"/>
                    </a:lnTo>
                    <a:lnTo>
                      <a:pt x="98" y="435"/>
                    </a:lnTo>
                    <a:lnTo>
                      <a:pt x="109" y="420"/>
                    </a:lnTo>
                    <a:lnTo>
                      <a:pt x="119" y="411"/>
                    </a:lnTo>
                    <a:lnTo>
                      <a:pt x="130" y="409"/>
                    </a:lnTo>
                    <a:lnTo>
                      <a:pt x="141" y="409"/>
                    </a:lnTo>
                    <a:lnTo>
                      <a:pt x="151" y="414"/>
                    </a:lnTo>
                    <a:lnTo>
                      <a:pt x="157" y="422"/>
                    </a:lnTo>
                    <a:lnTo>
                      <a:pt x="162" y="427"/>
                    </a:lnTo>
                    <a:lnTo>
                      <a:pt x="165" y="433"/>
                    </a:lnTo>
                    <a:lnTo>
                      <a:pt x="170" y="459"/>
                    </a:lnTo>
                    <a:lnTo>
                      <a:pt x="175" y="512"/>
                    </a:lnTo>
                    <a:lnTo>
                      <a:pt x="181" y="586"/>
                    </a:lnTo>
                    <a:lnTo>
                      <a:pt x="212" y="586"/>
                    </a:lnTo>
                    <a:lnTo>
                      <a:pt x="212" y="549"/>
                    </a:lnTo>
                    <a:lnTo>
                      <a:pt x="220" y="438"/>
                    </a:lnTo>
                    <a:lnTo>
                      <a:pt x="231" y="332"/>
                    </a:lnTo>
                    <a:lnTo>
                      <a:pt x="242" y="22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04" name="Freeform 379">
                <a:extLst>
                  <a:ext uri="{FF2B5EF4-FFF2-40B4-BE49-F238E27FC236}">
                    <a16:creationId xmlns:a16="http://schemas.microsoft.com/office/drawing/2014/main" id="{924BE8BF-B6CE-414A-A10C-D74D943999AF}"/>
                  </a:ext>
                </a:extLst>
              </p:cNvPr>
              <p:cNvSpPr>
                <a:spLocks noChangeArrowheads="1"/>
              </p:cNvSpPr>
              <p:nvPr/>
            </p:nvSpPr>
            <p:spPr bwMode="auto">
              <a:xfrm>
                <a:off x="1651000" y="4945063"/>
                <a:ext cx="63500" cy="87313"/>
              </a:xfrm>
              <a:custGeom>
                <a:avLst/>
                <a:gdLst/>
                <a:ahLst/>
                <a:cxnLst>
                  <a:cxn ang="0">
                    <a:pos x="87" y="46"/>
                  </a:cxn>
                  <a:cxn ang="0">
                    <a:pos x="63" y="131"/>
                  </a:cxn>
                  <a:cxn ang="0">
                    <a:pos x="7" y="135"/>
                  </a:cxn>
                  <a:cxn ang="0">
                    <a:pos x="24" y="92"/>
                  </a:cxn>
                  <a:cxn ang="0">
                    <a:pos x="0" y="94"/>
                  </a:cxn>
                  <a:cxn ang="0">
                    <a:pos x="26" y="33"/>
                  </a:cxn>
                  <a:cxn ang="0">
                    <a:pos x="20" y="33"/>
                  </a:cxn>
                  <a:cxn ang="0">
                    <a:pos x="15" y="28"/>
                  </a:cxn>
                  <a:cxn ang="0">
                    <a:pos x="13" y="20"/>
                  </a:cxn>
                  <a:cxn ang="0">
                    <a:pos x="13" y="4"/>
                  </a:cxn>
                  <a:cxn ang="0">
                    <a:pos x="18" y="0"/>
                  </a:cxn>
                  <a:cxn ang="0">
                    <a:pos x="15" y="7"/>
                  </a:cxn>
                  <a:cxn ang="0">
                    <a:pos x="18" y="13"/>
                  </a:cxn>
                  <a:cxn ang="0">
                    <a:pos x="18" y="15"/>
                  </a:cxn>
                  <a:cxn ang="0">
                    <a:pos x="28" y="15"/>
                  </a:cxn>
                  <a:cxn ang="0">
                    <a:pos x="34" y="13"/>
                  </a:cxn>
                  <a:cxn ang="0">
                    <a:pos x="44" y="7"/>
                  </a:cxn>
                  <a:cxn ang="0">
                    <a:pos x="61" y="9"/>
                  </a:cxn>
                  <a:cxn ang="0">
                    <a:pos x="68" y="13"/>
                  </a:cxn>
                  <a:cxn ang="0">
                    <a:pos x="71" y="15"/>
                  </a:cxn>
                  <a:cxn ang="0">
                    <a:pos x="74" y="15"/>
                  </a:cxn>
                  <a:cxn ang="0">
                    <a:pos x="81" y="13"/>
                  </a:cxn>
                  <a:cxn ang="0">
                    <a:pos x="92" y="15"/>
                  </a:cxn>
                  <a:cxn ang="0">
                    <a:pos x="96" y="17"/>
                  </a:cxn>
                  <a:cxn ang="0">
                    <a:pos x="98" y="23"/>
                  </a:cxn>
                  <a:cxn ang="0">
                    <a:pos x="100" y="28"/>
                  </a:cxn>
                  <a:cxn ang="0">
                    <a:pos x="100" y="33"/>
                  </a:cxn>
                  <a:cxn ang="0">
                    <a:pos x="96" y="41"/>
                  </a:cxn>
                  <a:cxn ang="0">
                    <a:pos x="90" y="46"/>
                  </a:cxn>
                  <a:cxn ang="0">
                    <a:pos x="87" y="46"/>
                  </a:cxn>
                </a:cxnLst>
                <a:rect l="0" t="0" r="r" b="b"/>
                <a:pathLst>
                  <a:path w="100" h="135">
                    <a:moveTo>
                      <a:pt x="87" y="46"/>
                    </a:moveTo>
                    <a:lnTo>
                      <a:pt x="63" y="131"/>
                    </a:lnTo>
                    <a:lnTo>
                      <a:pt x="7" y="135"/>
                    </a:lnTo>
                    <a:lnTo>
                      <a:pt x="24" y="92"/>
                    </a:lnTo>
                    <a:lnTo>
                      <a:pt x="0" y="94"/>
                    </a:lnTo>
                    <a:lnTo>
                      <a:pt x="26" y="33"/>
                    </a:lnTo>
                    <a:lnTo>
                      <a:pt x="20" y="33"/>
                    </a:lnTo>
                    <a:lnTo>
                      <a:pt x="15" y="28"/>
                    </a:lnTo>
                    <a:lnTo>
                      <a:pt x="13" y="20"/>
                    </a:lnTo>
                    <a:lnTo>
                      <a:pt x="13" y="4"/>
                    </a:lnTo>
                    <a:lnTo>
                      <a:pt x="18" y="0"/>
                    </a:lnTo>
                    <a:lnTo>
                      <a:pt x="15" y="7"/>
                    </a:lnTo>
                    <a:lnTo>
                      <a:pt x="18" y="13"/>
                    </a:lnTo>
                    <a:lnTo>
                      <a:pt x="18" y="15"/>
                    </a:lnTo>
                    <a:lnTo>
                      <a:pt x="28" y="15"/>
                    </a:lnTo>
                    <a:lnTo>
                      <a:pt x="34" y="13"/>
                    </a:lnTo>
                    <a:lnTo>
                      <a:pt x="44" y="7"/>
                    </a:lnTo>
                    <a:lnTo>
                      <a:pt x="61" y="9"/>
                    </a:lnTo>
                    <a:lnTo>
                      <a:pt x="68" y="13"/>
                    </a:lnTo>
                    <a:lnTo>
                      <a:pt x="71" y="15"/>
                    </a:lnTo>
                    <a:lnTo>
                      <a:pt x="74" y="15"/>
                    </a:lnTo>
                    <a:lnTo>
                      <a:pt x="81" y="13"/>
                    </a:lnTo>
                    <a:lnTo>
                      <a:pt x="92" y="15"/>
                    </a:lnTo>
                    <a:lnTo>
                      <a:pt x="96" y="17"/>
                    </a:lnTo>
                    <a:lnTo>
                      <a:pt x="98" y="23"/>
                    </a:lnTo>
                    <a:lnTo>
                      <a:pt x="100" y="28"/>
                    </a:lnTo>
                    <a:lnTo>
                      <a:pt x="100" y="33"/>
                    </a:lnTo>
                    <a:lnTo>
                      <a:pt x="96" y="41"/>
                    </a:lnTo>
                    <a:lnTo>
                      <a:pt x="90" y="46"/>
                    </a:lnTo>
                    <a:lnTo>
                      <a:pt x="87" y="46"/>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05" name="Freeform 380">
                <a:extLst>
                  <a:ext uri="{FF2B5EF4-FFF2-40B4-BE49-F238E27FC236}">
                    <a16:creationId xmlns:a16="http://schemas.microsoft.com/office/drawing/2014/main" id="{D038CF92-E61A-4FB8-B014-682ADCC0DDDB}"/>
                  </a:ext>
                </a:extLst>
              </p:cNvPr>
              <p:cNvSpPr>
                <a:spLocks noChangeArrowheads="1"/>
              </p:cNvSpPr>
              <p:nvPr/>
            </p:nvSpPr>
            <p:spPr bwMode="auto">
              <a:xfrm>
                <a:off x="1508125" y="4892675"/>
                <a:ext cx="114300" cy="192088"/>
              </a:xfrm>
              <a:custGeom>
                <a:avLst/>
                <a:gdLst/>
                <a:ahLst/>
                <a:cxnLst>
                  <a:cxn ang="0">
                    <a:pos x="178" y="302"/>
                  </a:cxn>
                  <a:cxn ang="0">
                    <a:pos x="40" y="0"/>
                  </a:cxn>
                  <a:cxn ang="0">
                    <a:pos x="72" y="0"/>
                  </a:cxn>
                  <a:cxn ang="0">
                    <a:pos x="170" y="194"/>
                  </a:cxn>
                  <a:cxn ang="0">
                    <a:pos x="178" y="302"/>
                  </a:cxn>
                </a:cxnLst>
                <a:rect l="0" t="0" r="r" b="b"/>
                <a:pathLst>
                  <a:path w="178" h="302">
                    <a:moveTo>
                      <a:pt x="178" y="302"/>
                    </a:moveTo>
                    <a:cubicBezTo>
                      <a:pt x="58" y="248"/>
                      <a:pt x="0" y="128"/>
                      <a:pt x="40" y="0"/>
                    </a:cubicBezTo>
                    <a:lnTo>
                      <a:pt x="72" y="0"/>
                    </a:lnTo>
                    <a:cubicBezTo>
                      <a:pt x="68" y="79"/>
                      <a:pt x="84" y="167"/>
                      <a:pt x="170" y="194"/>
                    </a:cubicBezTo>
                    <a:lnTo>
                      <a:pt x="178" y="302"/>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06" name="Freeform 381">
                <a:extLst>
                  <a:ext uri="{FF2B5EF4-FFF2-40B4-BE49-F238E27FC236}">
                    <a16:creationId xmlns:a16="http://schemas.microsoft.com/office/drawing/2014/main" id="{5F5FA7D7-F7E8-4028-9F67-AEA579A3ECBC}"/>
                  </a:ext>
                </a:extLst>
              </p:cNvPr>
              <p:cNvSpPr>
                <a:spLocks noChangeArrowheads="1"/>
              </p:cNvSpPr>
              <p:nvPr/>
            </p:nvSpPr>
            <p:spPr bwMode="auto">
              <a:xfrm>
                <a:off x="1725613" y="4894263"/>
                <a:ext cx="101600" cy="207963"/>
              </a:xfrm>
              <a:custGeom>
                <a:avLst/>
                <a:gdLst/>
                <a:ahLst/>
                <a:cxnLst>
                  <a:cxn ang="0">
                    <a:pos x="0" y="327"/>
                  </a:cxn>
                  <a:cxn ang="0">
                    <a:pos x="133" y="6"/>
                  </a:cxn>
                  <a:cxn ang="0">
                    <a:pos x="93" y="0"/>
                  </a:cxn>
                  <a:cxn ang="0">
                    <a:pos x="69" y="170"/>
                  </a:cxn>
                  <a:cxn ang="0">
                    <a:pos x="3" y="225"/>
                  </a:cxn>
                  <a:cxn ang="0">
                    <a:pos x="0" y="327"/>
                  </a:cxn>
                </a:cxnLst>
                <a:rect l="0" t="0" r="r" b="b"/>
                <a:pathLst>
                  <a:path w="159" h="327">
                    <a:moveTo>
                      <a:pt x="0" y="327"/>
                    </a:moveTo>
                    <a:cubicBezTo>
                      <a:pt x="127" y="281"/>
                      <a:pt x="159" y="124"/>
                      <a:pt x="133" y="6"/>
                    </a:cubicBezTo>
                    <a:lnTo>
                      <a:pt x="93" y="0"/>
                    </a:lnTo>
                    <a:cubicBezTo>
                      <a:pt x="96" y="57"/>
                      <a:pt x="90" y="116"/>
                      <a:pt x="69" y="170"/>
                    </a:cubicBezTo>
                    <a:cubicBezTo>
                      <a:pt x="51" y="197"/>
                      <a:pt x="39" y="219"/>
                      <a:pt x="3" y="225"/>
                    </a:cubicBezTo>
                    <a:lnTo>
                      <a:pt x="0" y="327"/>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07" name="Freeform 382">
                <a:extLst>
                  <a:ext uri="{FF2B5EF4-FFF2-40B4-BE49-F238E27FC236}">
                    <a16:creationId xmlns:a16="http://schemas.microsoft.com/office/drawing/2014/main" id="{A4D5C505-B5CC-4385-A5F4-1ED37F008315}"/>
                  </a:ext>
                </a:extLst>
              </p:cNvPr>
              <p:cNvSpPr>
                <a:spLocks noChangeArrowheads="1"/>
              </p:cNvSpPr>
              <p:nvPr/>
            </p:nvSpPr>
            <p:spPr bwMode="auto">
              <a:xfrm>
                <a:off x="1673225" y="4970463"/>
                <a:ext cx="23813" cy="57150"/>
              </a:xfrm>
              <a:custGeom>
                <a:avLst/>
                <a:gdLst/>
                <a:ahLst/>
                <a:cxnLst>
                  <a:cxn ang="0">
                    <a:pos x="37" y="18"/>
                  </a:cxn>
                  <a:cxn ang="0">
                    <a:pos x="15" y="90"/>
                  </a:cxn>
                  <a:cxn ang="0">
                    <a:pos x="2" y="90"/>
                  </a:cxn>
                  <a:cxn ang="0">
                    <a:pos x="15" y="50"/>
                  </a:cxn>
                  <a:cxn ang="0">
                    <a:pos x="0" y="52"/>
                  </a:cxn>
                  <a:cxn ang="0">
                    <a:pos x="18" y="0"/>
                  </a:cxn>
                  <a:cxn ang="0">
                    <a:pos x="37" y="18"/>
                  </a:cxn>
                </a:cxnLst>
                <a:rect l="0" t="0" r="r" b="b"/>
                <a:pathLst>
                  <a:path w="37" h="90">
                    <a:moveTo>
                      <a:pt x="37" y="18"/>
                    </a:moveTo>
                    <a:lnTo>
                      <a:pt x="15" y="90"/>
                    </a:lnTo>
                    <a:lnTo>
                      <a:pt x="2" y="90"/>
                    </a:lnTo>
                    <a:lnTo>
                      <a:pt x="15" y="50"/>
                    </a:lnTo>
                    <a:lnTo>
                      <a:pt x="0" y="52"/>
                    </a:lnTo>
                    <a:lnTo>
                      <a:pt x="18" y="0"/>
                    </a:lnTo>
                    <a:lnTo>
                      <a:pt x="37" y="18"/>
                    </a:lnTo>
                    <a:close/>
                  </a:path>
                </a:pathLst>
              </a:custGeom>
              <a:solidFill>
                <a:srgbClr val="525252"/>
              </a:solidFill>
              <a:ln w="12700" cmpd="sng">
                <a:solidFill>
                  <a:srgbClr val="525252"/>
                </a:solidFill>
                <a:prstDash val="solid"/>
                <a:round/>
                <a:headEnd/>
                <a:tailEnd/>
              </a:ln>
            </p:spPr>
            <p:txBody>
              <a:bodyPr/>
              <a:lstStyle/>
              <a:p>
                <a:endParaRPr lang="es-PE"/>
              </a:p>
            </p:txBody>
          </p:sp>
          <p:sp>
            <p:nvSpPr>
              <p:cNvPr id="408" name="Freeform 383">
                <a:extLst>
                  <a:ext uri="{FF2B5EF4-FFF2-40B4-BE49-F238E27FC236}">
                    <a16:creationId xmlns:a16="http://schemas.microsoft.com/office/drawing/2014/main" id="{86A9F3E9-1423-4CB7-A31C-AD9AC7AB3599}"/>
                  </a:ext>
                </a:extLst>
              </p:cNvPr>
              <p:cNvSpPr>
                <a:spLocks noChangeArrowheads="1"/>
              </p:cNvSpPr>
              <p:nvPr/>
            </p:nvSpPr>
            <p:spPr bwMode="auto">
              <a:xfrm>
                <a:off x="1657350" y="5027613"/>
                <a:ext cx="15875" cy="46038"/>
              </a:xfrm>
              <a:custGeom>
                <a:avLst/>
                <a:gdLst/>
                <a:ahLst/>
                <a:cxnLst>
                  <a:cxn ang="0">
                    <a:pos x="0" y="0"/>
                  </a:cxn>
                  <a:cxn ang="0">
                    <a:pos x="17" y="13"/>
                  </a:cxn>
                  <a:cxn ang="0">
                    <a:pos x="23" y="26"/>
                  </a:cxn>
                  <a:cxn ang="0">
                    <a:pos x="20" y="72"/>
                  </a:cxn>
                  <a:cxn ang="0">
                    <a:pos x="0" y="0"/>
                  </a:cxn>
                </a:cxnLst>
                <a:rect l="0" t="0" r="r" b="b"/>
                <a:pathLst>
                  <a:path w="23" h="72">
                    <a:moveTo>
                      <a:pt x="0" y="0"/>
                    </a:moveTo>
                    <a:lnTo>
                      <a:pt x="17" y="13"/>
                    </a:lnTo>
                    <a:lnTo>
                      <a:pt x="23" y="26"/>
                    </a:lnTo>
                    <a:lnTo>
                      <a:pt x="20" y="72"/>
                    </a:lnTo>
                    <a:lnTo>
                      <a:pt x="0"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09" name="Freeform 384">
                <a:extLst>
                  <a:ext uri="{FF2B5EF4-FFF2-40B4-BE49-F238E27FC236}">
                    <a16:creationId xmlns:a16="http://schemas.microsoft.com/office/drawing/2014/main" id="{78E45EE4-0B27-4118-9AAA-239D85BD45E5}"/>
                  </a:ext>
                </a:extLst>
              </p:cNvPr>
              <p:cNvSpPr>
                <a:spLocks noChangeArrowheads="1"/>
              </p:cNvSpPr>
              <p:nvPr/>
            </p:nvSpPr>
            <p:spPr bwMode="auto">
              <a:xfrm>
                <a:off x="1679575" y="5035550"/>
                <a:ext cx="9525" cy="39688"/>
              </a:xfrm>
              <a:custGeom>
                <a:avLst/>
                <a:gdLst/>
                <a:ahLst/>
                <a:cxnLst>
                  <a:cxn ang="0">
                    <a:pos x="16" y="0"/>
                  </a:cxn>
                  <a:cxn ang="0">
                    <a:pos x="3" y="2"/>
                  </a:cxn>
                  <a:cxn ang="0">
                    <a:pos x="0" y="13"/>
                  </a:cxn>
                  <a:cxn ang="0">
                    <a:pos x="3" y="61"/>
                  </a:cxn>
                  <a:cxn ang="0">
                    <a:pos x="16" y="0"/>
                  </a:cxn>
                </a:cxnLst>
                <a:rect l="0" t="0" r="r" b="b"/>
                <a:pathLst>
                  <a:path w="16" h="61">
                    <a:moveTo>
                      <a:pt x="16" y="0"/>
                    </a:moveTo>
                    <a:lnTo>
                      <a:pt x="3" y="2"/>
                    </a:lnTo>
                    <a:lnTo>
                      <a:pt x="0" y="13"/>
                    </a:lnTo>
                    <a:lnTo>
                      <a:pt x="3" y="61"/>
                    </a:lnTo>
                    <a:lnTo>
                      <a:pt x="16"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10" name="Freeform 385">
                <a:extLst>
                  <a:ext uri="{FF2B5EF4-FFF2-40B4-BE49-F238E27FC236}">
                    <a16:creationId xmlns:a16="http://schemas.microsoft.com/office/drawing/2014/main" id="{3E51BC9C-84B5-41FD-83C1-989CE9D90B1A}"/>
                  </a:ext>
                </a:extLst>
              </p:cNvPr>
              <p:cNvSpPr>
                <a:spLocks noChangeArrowheads="1"/>
              </p:cNvSpPr>
              <p:nvPr/>
            </p:nvSpPr>
            <p:spPr bwMode="auto">
              <a:xfrm>
                <a:off x="1698625" y="5091113"/>
                <a:ext cx="46038" cy="179388"/>
              </a:xfrm>
              <a:custGeom>
                <a:avLst/>
                <a:gdLst/>
                <a:ahLst/>
                <a:cxnLst>
                  <a:cxn ang="0">
                    <a:pos x="71" y="0"/>
                  </a:cxn>
                  <a:cxn ang="0">
                    <a:pos x="31" y="284"/>
                  </a:cxn>
                  <a:cxn ang="0">
                    <a:pos x="0" y="255"/>
                  </a:cxn>
                  <a:cxn ang="0">
                    <a:pos x="26" y="76"/>
                  </a:cxn>
                  <a:cxn ang="0">
                    <a:pos x="31" y="56"/>
                  </a:cxn>
                  <a:cxn ang="0">
                    <a:pos x="44" y="32"/>
                  </a:cxn>
                  <a:cxn ang="0">
                    <a:pos x="61" y="8"/>
                  </a:cxn>
                  <a:cxn ang="0">
                    <a:pos x="66" y="2"/>
                  </a:cxn>
                  <a:cxn ang="0">
                    <a:pos x="71" y="0"/>
                  </a:cxn>
                </a:cxnLst>
                <a:rect l="0" t="0" r="r" b="b"/>
                <a:pathLst>
                  <a:path w="71" h="284">
                    <a:moveTo>
                      <a:pt x="71" y="0"/>
                    </a:moveTo>
                    <a:cubicBezTo>
                      <a:pt x="48" y="91"/>
                      <a:pt x="35" y="190"/>
                      <a:pt x="31" y="284"/>
                    </a:cubicBezTo>
                    <a:lnTo>
                      <a:pt x="0" y="255"/>
                    </a:lnTo>
                    <a:lnTo>
                      <a:pt x="26" y="76"/>
                    </a:lnTo>
                    <a:lnTo>
                      <a:pt x="31" y="56"/>
                    </a:lnTo>
                    <a:lnTo>
                      <a:pt x="44" y="32"/>
                    </a:lnTo>
                    <a:lnTo>
                      <a:pt x="61" y="8"/>
                    </a:lnTo>
                    <a:lnTo>
                      <a:pt x="66" y="2"/>
                    </a:lnTo>
                    <a:lnTo>
                      <a:pt x="71" y="0"/>
                    </a:lnTo>
                    <a:close/>
                  </a:path>
                </a:pathLst>
              </a:custGeom>
              <a:solidFill>
                <a:srgbClr val="525252"/>
              </a:solidFill>
              <a:ln w="12700" cmpd="sng">
                <a:solidFill>
                  <a:srgbClr val="525252"/>
                </a:solidFill>
                <a:prstDash val="solid"/>
                <a:round/>
                <a:headEnd/>
                <a:tailEnd/>
              </a:ln>
            </p:spPr>
            <p:txBody>
              <a:bodyPr/>
              <a:lstStyle/>
              <a:p>
                <a:endParaRPr lang="es-PE"/>
              </a:p>
            </p:txBody>
          </p:sp>
          <p:sp>
            <p:nvSpPr>
              <p:cNvPr id="411" name="Freeform 386">
                <a:extLst>
                  <a:ext uri="{FF2B5EF4-FFF2-40B4-BE49-F238E27FC236}">
                    <a16:creationId xmlns:a16="http://schemas.microsoft.com/office/drawing/2014/main" id="{DB787739-0142-41E0-ADAE-7BC29A29AFB7}"/>
                  </a:ext>
                </a:extLst>
              </p:cNvPr>
              <p:cNvSpPr>
                <a:spLocks noChangeArrowheads="1"/>
              </p:cNvSpPr>
              <p:nvPr/>
            </p:nvSpPr>
            <p:spPr bwMode="auto">
              <a:xfrm>
                <a:off x="1039813" y="4968875"/>
                <a:ext cx="200025" cy="396875"/>
              </a:xfrm>
              <a:custGeom>
                <a:avLst/>
                <a:gdLst/>
                <a:ahLst/>
                <a:cxnLst>
                  <a:cxn ang="0">
                    <a:pos x="88" y="313"/>
                  </a:cxn>
                  <a:cxn ang="0">
                    <a:pos x="82" y="286"/>
                  </a:cxn>
                  <a:cxn ang="0">
                    <a:pos x="71" y="254"/>
                  </a:cxn>
                  <a:cxn ang="0">
                    <a:pos x="61" y="219"/>
                  </a:cxn>
                  <a:cxn ang="0">
                    <a:pos x="51" y="196"/>
                  </a:cxn>
                  <a:cxn ang="0">
                    <a:pos x="23" y="145"/>
                  </a:cxn>
                  <a:cxn ang="0">
                    <a:pos x="8" y="103"/>
                  </a:cxn>
                  <a:cxn ang="0">
                    <a:pos x="3" y="83"/>
                  </a:cxn>
                  <a:cxn ang="0">
                    <a:pos x="0" y="70"/>
                  </a:cxn>
                  <a:cxn ang="0">
                    <a:pos x="3" y="57"/>
                  </a:cxn>
                  <a:cxn ang="0">
                    <a:pos x="117" y="4"/>
                  </a:cxn>
                  <a:cxn ang="0">
                    <a:pos x="157" y="0"/>
                  </a:cxn>
                  <a:cxn ang="0">
                    <a:pos x="202" y="2"/>
                  </a:cxn>
                  <a:cxn ang="0">
                    <a:pos x="224" y="4"/>
                  </a:cxn>
                  <a:cxn ang="0">
                    <a:pos x="242" y="9"/>
                  </a:cxn>
                  <a:cxn ang="0">
                    <a:pos x="255" y="17"/>
                  </a:cxn>
                  <a:cxn ang="0">
                    <a:pos x="292" y="74"/>
                  </a:cxn>
                  <a:cxn ang="0">
                    <a:pos x="268" y="273"/>
                  </a:cxn>
                  <a:cxn ang="0">
                    <a:pos x="266" y="304"/>
                  </a:cxn>
                  <a:cxn ang="0">
                    <a:pos x="268" y="313"/>
                  </a:cxn>
                  <a:cxn ang="0">
                    <a:pos x="277" y="341"/>
                  </a:cxn>
                  <a:cxn ang="0">
                    <a:pos x="285" y="374"/>
                  </a:cxn>
                  <a:cxn ang="0">
                    <a:pos x="292" y="413"/>
                  </a:cxn>
                  <a:cxn ang="0">
                    <a:pos x="303" y="621"/>
                  </a:cxn>
                  <a:cxn ang="0">
                    <a:pos x="272" y="621"/>
                  </a:cxn>
                  <a:cxn ang="0">
                    <a:pos x="128" y="623"/>
                  </a:cxn>
                  <a:cxn ang="0">
                    <a:pos x="88" y="623"/>
                  </a:cxn>
                  <a:cxn ang="0">
                    <a:pos x="88" y="313"/>
                  </a:cxn>
                </a:cxnLst>
                <a:rect l="0" t="0" r="r" b="b"/>
                <a:pathLst>
                  <a:path w="314" h="623">
                    <a:moveTo>
                      <a:pt x="88" y="313"/>
                    </a:moveTo>
                    <a:lnTo>
                      <a:pt x="82" y="286"/>
                    </a:lnTo>
                    <a:lnTo>
                      <a:pt x="71" y="254"/>
                    </a:lnTo>
                    <a:lnTo>
                      <a:pt x="61" y="219"/>
                    </a:lnTo>
                    <a:lnTo>
                      <a:pt x="51" y="196"/>
                    </a:lnTo>
                    <a:lnTo>
                      <a:pt x="23" y="145"/>
                    </a:lnTo>
                    <a:lnTo>
                      <a:pt x="8" y="103"/>
                    </a:lnTo>
                    <a:lnTo>
                      <a:pt x="3" y="83"/>
                    </a:lnTo>
                    <a:lnTo>
                      <a:pt x="0" y="70"/>
                    </a:lnTo>
                    <a:lnTo>
                      <a:pt x="3" y="57"/>
                    </a:lnTo>
                    <a:cubicBezTo>
                      <a:pt x="47" y="11"/>
                      <a:pt x="59" y="20"/>
                      <a:pt x="117" y="4"/>
                    </a:cubicBezTo>
                    <a:lnTo>
                      <a:pt x="157" y="0"/>
                    </a:lnTo>
                    <a:lnTo>
                      <a:pt x="202" y="2"/>
                    </a:lnTo>
                    <a:lnTo>
                      <a:pt x="224" y="4"/>
                    </a:lnTo>
                    <a:lnTo>
                      <a:pt x="242" y="9"/>
                    </a:lnTo>
                    <a:lnTo>
                      <a:pt x="255" y="17"/>
                    </a:lnTo>
                    <a:cubicBezTo>
                      <a:pt x="274" y="26"/>
                      <a:pt x="292" y="52"/>
                      <a:pt x="292" y="74"/>
                    </a:cubicBezTo>
                    <a:cubicBezTo>
                      <a:pt x="307" y="119"/>
                      <a:pt x="263" y="207"/>
                      <a:pt x="268" y="273"/>
                    </a:cubicBezTo>
                    <a:lnTo>
                      <a:pt x="266" y="304"/>
                    </a:lnTo>
                    <a:lnTo>
                      <a:pt x="268" y="313"/>
                    </a:lnTo>
                    <a:lnTo>
                      <a:pt x="277" y="341"/>
                    </a:lnTo>
                    <a:lnTo>
                      <a:pt x="285" y="374"/>
                    </a:lnTo>
                    <a:lnTo>
                      <a:pt x="292" y="413"/>
                    </a:lnTo>
                    <a:cubicBezTo>
                      <a:pt x="305" y="482"/>
                      <a:pt x="314" y="552"/>
                      <a:pt x="303" y="621"/>
                    </a:cubicBezTo>
                    <a:lnTo>
                      <a:pt x="272" y="621"/>
                    </a:lnTo>
                    <a:cubicBezTo>
                      <a:pt x="231" y="308"/>
                      <a:pt x="144" y="330"/>
                      <a:pt x="128" y="623"/>
                    </a:cubicBezTo>
                    <a:lnTo>
                      <a:pt x="88" y="623"/>
                    </a:lnTo>
                    <a:lnTo>
                      <a:pt x="88" y="31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12" name="Freeform 387">
                <a:extLst>
                  <a:ext uri="{FF2B5EF4-FFF2-40B4-BE49-F238E27FC236}">
                    <a16:creationId xmlns:a16="http://schemas.microsoft.com/office/drawing/2014/main" id="{738DCCAB-A4A8-4DB0-A791-C5792531A215}"/>
                  </a:ext>
                </a:extLst>
              </p:cNvPr>
              <p:cNvSpPr>
                <a:spLocks noChangeArrowheads="1"/>
              </p:cNvSpPr>
              <p:nvPr/>
            </p:nvSpPr>
            <p:spPr bwMode="auto">
              <a:xfrm>
                <a:off x="1095375" y="4900613"/>
                <a:ext cx="76200" cy="74613"/>
              </a:xfrm>
              <a:custGeom>
                <a:avLst/>
                <a:gdLst/>
                <a:ahLst/>
                <a:cxnLst>
                  <a:cxn ang="0">
                    <a:pos x="37" y="113"/>
                  </a:cxn>
                  <a:cxn ang="0">
                    <a:pos x="0" y="26"/>
                  </a:cxn>
                  <a:cxn ang="0">
                    <a:pos x="67" y="0"/>
                  </a:cxn>
                  <a:cxn ang="0">
                    <a:pos x="117" y="85"/>
                  </a:cxn>
                  <a:cxn ang="0">
                    <a:pos x="102" y="87"/>
                  </a:cxn>
                  <a:cxn ang="0">
                    <a:pos x="120" y="116"/>
                  </a:cxn>
                  <a:cxn ang="0">
                    <a:pos x="37" y="113"/>
                  </a:cxn>
                </a:cxnLst>
                <a:rect l="0" t="0" r="r" b="b"/>
                <a:pathLst>
                  <a:path w="120" h="116">
                    <a:moveTo>
                      <a:pt x="37" y="113"/>
                    </a:moveTo>
                    <a:lnTo>
                      <a:pt x="0" y="26"/>
                    </a:lnTo>
                    <a:lnTo>
                      <a:pt x="67" y="0"/>
                    </a:lnTo>
                    <a:lnTo>
                      <a:pt x="117" y="85"/>
                    </a:lnTo>
                    <a:lnTo>
                      <a:pt x="102" y="87"/>
                    </a:lnTo>
                    <a:lnTo>
                      <a:pt x="120" y="116"/>
                    </a:lnTo>
                    <a:lnTo>
                      <a:pt x="37" y="11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13" name="Freeform 388">
                <a:extLst>
                  <a:ext uri="{FF2B5EF4-FFF2-40B4-BE49-F238E27FC236}">
                    <a16:creationId xmlns:a16="http://schemas.microsoft.com/office/drawing/2014/main" id="{D6556E51-1DBA-463A-97C2-BAB54C4221CE}"/>
                  </a:ext>
                </a:extLst>
              </p:cNvPr>
              <p:cNvSpPr>
                <a:spLocks noChangeArrowheads="1"/>
              </p:cNvSpPr>
              <p:nvPr/>
            </p:nvSpPr>
            <p:spPr bwMode="auto">
              <a:xfrm>
                <a:off x="1073150" y="4895850"/>
                <a:ext cx="88900" cy="42863"/>
              </a:xfrm>
              <a:custGeom>
                <a:avLst/>
                <a:gdLst/>
                <a:ahLst/>
                <a:cxnLst>
                  <a:cxn ang="0">
                    <a:pos x="140" y="10"/>
                  </a:cxn>
                  <a:cxn ang="0">
                    <a:pos x="140" y="16"/>
                  </a:cxn>
                  <a:cxn ang="0">
                    <a:pos x="137" y="21"/>
                  </a:cxn>
                  <a:cxn ang="0">
                    <a:pos x="124" y="32"/>
                  </a:cxn>
                  <a:cxn ang="0">
                    <a:pos x="103" y="43"/>
                  </a:cxn>
                  <a:cxn ang="0">
                    <a:pos x="0" y="54"/>
                  </a:cxn>
                  <a:cxn ang="0">
                    <a:pos x="0" y="43"/>
                  </a:cxn>
                  <a:cxn ang="0">
                    <a:pos x="2" y="37"/>
                  </a:cxn>
                  <a:cxn ang="0">
                    <a:pos x="15" y="26"/>
                  </a:cxn>
                  <a:cxn ang="0">
                    <a:pos x="37" y="16"/>
                  </a:cxn>
                  <a:cxn ang="0">
                    <a:pos x="63" y="8"/>
                  </a:cxn>
                  <a:cxn ang="0">
                    <a:pos x="92" y="3"/>
                  </a:cxn>
                  <a:cxn ang="0">
                    <a:pos x="116" y="0"/>
                  </a:cxn>
                  <a:cxn ang="0">
                    <a:pos x="135" y="6"/>
                  </a:cxn>
                  <a:cxn ang="0">
                    <a:pos x="140" y="10"/>
                  </a:cxn>
                </a:cxnLst>
                <a:rect l="0" t="0" r="r" b="b"/>
                <a:pathLst>
                  <a:path w="140" h="67">
                    <a:moveTo>
                      <a:pt x="140" y="10"/>
                    </a:moveTo>
                    <a:lnTo>
                      <a:pt x="140" y="16"/>
                    </a:lnTo>
                    <a:lnTo>
                      <a:pt x="137" y="21"/>
                    </a:lnTo>
                    <a:lnTo>
                      <a:pt x="124" y="32"/>
                    </a:lnTo>
                    <a:lnTo>
                      <a:pt x="103" y="43"/>
                    </a:lnTo>
                    <a:cubicBezTo>
                      <a:pt x="83" y="49"/>
                      <a:pt x="19" y="67"/>
                      <a:pt x="0" y="54"/>
                    </a:cubicBezTo>
                    <a:lnTo>
                      <a:pt x="0" y="43"/>
                    </a:lnTo>
                    <a:lnTo>
                      <a:pt x="2" y="37"/>
                    </a:lnTo>
                    <a:lnTo>
                      <a:pt x="15" y="26"/>
                    </a:lnTo>
                    <a:lnTo>
                      <a:pt x="37" y="16"/>
                    </a:lnTo>
                    <a:lnTo>
                      <a:pt x="63" y="8"/>
                    </a:lnTo>
                    <a:lnTo>
                      <a:pt x="92" y="3"/>
                    </a:lnTo>
                    <a:lnTo>
                      <a:pt x="116" y="0"/>
                    </a:lnTo>
                    <a:lnTo>
                      <a:pt x="135" y="6"/>
                    </a:lnTo>
                    <a:lnTo>
                      <a:pt x="140" y="1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14" name="Freeform 389">
                <a:extLst>
                  <a:ext uri="{FF2B5EF4-FFF2-40B4-BE49-F238E27FC236}">
                    <a16:creationId xmlns:a16="http://schemas.microsoft.com/office/drawing/2014/main" id="{2956E32C-43D2-44CF-B164-EC8F6362E2E6}"/>
                  </a:ext>
                </a:extLst>
              </p:cNvPr>
              <p:cNvSpPr>
                <a:spLocks noChangeArrowheads="1"/>
              </p:cNvSpPr>
              <p:nvPr/>
            </p:nvSpPr>
            <p:spPr bwMode="auto">
              <a:xfrm>
                <a:off x="1079500" y="4867275"/>
                <a:ext cx="61913" cy="53975"/>
              </a:xfrm>
              <a:custGeom>
                <a:avLst/>
                <a:gdLst/>
                <a:ahLst/>
                <a:cxnLst>
                  <a:cxn ang="0">
                    <a:pos x="14" y="85"/>
                  </a:cxn>
                  <a:cxn ang="0">
                    <a:pos x="6" y="55"/>
                  </a:cxn>
                  <a:cxn ang="0">
                    <a:pos x="0" y="31"/>
                  </a:cxn>
                  <a:cxn ang="0">
                    <a:pos x="0" y="23"/>
                  </a:cxn>
                  <a:cxn ang="0">
                    <a:pos x="3" y="17"/>
                  </a:cxn>
                  <a:cxn ang="0">
                    <a:pos x="8" y="15"/>
                  </a:cxn>
                  <a:cxn ang="0">
                    <a:pos x="14" y="13"/>
                  </a:cxn>
                  <a:cxn ang="0">
                    <a:pos x="21" y="15"/>
                  </a:cxn>
                  <a:cxn ang="0">
                    <a:pos x="32" y="20"/>
                  </a:cxn>
                  <a:cxn ang="0">
                    <a:pos x="37" y="26"/>
                  </a:cxn>
                  <a:cxn ang="0">
                    <a:pos x="43" y="26"/>
                  </a:cxn>
                  <a:cxn ang="0">
                    <a:pos x="45" y="20"/>
                  </a:cxn>
                  <a:cxn ang="0">
                    <a:pos x="48" y="13"/>
                  </a:cxn>
                  <a:cxn ang="0">
                    <a:pos x="51" y="4"/>
                  </a:cxn>
                  <a:cxn ang="0">
                    <a:pos x="56" y="2"/>
                  </a:cxn>
                  <a:cxn ang="0">
                    <a:pos x="58" y="0"/>
                  </a:cxn>
                  <a:cxn ang="0">
                    <a:pos x="98" y="63"/>
                  </a:cxn>
                  <a:cxn ang="0">
                    <a:pos x="14" y="85"/>
                  </a:cxn>
                </a:cxnLst>
                <a:rect l="0" t="0" r="r" b="b"/>
                <a:pathLst>
                  <a:path w="98" h="85">
                    <a:moveTo>
                      <a:pt x="14" y="85"/>
                    </a:moveTo>
                    <a:lnTo>
                      <a:pt x="6" y="55"/>
                    </a:lnTo>
                    <a:lnTo>
                      <a:pt x="0" y="31"/>
                    </a:lnTo>
                    <a:lnTo>
                      <a:pt x="0" y="23"/>
                    </a:lnTo>
                    <a:lnTo>
                      <a:pt x="3" y="17"/>
                    </a:lnTo>
                    <a:lnTo>
                      <a:pt x="8" y="15"/>
                    </a:lnTo>
                    <a:lnTo>
                      <a:pt x="14" y="13"/>
                    </a:lnTo>
                    <a:lnTo>
                      <a:pt x="21" y="15"/>
                    </a:lnTo>
                    <a:lnTo>
                      <a:pt x="32" y="20"/>
                    </a:lnTo>
                    <a:lnTo>
                      <a:pt x="37" y="26"/>
                    </a:lnTo>
                    <a:lnTo>
                      <a:pt x="43" y="26"/>
                    </a:lnTo>
                    <a:lnTo>
                      <a:pt x="45" y="20"/>
                    </a:lnTo>
                    <a:lnTo>
                      <a:pt x="48" y="13"/>
                    </a:lnTo>
                    <a:lnTo>
                      <a:pt x="51" y="4"/>
                    </a:lnTo>
                    <a:lnTo>
                      <a:pt x="56" y="2"/>
                    </a:lnTo>
                    <a:lnTo>
                      <a:pt x="58" y="0"/>
                    </a:lnTo>
                    <a:cubicBezTo>
                      <a:pt x="88" y="4"/>
                      <a:pt x="92" y="39"/>
                      <a:pt x="98" y="63"/>
                    </a:cubicBezTo>
                    <a:lnTo>
                      <a:pt x="14" y="85"/>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15" name="Freeform 390">
                <a:extLst>
                  <a:ext uri="{FF2B5EF4-FFF2-40B4-BE49-F238E27FC236}">
                    <a16:creationId xmlns:a16="http://schemas.microsoft.com/office/drawing/2014/main" id="{C60C79FE-84B7-4021-8D33-8B12473A00E2}"/>
                  </a:ext>
                </a:extLst>
              </p:cNvPr>
              <p:cNvSpPr>
                <a:spLocks noChangeArrowheads="1"/>
              </p:cNvSpPr>
              <p:nvPr/>
            </p:nvSpPr>
            <p:spPr bwMode="auto">
              <a:xfrm>
                <a:off x="973138" y="4979988"/>
                <a:ext cx="107950" cy="190500"/>
              </a:xfrm>
              <a:custGeom>
                <a:avLst/>
                <a:gdLst/>
                <a:ahLst/>
                <a:cxnLst>
                  <a:cxn ang="0">
                    <a:pos x="170" y="0"/>
                  </a:cxn>
                  <a:cxn ang="0">
                    <a:pos x="50" y="85"/>
                  </a:cxn>
                  <a:cxn ang="0">
                    <a:pos x="34" y="109"/>
                  </a:cxn>
                  <a:cxn ang="0">
                    <a:pos x="21" y="133"/>
                  </a:cxn>
                  <a:cxn ang="0">
                    <a:pos x="7" y="159"/>
                  </a:cxn>
                  <a:cxn ang="0">
                    <a:pos x="2" y="192"/>
                  </a:cxn>
                  <a:cxn ang="0">
                    <a:pos x="0" y="223"/>
                  </a:cxn>
                  <a:cxn ang="0">
                    <a:pos x="2" y="260"/>
                  </a:cxn>
                  <a:cxn ang="0">
                    <a:pos x="10" y="300"/>
                  </a:cxn>
                  <a:cxn ang="0">
                    <a:pos x="52" y="300"/>
                  </a:cxn>
                  <a:cxn ang="0">
                    <a:pos x="142" y="113"/>
                  </a:cxn>
                  <a:cxn ang="0">
                    <a:pos x="170" y="0"/>
                  </a:cxn>
                </a:cxnLst>
                <a:rect l="0" t="0" r="r" b="b"/>
                <a:pathLst>
                  <a:path w="170" h="300">
                    <a:moveTo>
                      <a:pt x="170" y="0"/>
                    </a:moveTo>
                    <a:cubicBezTo>
                      <a:pt x="125" y="19"/>
                      <a:pt x="80" y="45"/>
                      <a:pt x="50" y="85"/>
                    </a:cubicBezTo>
                    <a:lnTo>
                      <a:pt x="34" y="109"/>
                    </a:lnTo>
                    <a:lnTo>
                      <a:pt x="21" y="133"/>
                    </a:lnTo>
                    <a:lnTo>
                      <a:pt x="7" y="159"/>
                    </a:lnTo>
                    <a:lnTo>
                      <a:pt x="2" y="192"/>
                    </a:lnTo>
                    <a:lnTo>
                      <a:pt x="0" y="223"/>
                    </a:lnTo>
                    <a:lnTo>
                      <a:pt x="2" y="260"/>
                    </a:lnTo>
                    <a:lnTo>
                      <a:pt x="10" y="300"/>
                    </a:lnTo>
                    <a:lnTo>
                      <a:pt x="52" y="300"/>
                    </a:lnTo>
                    <a:cubicBezTo>
                      <a:pt x="45" y="234"/>
                      <a:pt x="60" y="127"/>
                      <a:pt x="142" y="113"/>
                    </a:cubicBezTo>
                    <a:lnTo>
                      <a:pt x="170"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16" name="Freeform 391">
                <a:extLst>
                  <a:ext uri="{FF2B5EF4-FFF2-40B4-BE49-F238E27FC236}">
                    <a16:creationId xmlns:a16="http://schemas.microsoft.com/office/drawing/2014/main" id="{CD6FA0D4-1EA6-444D-9BD1-7D2FB29C41B8}"/>
                  </a:ext>
                </a:extLst>
              </p:cNvPr>
              <p:cNvSpPr>
                <a:spLocks noChangeArrowheads="1"/>
              </p:cNvSpPr>
              <p:nvPr/>
            </p:nvSpPr>
            <p:spPr bwMode="auto">
              <a:xfrm>
                <a:off x="1166813" y="4972050"/>
                <a:ext cx="193675" cy="125413"/>
              </a:xfrm>
              <a:custGeom>
                <a:avLst/>
                <a:gdLst/>
                <a:ahLst/>
                <a:cxnLst>
                  <a:cxn ang="0">
                    <a:pos x="28" y="0"/>
                  </a:cxn>
                  <a:cxn ang="0">
                    <a:pos x="271" y="66"/>
                  </a:cxn>
                  <a:cxn ang="0">
                    <a:pos x="304" y="79"/>
                  </a:cxn>
                  <a:cxn ang="0">
                    <a:pos x="210" y="181"/>
                  </a:cxn>
                  <a:cxn ang="0">
                    <a:pos x="188" y="177"/>
                  </a:cxn>
                  <a:cxn ang="0">
                    <a:pos x="166" y="172"/>
                  </a:cxn>
                  <a:cxn ang="0">
                    <a:pos x="142" y="162"/>
                  </a:cxn>
                  <a:cxn ang="0">
                    <a:pos x="135" y="157"/>
                  </a:cxn>
                  <a:cxn ang="0">
                    <a:pos x="66" y="146"/>
                  </a:cxn>
                  <a:cxn ang="0">
                    <a:pos x="28" y="0"/>
                  </a:cxn>
                </a:cxnLst>
                <a:rect l="0" t="0" r="r" b="b"/>
                <a:pathLst>
                  <a:path w="304" h="197">
                    <a:moveTo>
                      <a:pt x="28" y="0"/>
                    </a:moveTo>
                    <a:cubicBezTo>
                      <a:pt x="182" y="26"/>
                      <a:pt x="186" y="197"/>
                      <a:pt x="271" y="66"/>
                    </a:cubicBezTo>
                    <a:lnTo>
                      <a:pt x="304" y="79"/>
                    </a:lnTo>
                    <a:cubicBezTo>
                      <a:pt x="295" y="124"/>
                      <a:pt x="264" y="185"/>
                      <a:pt x="210" y="181"/>
                    </a:cubicBezTo>
                    <a:lnTo>
                      <a:pt x="188" y="177"/>
                    </a:lnTo>
                    <a:lnTo>
                      <a:pt x="166" y="172"/>
                    </a:lnTo>
                    <a:lnTo>
                      <a:pt x="142" y="162"/>
                    </a:lnTo>
                    <a:lnTo>
                      <a:pt x="135" y="157"/>
                    </a:lnTo>
                    <a:cubicBezTo>
                      <a:pt x="109" y="143"/>
                      <a:pt x="94" y="139"/>
                      <a:pt x="66" y="146"/>
                    </a:cubicBezTo>
                    <a:cubicBezTo>
                      <a:pt x="48" y="117"/>
                      <a:pt x="0" y="35"/>
                      <a:pt x="28" y="0"/>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417" name="Freeform 392">
                <a:extLst>
                  <a:ext uri="{FF2B5EF4-FFF2-40B4-BE49-F238E27FC236}">
                    <a16:creationId xmlns:a16="http://schemas.microsoft.com/office/drawing/2014/main" id="{B7455020-0AD4-4335-885E-7345761EAA25}"/>
                  </a:ext>
                </a:extLst>
              </p:cNvPr>
              <p:cNvSpPr>
                <a:spLocks noChangeArrowheads="1"/>
              </p:cNvSpPr>
              <p:nvPr/>
            </p:nvSpPr>
            <p:spPr bwMode="auto">
              <a:xfrm>
                <a:off x="1060450" y="5056188"/>
                <a:ext cx="68263" cy="157163"/>
              </a:xfrm>
              <a:custGeom>
                <a:avLst/>
                <a:gdLst/>
                <a:ahLst/>
                <a:cxnLst>
                  <a:cxn ang="0">
                    <a:pos x="0" y="0"/>
                  </a:cxn>
                  <a:cxn ang="0">
                    <a:pos x="69" y="247"/>
                  </a:cxn>
                  <a:cxn ang="0">
                    <a:pos x="26" y="13"/>
                  </a:cxn>
                  <a:cxn ang="0">
                    <a:pos x="0" y="0"/>
                  </a:cxn>
                </a:cxnLst>
                <a:rect l="0" t="0" r="r" b="b"/>
                <a:pathLst>
                  <a:path w="105" h="247">
                    <a:moveTo>
                      <a:pt x="0" y="0"/>
                    </a:moveTo>
                    <a:cubicBezTo>
                      <a:pt x="48" y="89"/>
                      <a:pt x="76" y="145"/>
                      <a:pt x="69" y="247"/>
                    </a:cubicBezTo>
                    <a:cubicBezTo>
                      <a:pt x="105" y="125"/>
                      <a:pt x="92" y="108"/>
                      <a:pt x="26" y="13"/>
                    </a:cubicBezTo>
                    <a:lnTo>
                      <a:pt x="0" y="0"/>
                    </a:lnTo>
                    <a:close/>
                  </a:path>
                </a:pathLst>
              </a:custGeom>
              <a:solidFill>
                <a:srgbClr val="525252"/>
              </a:solidFill>
              <a:ln w="12700" cmpd="sng">
                <a:solidFill>
                  <a:srgbClr val="525252"/>
                </a:solidFill>
                <a:prstDash val="solid"/>
                <a:round/>
                <a:headEnd/>
                <a:tailEnd/>
              </a:ln>
            </p:spPr>
            <p:txBody>
              <a:bodyPr/>
              <a:lstStyle/>
              <a:p>
                <a:endParaRPr lang="es-PE"/>
              </a:p>
            </p:txBody>
          </p:sp>
          <p:sp>
            <p:nvSpPr>
              <p:cNvPr id="418" name="Freeform 393">
                <a:extLst>
                  <a:ext uri="{FF2B5EF4-FFF2-40B4-BE49-F238E27FC236}">
                    <a16:creationId xmlns:a16="http://schemas.microsoft.com/office/drawing/2014/main" id="{08481DFD-DF9F-49F0-9486-E05F5CD15739}"/>
                  </a:ext>
                </a:extLst>
              </p:cNvPr>
              <p:cNvSpPr>
                <a:spLocks noChangeArrowheads="1"/>
              </p:cNvSpPr>
              <p:nvPr/>
            </p:nvSpPr>
            <p:spPr bwMode="auto">
              <a:xfrm>
                <a:off x="1109663" y="4937125"/>
                <a:ext cx="31750" cy="36513"/>
              </a:xfrm>
              <a:custGeom>
                <a:avLst/>
                <a:gdLst/>
                <a:ahLst/>
                <a:cxnLst>
                  <a:cxn ang="0">
                    <a:pos x="0" y="0"/>
                  </a:cxn>
                  <a:cxn ang="0">
                    <a:pos x="24" y="57"/>
                  </a:cxn>
                  <a:cxn ang="0">
                    <a:pos x="45" y="55"/>
                  </a:cxn>
                  <a:cxn ang="0">
                    <a:pos x="34" y="28"/>
                  </a:cxn>
                  <a:cxn ang="0">
                    <a:pos x="50" y="31"/>
                  </a:cxn>
                  <a:cxn ang="0">
                    <a:pos x="32" y="0"/>
                  </a:cxn>
                  <a:cxn ang="0">
                    <a:pos x="0" y="0"/>
                  </a:cxn>
                </a:cxnLst>
                <a:rect l="0" t="0" r="r" b="b"/>
                <a:pathLst>
                  <a:path w="50" h="57">
                    <a:moveTo>
                      <a:pt x="0" y="0"/>
                    </a:moveTo>
                    <a:lnTo>
                      <a:pt x="24" y="57"/>
                    </a:lnTo>
                    <a:lnTo>
                      <a:pt x="45" y="55"/>
                    </a:lnTo>
                    <a:lnTo>
                      <a:pt x="34" y="28"/>
                    </a:lnTo>
                    <a:lnTo>
                      <a:pt x="50" y="31"/>
                    </a:lnTo>
                    <a:lnTo>
                      <a:pt x="32" y="0"/>
                    </a:lnTo>
                    <a:lnTo>
                      <a:pt x="0" y="0"/>
                    </a:lnTo>
                    <a:close/>
                  </a:path>
                </a:pathLst>
              </a:custGeom>
              <a:solidFill>
                <a:srgbClr val="525252"/>
              </a:solidFill>
              <a:ln w="12700" cmpd="sng">
                <a:solidFill>
                  <a:srgbClr val="525252"/>
                </a:solidFill>
                <a:prstDash val="solid"/>
                <a:round/>
                <a:headEnd/>
                <a:tailEnd/>
              </a:ln>
            </p:spPr>
            <p:txBody>
              <a:bodyPr/>
              <a:lstStyle/>
              <a:p>
                <a:endParaRPr lang="es-PE"/>
              </a:p>
            </p:txBody>
          </p:sp>
          <p:sp>
            <p:nvSpPr>
              <p:cNvPr id="419" name="Freeform 394">
                <a:extLst>
                  <a:ext uri="{FF2B5EF4-FFF2-40B4-BE49-F238E27FC236}">
                    <a16:creationId xmlns:a16="http://schemas.microsoft.com/office/drawing/2014/main" id="{7C7C858D-D9E1-4C3D-82C9-82525E6CF5B5}"/>
                  </a:ext>
                </a:extLst>
              </p:cNvPr>
              <p:cNvSpPr>
                <a:spLocks noChangeArrowheads="1"/>
              </p:cNvSpPr>
              <p:nvPr/>
            </p:nvSpPr>
            <p:spPr bwMode="auto">
              <a:xfrm>
                <a:off x="1135063" y="4984750"/>
                <a:ext cx="19050" cy="41275"/>
              </a:xfrm>
              <a:custGeom>
                <a:avLst/>
                <a:gdLst/>
                <a:ahLst/>
                <a:cxnLst>
                  <a:cxn ang="0">
                    <a:pos x="13" y="0"/>
                  </a:cxn>
                  <a:cxn ang="0">
                    <a:pos x="0" y="13"/>
                  </a:cxn>
                  <a:cxn ang="0">
                    <a:pos x="28" y="66"/>
                  </a:cxn>
                  <a:cxn ang="0">
                    <a:pos x="20" y="7"/>
                  </a:cxn>
                  <a:cxn ang="0">
                    <a:pos x="13" y="0"/>
                  </a:cxn>
                </a:cxnLst>
                <a:rect l="0" t="0" r="r" b="b"/>
                <a:pathLst>
                  <a:path w="28" h="66">
                    <a:moveTo>
                      <a:pt x="13" y="0"/>
                    </a:moveTo>
                    <a:lnTo>
                      <a:pt x="0" y="13"/>
                    </a:lnTo>
                    <a:lnTo>
                      <a:pt x="28" y="66"/>
                    </a:lnTo>
                    <a:lnTo>
                      <a:pt x="20" y="7"/>
                    </a:lnTo>
                    <a:lnTo>
                      <a:pt x="13"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20" name="Freeform 395">
                <a:extLst>
                  <a:ext uri="{FF2B5EF4-FFF2-40B4-BE49-F238E27FC236}">
                    <a16:creationId xmlns:a16="http://schemas.microsoft.com/office/drawing/2014/main" id="{10DF9709-8128-45BE-AE35-3E10F7834C91}"/>
                  </a:ext>
                </a:extLst>
              </p:cNvPr>
              <p:cNvSpPr>
                <a:spLocks noChangeArrowheads="1"/>
              </p:cNvSpPr>
              <p:nvPr/>
            </p:nvSpPr>
            <p:spPr bwMode="auto">
              <a:xfrm>
                <a:off x="1154113" y="4981575"/>
                <a:ext cx="14288" cy="39688"/>
              </a:xfrm>
              <a:custGeom>
                <a:avLst/>
                <a:gdLst/>
                <a:ahLst/>
                <a:cxnLst>
                  <a:cxn ang="0">
                    <a:pos x="8" y="0"/>
                  </a:cxn>
                  <a:cxn ang="0">
                    <a:pos x="0" y="10"/>
                  </a:cxn>
                  <a:cxn ang="0">
                    <a:pos x="15" y="61"/>
                  </a:cxn>
                  <a:cxn ang="0">
                    <a:pos x="21" y="6"/>
                  </a:cxn>
                  <a:cxn ang="0">
                    <a:pos x="8" y="0"/>
                  </a:cxn>
                </a:cxnLst>
                <a:rect l="0" t="0" r="r" b="b"/>
                <a:pathLst>
                  <a:path w="21" h="61">
                    <a:moveTo>
                      <a:pt x="8" y="0"/>
                    </a:moveTo>
                    <a:lnTo>
                      <a:pt x="0" y="10"/>
                    </a:lnTo>
                    <a:lnTo>
                      <a:pt x="15" y="61"/>
                    </a:lnTo>
                    <a:lnTo>
                      <a:pt x="21" y="6"/>
                    </a:lnTo>
                    <a:lnTo>
                      <a:pt x="8"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21" name="Freeform 396">
                <a:extLst>
                  <a:ext uri="{FF2B5EF4-FFF2-40B4-BE49-F238E27FC236}">
                    <a16:creationId xmlns:a16="http://schemas.microsoft.com/office/drawing/2014/main" id="{74FE3EBC-D7E6-48C3-A1C7-7A4735685146}"/>
                  </a:ext>
                </a:extLst>
              </p:cNvPr>
              <p:cNvSpPr>
                <a:spLocks noChangeArrowheads="1"/>
              </p:cNvSpPr>
              <p:nvPr/>
            </p:nvSpPr>
            <p:spPr bwMode="auto">
              <a:xfrm>
                <a:off x="923925" y="5187950"/>
                <a:ext cx="147638" cy="112713"/>
              </a:xfrm>
              <a:custGeom>
                <a:avLst/>
                <a:gdLst/>
                <a:ahLst/>
                <a:cxnLst>
                  <a:cxn ang="0">
                    <a:pos x="231" y="145"/>
                  </a:cxn>
                  <a:cxn ang="0">
                    <a:pos x="229" y="156"/>
                  </a:cxn>
                  <a:cxn ang="0">
                    <a:pos x="224" y="166"/>
                  </a:cxn>
                  <a:cxn ang="0">
                    <a:pos x="213" y="172"/>
                  </a:cxn>
                  <a:cxn ang="0">
                    <a:pos x="202" y="175"/>
                  </a:cxn>
                  <a:cxn ang="0">
                    <a:pos x="32" y="175"/>
                  </a:cxn>
                  <a:cxn ang="0">
                    <a:pos x="19" y="172"/>
                  </a:cxn>
                  <a:cxn ang="0">
                    <a:pos x="10" y="166"/>
                  </a:cxn>
                  <a:cxn ang="0">
                    <a:pos x="3" y="156"/>
                  </a:cxn>
                  <a:cxn ang="0">
                    <a:pos x="0" y="145"/>
                  </a:cxn>
                  <a:cxn ang="0">
                    <a:pos x="0" y="28"/>
                  </a:cxn>
                  <a:cxn ang="0">
                    <a:pos x="3" y="17"/>
                  </a:cxn>
                  <a:cxn ang="0">
                    <a:pos x="10" y="7"/>
                  </a:cxn>
                  <a:cxn ang="0">
                    <a:pos x="19" y="2"/>
                  </a:cxn>
                  <a:cxn ang="0">
                    <a:pos x="32" y="0"/>
                  </a:cxn>
                  <a:cxn ang="0">
                    <a:pos x="202" y="0"/>
                  </a:cxn>
                  <a:cxn ang="0">
                    <a:pos x="213" y="2"/>
                  </a:cxn>
                  <a:cxn ang="0">
                    <a:pos x="224" y="7"/>
                  </a:cxn>
                  <a:cxn ang="0">
                    <a:pos x="229" y="17"/>
                  </a:cxn>
                  <a:cxn ang="0">
                    <a:pos x="231" y="28"/>
                  </a:cxn>
                  <a:cxn ang="0">
                    <a:pos x="231" y="145"/>
                  </a:cxn>
                </a:cxnLst>
                <a:rect l="0" t="0" r="r" b="b"/>
                <a:pathLst>
                  <a:path w="231" h="175">
                    <a:moveTo>
                      <a:pt x="231" y="145"/>
                    </a:moveTo>
                    <a:lnTo>
                      <a:pt x="229" y="156"/>
                    </a:lnTo>
                    <a:lnTo>
                      <a:pt x="224" y="166"/>
                    </a:lnTo>
                    <a:lnTo>
                      <a:pt x="213" y="172"/>
                    </a:lnTo>
                    <a:lnTo>
                      <a:pt x="202" y="175"/>
                    </a:lnTo>
                    <a:lnTo>
                      <a:pt x="32" y="175"/>
                    </a:lnTo>
                    <a:lnTo>
                      <a:pt x="19" y="172"/>
                    </a:lnTo>
                    <a:lnTo>
                      <a:pt x="10" y="166"/>
                    </a:lnTo>
                    <a:lnTo>
                      <a:pt x="3" y="156"/>
                    </a:lnTo>
                    <a:lnTo>
                      <a:pt x="0" y="145"/>
                    </a:lnTo>
                    <a:lnTo>
                      <a:pt x="0" y="28"/>
                    </a:lnTo>
                    <a:lnTo>
                      <a:pt x="3" y="17"/>
                    </a:lnTo>
                    <a:lnTo>
                      <a:pt x="10" y="7"/>
                    </a:lnTo>
                    <a:lnTo>
                      <a:pt x="19" y="2"/>
                    </a:lnTo>
                    <a:lnTo>
                      <a:pt x="32" y="0"/>
                    </a:lnTo>
                    <a:lnTo>
                      <a:pt x="202" y="0"/>
                    </a:lnTo>
                    <a:lnTo>
                      <a:pt x="213" y="2"/>
                    </a:lnTo>
                    <a:lnTo>
                      <a:pt x="224" y="7"/>
                    </a:lnTo>
                    <a:lnTo>
                      <a:pt x="229" y="17"/>
                    </a:lnTo>
                    <a:lnTo>
                      <a:pt x="231" y="28"/>
                    </a:lnTo>
                    <a:lnTo>
                      <a:pt x="231" y="145"/>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22" name="Freeform 397">
                <a:extLst>
                  <a:ext uri="{FF2B5EF4-FFF2-40B4-BE49-F238E27FC236}">
                    <a16:creationId xmlns:a16="http://schemas.microsoft.com/office/drawing/2014/main" id="{B0214EA0-E4DE-488E-BD09-631B1F4D19D1}"/>
                  </a:ext>
                </a:extLst>
              </p:cNvPr>
              <p:cNvSpPr>
                <a:spLocks noChangeArrowheads="1"/>
              </p:cNvSpPr>
              <p:nvPr/>
            </p:nvSpPr>
            <p:spPr bwMode="auto">
              <a:xfrm>
                <a:off x="971550" y="5167313"/>
                <a:ext cx="46038" cy="25400"/>
              </a:xfrm>
              <a:custGeom>
                <a:avLst/>
                <a:gdLst/>
                <a:ahLst/>
                <a:cxnLst>
                  <a:cxn ang="0">
                    <a:pos x="52" y="0"/>
                  </a:cxn>
                  <a:cxn ang="0">
                    <a:pos x="18" y="0"/>
                  </a:cxn>
                  <a:cxn ang="0">
                    <a:pos x="7" y="2"/>
                  </a:cxn>
                  <a:cxn ang="0">
                    <a:pos x="4" y="4"/>
                  </a:cxn>
                  <a:cxn ang="0">
                    <a:pos x="2" y="10"/>
                  </a:cxn>
                  <a:cxn ang="0">
                    <a:pos x="0" y="15"/>
                  </a:cxn>
                  <a:cxn ang="0">
                    <a:pos x="0" y="42"/>
                  </a:cxn>
                  <a:cxn ang="0">
                    <a:pos x="15" y="42"/>
                  </a:cxn>
                  <a:cxn ang="0">
                    <a:pos x="15" y="15"/>
                  </a:cxn>
                  <a:cxn ang="0">
                    <a:pos x="55" y="15"/>
                  </a:cxn>
                  <a:cxn ang="0">
                    <a:pos x="57" y="18"/>
                  </a:cxn>
                  <a:cxn ang="0">
                    <a:pos x="57" y="39"/>
                  </a:cxn>
                  <a:cxn ang="0">
                    <a:pos x="70" y="39"/>
                  </a:cxn>
                  <a:cxn ang="0">
                    <a:pos x="70" y="18"/>
                  </a:cxn>
                  <a:cxn ang="0">
                    <a:pos x="68" y="10"/>
                  </a:cxn>
                  <a:cxn ang="0">
                    <a:pos x="65" y="4"/>
                  </a:cxn>
                  <a:cxn ang="0">
                    <a:pos x="57" y="0"/>
                  </a:cxn>
                  <a:cxn ang="0">
                    <a:pos x="52" y="0"/>
                  </a:cxn>
                </a:cxnLst>
                <a:rect l="0" t="0" r="r" b="b"/>
                <a:pathLst>
                  <a:path w="70" h="42">
                    <a:moveTo>
                      <a:pt x="52" y="0"/>
                    </a:moveTo>
                    <a:lnTo>
                      <a:pt x="18" y="0"/>
                    </a:lnTo>
                    <a:lnTo>
                      <a:pt x="7" y="2"/>
                    </a:lnTo>
                    <a:lnTo>
                      <a:pt x="4" y="4"/>
                    </a:lnTo>
                    <a:lnTo>
                      <a:pt x="2" y="10"/>
                    </a:lnTo>
                    <a:lnTo>
                      <a:pt x="0" y="15"/>
                    </a:lnTo>
                    <a:lnTo>
                      <a:pt x="0" y="42"/>
                    </a:lnTo>
                    <a:lnTo>
                      <a:pt x="15" y="42"/>
                    </a:lnTo>
                    <a:lnTo>
                      <a:pt x="15" y="15"/>
                    </a:lnTo>
                    <a:lnTo>
                      <a:pt x="55" y="15"/>
                    </a:lnTo>
                    <a:lnTo>
                      <a:pt x="57" y="18"/>
                    </a:lnTo>
                    <a:lnTo>
                      <a:pt x="57" y="39"/>
                    </a:lnTo>
                    <a:lnTo>
                      <a:pt x="70" y="39"/>
                    </a:lnTo>
                    <a:lnTo>
                      <a:pt x="70" y="18"/>
                    </a:lnTo>
                    <a:lnTo>
                      <a:pt x="68" y="10"/>
                    </a:lnTo>
                    <a:lnTo>
                      <a:pt x="65" y="4"/>
                    </a:lnTo>
                    <a:lnTo>
                      <a:pt x="57" y="0"/>
                    </a:lnTo>
                    <a:lnTo>
                      <a:pt x="52" y="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23" name="Freeform 398">
                <a:extLst>
                  <a:ext uri="{FF2B5EF4-FFF2-40B4-BE49-F238E27FC236}">
                    <a16:creationId xmlns:a16="http://schemas.microsoft.com/office/drawing/2014/main" id="{389D6CC1-3AB5-4B51-80B0-45C6115F262E}"/>
                  </a:ext>
                </a:extLst>
              </p:cNvPr>
              <p:cNvSpPr>
                <a:spLocks noChangeArrowheads="1"/>
              </p:cNvSpPr>
              <p:nvPr/>
            </p:nvSpPr>
            <p:spPr bwMode="auto">
              <a:xfrm>
                <a:off x="1062038" y="5268913"/>
                <a:ext cx="698500" cy="227013"/>
              </a:xfrm>
              <a:custGeom>
                <a:avLst/>
                <a:gdLst/>
                <a:ahLst/>
                <a:cxnLst>
                  <a:cxn ang="0">
                    <a:pos x="0" y="146"/>
                  </a:cxn>
                  <a:cxn ang="0">
                    <a:pos x="391" y="146"/>
                  </a:cxn>
                  <a:cxn ang="0">
                    <a:pos x="378" y="0"/>
                  </a:cxn>
                  <a:cxn ang="0">
                    <a:pos x="782" y="0"/>
                  </a:cxn>
                  <a:cxn ang="0">
                    <a:pos x="766" y="161"/>
                  </a:cxn>
                  <a:cxn ang="0">
                    <a:pos x="1099" y="161"/>
                  </a:cxn>
                  <a:cxn ang="0">
                    <a:pos x="1077" y="356"/>
                  </a:cxn>
                  <a:cxn ang="0">
                    <a:pos x="19" y="356"/>
                  </a:cxn>
                  <a:cxn ang="0">
                    <a:pos x="0" y="146"/>
                  </a:cxn>
                </a:cxnLst>
                <a:rect l="0" t="0" r="r" b="b"/>
                <a:pathLst>
                  <a:path w="1099" h="356">
                    <a:moveTo>
                      <a:pt x="0" y="146"/>
                    </a:moveTo>
                    <a:lnTo>
                      <a:pt x="391" y="146"/>
                    </a:lnTo>
                    <a:lnTo>
                      <a:pt x="378" y="0"/>
                    </a:lnTo>
                    <a:lnTo>
                      <a:pt x="782" y="0"/>
                    </a:lnTo>
                    <a:lnTo>
                      <a:pt x="766" y="161"/>
                    </a:lnTo>
                    <a:lnTo>
                      <a:pt x="1099" y="161"/>
                    </a:lnTo>
                    <a:lnTo>
                      <a:pt x="1077" y="356"/>
                    </a:lnTo>
                    <a:lnTo>
                      <a:pt x="19" y="356"/>
                    </a:lnTo>
                    <a:lnTo>
                      <a:pt x="0" y="146"/>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24" name="Freeform 399">
                <a:extLst>
                  <a:ext uri="{FF2B5EF4-FFF2-40B4-BE49-F238E27FC236}">
                    <a16:creationId xmlns:a16="http://schemas.microsoft.com/office/drawing/2014/main" id="{62AB9FAE-C3BD-4CC4-9E70-D4E2939F0A4F}"/>
                  </a:ext>
                </a:extLst>
              </p:cNvPr>
              <p:cNvSpPr>
                <a:spLocks noChangeArrowheads="1"/>
              </p:cNvSpPr>
              <p:nvPr/>
            </p:nvSpPr>
            <p:spPr bwMode="auto">
              <a:xfrm>
                <a:off x="955675" y="5644647"/>
                <a:ext cx="992188" cy="960437"/>
              </a:xfrm>
              <a:custGeom>
                <a:avLst/>
                <a:gdLst/>
                <a:ahLst/>
                <a:cxnLst>
                  <a:cxn ang="0">
                    <a:pos x="1483" y="256"/>
                  </a:cxn>
                  <a:cxn ang="0">
                    <a:pos x="1490" y="467"/>
                  </a:cxn>
                  <a:cxn ang="0">
                    <a:pos x="923" y="596"/>
                  </a:cxn>
                  <a:cxn ang="0">
                    <a:pos x="780" y="1028"/>
                  </a:cxn>
                  <a:cxn ang="0">
                    <a:pos x="843" y="1029"/>
                  </a:cxn>
                  <a:cxn ang="0">
                    <a:pos x="992" y="1057"/>
                  </a:cxn>
                  <a:cxn ang="0">
                    <a:pos x="1004" y="1090"/>
                  </a:cxn>
                  <a:cxn ang="0">
                    <a:pos x="1012" y="1124"/>
                  </a:cxn>
                  <a:cxn ang="0">
                    <a:pos x="951" y="1256"/>
                  </a:cxn>
                  <a:cxn ang="0">
                    <a:pos x="767" y="1364"/>
                  </a:cxn>
                  <a:cxn ang="0">
                    <a:pos x="662" y="1461"/>
                  </a:cxn>
                  <a:cxn ang="0">
                    <a:pos x="622" y="1498"/>
                  </a:cxn>
                  <a:cxn ang="0">
                    <a:pos x="589" y="1497"/>
                  </a:cxn>
                  <a:cxn ang="0">
                    <a:pos x="611" y="1492"/>
                  </a:cxn>
                  <a:cxn ang="0">
                    <a:pos x="595" y="1461"/>
                  </a:cxn>
                  <a:cxn ang="0">
                    <a:pos x="561" y="1445"/>
                  </a:cxn>
                  <a:cxn ang="0">
                    <a:pos x="639" y="1457"/>
                  </a:cxn>
                  <a:cxn ang="0">
                    <a:pos x="611" y="1432"/>
                  </a:cxn>
                  <a:cxn ang="0">
                    <a:pos x="658" y="1442"/>
                  </a:cxn>
                  <a:cxn ang="0">
                    <a:pos x="626" y="1394"/>
                  </a:cxn>
                  <a:cxn ang="0">
                    <a:pos x="686" y="1404"/>
                  </a:cxn>
                  <a:cxn ang="0">
                    <a:pos x="628" y="1369"/>
                  </a:cxn>
                  <a:cxn ang="0">
                    <a:pos x="701" y="1396"/>
                  </a:cxn>
                  <a:cxn ang="0">
                    <a:pos x="658" y="1353"/>
                  </a:cxn>
                  <a:cxn ang="0">
                    <a:pos x="671" y="1323"/>
                  </a:cxn>
                  <a:cxn ang="0">
                    <a:pos x="735" y="1346"/>
                  </a:cxn>
                  <a:cxn ang="0">
                    <a:pos x="758" y="1340"/>
                  </a:cxn>
                  <a:cxn ang="0">
                    <a:pos x="717" y="1310"/>
                  </a:cxn>
                  <a:cxn ang="0">
                    <a:pos x="786" y="1334"/>
                  </a:cxn>
                  <a:cxn ang="0">
                    <a:pos x="813" y="1305"/>
                  </a:cxn>
                  <a:cxn ang="0">
                    <a:pos x="841" y="1287"/>
                  </a:cxn>
                  <a:cxn ang="0">
                    <a:pos x="767" y="1227"/>
                  </a:cxn>
                  <a:cxn ang="0">
                    <a:pos x="859" y="1245"/>
                  </a:cxn>
                  <a:cxn ang="0">
                    <a:pos x="802" y="1200"/>
                  </a:cxn>
                  <a:cxn ang="0">
                    <a:pos x="881" y="1243"/>
                  </a:cxn>
                  <a:cxn ang="0">
                    <a:pos x="916" y="1258"/>
                  </a:cxn>
                  <a:cxn ang="0">
                    <a:pos x="931" y="1234"/>
                  </a:cxn>
                  <a:cxn ang="0">
                    <a:pos x="952" y="1239"/>
                  </a:cxn>
                  <a:cxn ang="0">
                    <a:pos x="863" y="1149"/>
                  </a:cxn>
                  <a:cxn ang="0">
                    <a:pos x="982" y="1215"/>
                  </a:cxn>
                  <a:cxn ang="0">
                    <a:pos x="881" y="1121"/>
                  </a:cxn>
                  <a:cxn ang="0">
                    <a:pos x="988" y="1176"/>
                  </a:cxn>
                  <a:cxn ang="0">
                    <a:pos x="953" y="1138"/>
                  </a:cxn>
                  <a:cxn ang="0">
                    <a:pos x="916" y="1107"/>
                  </a:cxn>
                  <a:cxn ang="0">
                    <a:pos x="937" y="1100"/>
                  </a:cxn>
                  <a:cxn ang="0">
                    <a:pos x="952" y="1096"/>
                  </a:cxn>
                  <a:cxn ang="0">
                    <a:pos x="973" y="1101"/>
                  </a:cxn>
                  <a:cxn ang="0">
                    <a:pos x="970" y="1082"/>
                  </a:cxn>
                  <a:cxn ang="0">
                    <a:pos x="991" y="1083"/>
                  </a:cxn>
                  <a:cxn ang="0">
                    <a:pos x="977" y="1071"/>
                  </a:cxn>
                  <a:cxn ang="0">
                    <a:pos x="987" y="1066"/>
                  </a:cxn>
                  <a:cxn ang="0">
                    <a:pos x="990" y="1063"/>
                  </a:cxn>
                  <a:cxn ang="0">
                    <a:pos x="953" y="1064"/>
                  </a:cxn>
                  <a:cxn ang="0">
                    <a:pos x="906" y="1069"/>
                  </a:cxn>
                  <a:cxn ang="0">
                    <a:pos x="889" y="1043"/>
                  </a:cxn>
                  <a:cxn ang="0">
                    <a:pos x="930" y="1052"/>
                  </a:cxn>
                  <a:cxn ang="0">
                    <a:pos x="722" y="1072"/>
                  </a:cxn>
                  <a:cxn ang="0">
                    <a:pos x="666" y="1129"/>
                  </a:cxn>
                  <a:cxn ang="0">
                    <a:pos x="657" y="1221"/>
                  </a:cxn>
                  <a:cxn ang="0">
                    <a:pos x="641" y="1213"/>
                  </a:cxn>
                  <a:cxn ang="0">
                    <a:pos x="647" y="1106"/>
                  </a:cxn>
                  <a:cxn ang="0">
                    <a:pos x="718" y="1053"/>
                  </a:cxn>
                  <a:cxn ang="0">
                    <a:pos x="915" y="159"/>
                  </a:cxn>
                </a:cxnLst>
                <a:rect l="0" t="0" r="r" b="b"/>
                <a:pathLst>
                  <a:path w="1562" h="1510">
                    <a:moveTo>
                      <a:pt x="1388" y="0"/>
                    </a:moveTo>
                    <a:cubicBezTo>
                      <a:pt x="1362" y="19"/>
                      <a:pt x="1350" y="31"/>
                      <a:pt x="1328" y="55"/>
                    </a:cubicBezTo>
                    <a:cubicBezTo>
                      <a:pt x="1295" y="102"/>
                      <a:pt x="1315" y="86"/>
                      <a:pt x="1327" y="136"/>
                    </a:cubicBezTo>
                    <a:cubicBezTo>
                      <a:pt x="1347" y="193"/>
                      <a:pt x="1400" y="208"/>
                      <a:pt x="1448" y="237"/>
                    </a:cubicBezTo>
                    <a:lnTo>
                      <a:pt x="1483" y="256"/>
                    </a:lnTo>
                    <a:lnTo>
                      <a:pt x="1513" y="276"/>
                    </a:lnTo>
                    <a:lnTo>
                      <a:pt x="1537" y="296"/>
                    </a:lnTo>
                    <a:lnTo>
                      <a:pt x="1551" y="319"/>
                    </a:lnTo>
                    <a:lnTo>
                      <a:pt x="1556" y="344"/>
                    </a:lnTo>
                    <a:cubicBezTo>
                      <a:pt x="1562" y="402"/>
                      <a:pt x="1529" y="431"/>
                      <a:pt x="1490" y="467"/>
                    </a:cubicBezTo>
                    <a:cubicBezTo>
                      <a:pt x="1458" y="493"/>
                      <a:pt x="1426" y="518"/>
                      <a:pt x="1394" y="543"/>
                    </a:cubicBezTo>
                    <a:cubicBezTo>
                      <a:pt x="1377" y="551"/>
                      <a:pt x="1363" y="581"/>
                      <a:pt x="1347" y="579"/>
                    </a:cubicBezTo>
                    <a:cubicBezTo>
                      <a:pt x="1324" y="547"/>
                      <a:pt x="1336" y="527"/>
                      <a:pt x="1284" y="523"/>
                    </a:cubicBezTo>
                    <a:cubicBezTo>
                      <a:pt x="1246" y="519"/>
                      <a:pt x="1195" y="522"/>
                      <a:pt x="1157" y="525"/>
                    </a:cubicBezTo>
                    <a:cubicBezTo>
                      <a:pt x="1078" y="539"/>
                      <a:pt x="1002" y="585"/>
                      <a:pt x="923" y="596"/>
                    </a:cubicBezTo>
                    <a:cubicBezTo>
                      <a:pt x="803" y="603"/>
                      <a:pt x="706" y="597"/>
                      <a:pt x="586" y="639"/>
                    </a:cubicBezTo>
                    <a:cubicBezTo>
                      <a:pt x="550" y="648"/>
                      <a:pt x="455" y="693"/>
                      <a:pt x="430" y="727"/>
                    </a:cubicBezTo>
                    <a:cubicBezTo>
                      <a:pt x="538" y="833"/>
                      <a:pt x="656" y="932"/>
                      <a:pt x="770" y="1031"/>
                    </a:cubicBezTo>
                    <a:lnTo>
                      <a:pt x="776" y="1029"/>
                    </a:lnTo>
                    <a:lnTo>
                      <a:pt x="780" y="1028"/>
                    </a:lnTo>
                    <a:lnTo>
                      <a:pt x="808" y="1028"/>
                    </a:lnTo>
                    <a:lnTo>
                      <a:pt x="814" y="1026"/>
                    </a:lnTo>
                    <a:lnTo>
                      <a:pt x="823" y="1027"/>
                    </a:lnTo>
                    <a:lnTo>
                      <a:pt x="833" y="1028"/>
                    </a:lnTo>
                    <a:lnTo>
                      <a:pt x="843" y="1029"/>
                    </a:lnTo>
                    <a:lnTo>
                      <a:pt x="851" y="1033"/>
                    </a:lnTo>
                    <a:cubicBezTo>
                      <a:pt x="863" y="1028"/>
                      <a:pt x="896" y="1023"/>
                      <a:pt x="909" y="1024"/>
                    </a:cubicBezTo>
                    <a:cubicBezTo>
                      <a:pt x="962" y="1024"/>
                      <a:pt x="944" y="1035"/>
                      <a:pt x="971" y="1054"/>
                    </a:cubicBezTo>
                    <a:lnTo>
                      <a:pt x="981" y="1056"/>
                    </a:lnTo>
                    <a:lnTo>
                      <a:pt x="992" y="1057"/>
                    </a:lnTo>
                    <a:lnTo>
                      <a:pt x="998" y="1063"/>
                    </a:lnTo>
                    <a:lnTo>
                      <a:pt x="1003" y="1069"/>
                    </a:lnTo>
                    <a:lnTo>
                      <a:pt x="1006" y="1076"/>
                    </a:lnTo>
                    <a:lnTo>
                      <a:pt x="1009" y="1083"/>
                    </a:lnTo>
                    <a:lnTo>
                      <a:pt x="1004" y="1090"/>
                    </a:lnTo>
                    <a:lnTo>
                      <a:pt x="998" y="1097"/>
                    </a:lnTo>
                    <a:lnTo>
                      <a:pt x="997" y="1105"/>
                    </a:lnTo>
                    <a:lnTo>
                      <a:pt x="1009" y="1111"/>
                    </a:lnTo>
                    <a:lnTo>
                      <a:pt x="1012" y="1118"/>
                    </a:lnTo>
                    <a:lnTo>
                      <a:pt x="1012" y="1124"/>
                    </a:lnTo>
                    <a:lnTo>
                      <a:pt x="1007" y="1138"/>
                    </a:lnTo>
                    <a:cubicBezTo>
                      <a:pt x="1048" y="1183"/>
                      <a:pt x="1034" y="1183"/>
                      <a:pt x="991" y="1228"/>
                    </a:cubicBezTo>
                    <a:cubicBezTo>
                      <a:pt x="1018" y="1256"/>
                      <a:pt x="1048" y="1280"/>
                      <a:pt x="1078" y="1305"/>
                    </a:cubicBezTo>
                    <a:cubicBezTo>
                      <a:pt x="1086" y="1330"/>
                      <a:pt x="1049" y="1332"/>
                      <a:pt x="1033" y="1330"/>
                    </a:cubicBezTo>
                    <a:cubicBezTo>
                      <a:pt x="1017" y="1304"/>
                      <a:pt x="974" y="1278"/>
                      <a:pt x="951" y="1256"/>
                    </a:cubicBezTo>
                    <a:cubicBezTo>
                      <a:pt x="908" y="1277"/>
                      <a:pt x="833" y="1300"/>
                      <a:pt x="802" y="1336"/>
                    </a:cubicBezTo>
                    <a:lnTo>
                      <a:pt x="790" y="1342"/>
                    </a:lnTo>
                    <a:lnTo>
                      <a:pt x="784" y="1351"/>
                    </a:lnTo>
                    <a:lnTo>
                      <a:pt x="778" y="1358"/>
                    </a:lnTo>
                    <a:lnTo>
                      <a:pt x="767" y="1364"/>
                    </a:lnTo>
                    <a:lnTo>
                      <a:pt x="766" y="1367"/>
                    </a:lnTo>
                    <a:lnTo>
                      <a:pt x="761" y="1370"/>
                    </a:lnTo>
                    <a:lnTo>
                      <a:pt x="758" y="1374"/>
                    </a:lnTo>
                    <a:lnTo>
                      <a:pt x="754" y="1376"/>
                    </a:lnTo>
                    <a:cubicBezTo>
                      <a:pt x="725" y="1401"/>
                      <a:pt x="687" y="1433"/>
                      <a:pt x="662" y="1461"/>
                    </a:cubicBezTo>
                    <a:lnTo>
                      <a:pt x="656" y="1468"/>
                    </a:lnTo>
                    <a:lnTo>
                      <a:pt x="650" y="1474"/>
                    </a:lnTo>
                    <a:lnTo>
                      <a:pt x="641" y="1480"/>
                    </a:lnTo>
                    <a:lnTo>
                      <a:pt x="630" y="1492"/>
                    </a:lnTo>
                    <a:lnTo>
                      <a:pt x="622" y="1498"/>
                    </a:lnTo>
                    <a:lnTo>
                      <a:pt x="610" y="1510"/>
                    </a:lnTo>
                    <a:lnTo>
                      <a:pt x="600" y="1510"/>
                    </a:lnTo>
                    <a:lnTo>
                      <a:pt x="597" y="1507"/>
                    </a:lnTo>
                    <a:lnTo>
                      <a:pt x="595" y="1501"/>
                    </a:lnTo>
                    <a:lnTo>
                      <a:pt x="589" y="1497"/>
                    </a:lnTo>
                    <a:lnTo>
                      <a:pt x="583" y="1495"/>
                    </a:lnTo>
                    <a:lnTo>
                      <a:pt x="577" y="1491"/>
                    </a:lnTo>
                    <a:cubicBezTo>
                      <a:pt x="564" y="1485"/>
                      <a:pt x="552" y="1479"/>
                      <a:pt x="538" y="1475"/>
                    </a:cubicBezTo>
                    <a:lnTo>
                      <a:pt x="538" y="1472"/>
                    </a:lnTo>
                    <a:cubicBezTo>
                      <a:pt x="558" y="1469"/>
                      <a:pt x="585" y="1492"/>
                      <a:pt x="611" y="1492"/>
                    </a:cubicBezTo>
                    <a:lnTo>
                      <a:pt x="616" y="1485"/>
                    </a:lnTo>
                    <a:lnTo>
                      <a:pt x="614" y="1478"/>
                    </a:lnTo>
                    <a:lnTo>
                      <a:pt x="608" y="1472"/>
                    </a:lnTo>
                    <a:lnTo>
                      <a:pt x="600" y="1465"/>
                    </a:lnTo>
                    <a:lnTo>
                      <a:pt x="595" y="1461"/>
                    </a:lnTo>
                    <a:lnTo>
                      <a:pt x="586" y="1457"/>
                    </a:lnTo>
                    <a:lnTo>
                      <a:pt x="580" y="1455"/>
                    </a:lnTo>
                    <a:lnTo>
                      <a:pt x="573" y="1452"/>
                    </a:lnTo>
                    <a:lnTo>
                      <a:pt x="567" y="1449"/>
                    </a:lnTo>
                    <a:lnTo>
                      <a:pt x="561" y="1445"/>
                    </a:lnTo>
                    <a:lnTo>
                      <a:pt x="556" y="1441"/>
                    </a:lnTo>
                    <a:lnTo>
                      <a:pt x="555" y="1437"/>
                    </a:lnTo>
                    <a:cubicBezTo>
                      <a:pt x="580" y="1441"/>
                      <a:pt x="609" y="1460"/>
                      <a:pt x="633" y="1470"/>
                    </a:cubicBezTo>
                    <a:lnTo>
                      <a:pt x="640" y="1464"/>
                    </a:lnTo>
                    <a:lnTo>
                      <a:pt x="639" y="1457"/>
                    </a:lnTo>
                    <a:lnTo>
                      <a:pt x="633" y="1453"/>
                    </a:lnTo>
                    <a:lnTo>
                      <a:pt x="628" y="1447"/>
                    </a:lnTo>
                    <a:lnTo>
                      <a:pt x="626" y="1441"/>
                    </a:lnTo>
                    <a:lnTo>
                      <a:pt x="620" y="1437"/>
                    </a:lnTo>
                    <a:lnTo>
                      <a:pt x="611" y="1432"/>
                    </a:lnTo>
                    <a:lnTo>
                      <a:pt x="595" y="1425"/>
                    </a:lnTo>
                    <a:lnTo>
                      <a:pt x="578" y="1417"/>
                    </a:lnTo>
                    <a:lnTo>
                      <a:pt x="572" y="1411"/>
                    </a:lnTo>
                    <a:lnTo>
                      <a:pt x="583" y="1411"/>
                    </a:lnTo>
                    <a:lnTo>
                      <a:pt x="658" y="1442"/>
                    </a:lnTo>
                    <a:lnTo>
                      <a:pt x="664" y="1440"/>
                    </a:lnTo>
                    <a:cubicBezTo>
                      <a:pt x="664" y="1430"/>
                      <a:pt x="659" y="1423"/>
                      <a:pt x="651" y="1418"/>
                    </a:cubicBezTo>
                    <a:cubicBezTo>
                      <a:pt x="638" y="1410"/>
                      <a:pt x="624" y="1402"/>
                      <a:pt x="610" y="1394"/>
                    </a:cubicBezTo>
                    <a:lnTo>
                      <a:pt x="616" y="1390"/>
                    </a:lnTo>
                    <a:lnTo>
                      <a:pt x="626" y="1394"/>
                    </a:lnTo>
                    <a:lnTo>
                      <a:pt x="633" y="1397"/>
                    </a:lnTo>
                    <a:lnTo>
                      <a:pt x="641" y="1402"/>
                    </a:lnTo>
                    <a:cubicBezTo>
                      <a:pt x="653" y="1404"/>
                      <a:pt x="672" y="1415"/>
                      <a:pt x="683" y="1419"/>
                    </a:cubicBezTo>
                    <a:lnTo>
                      <a:pt x="688" y="1412"/>
                    </a:lnTo>
                    <a:lnTo>
                      <a:pt x="686" y="1404"/>
                    </a:lnTo>
                    <a:lnTo>
                      <a:pt x="680" y="1397"/>
                    </a:lnTo>
                    <a:lnTo>
                      <a:pt x="670" y="1392"/>
                    </a:lnTo>
                    <a:lnTo>
                      <a:pt x="646" y="1380"/>
                    </a:lnTo>
                    <a:lnTo>
                      <a:pt x="636" y="1375"/>
                    </a:lnTo>
                    <a:lnTo>
                      <a:pt x="628" y="1369"/>
                    </a:lnTo>
                    <a:lnTo>
                      <a:pt x="636" y="1369"/>
                    </a:lnTo>
                    <a:lnTo>
                      <a:pt x="644" y="1371"/>
                    </a:lnTo>
                    <a:lnTo>
                      <a:pt x="650" y="1374"/>
                    </a:lnTo>
                    <a:lnTo>
                      <a:pt x="657" y="1377"/>
                    </a:lnTo>
                    <a:lnTo>
                      <a:pt x="701" y="1396"/>
                    </a:lnTo>
                    <a:lnTo>
                      <a:pt x="712" y="1393"/>
                    </a:lnTo>
                    <a:lnTo>
                      <a:pt x="711" y="1388"/>
                    </a:lnTo>
                    <a:lnTo>
                      <a:pt x="705" y="1382"/>
                    </a:lnTo>
                    <a:lnTo>
                      <a:pt x="701" y="1375"/>
                    </a:lnTo>
                    <a:lnTo>
                      <a:pt x="658" y="1353"/>
                    </a:lnTo>
                    <a:lnTo>
                      <a:pt x="663" y="1351"/>
                    </a:lnTo>
                    <a:lnTo>
                      <a:pt x="730" y="1378"/>
                    </a:lnTo>
                    <a:lnTo>
                      <a:pt x="736" y="1374"/>
                    </a:lnTo>
                    <a:cubicBezTo>
                      <a:pt x="734" y="1347"/>
                      <a:pt x="688" y="1342"/>
                      <a:pt x="668" y="1325"/>
                    </a:cubicBezTo>
                    <a:lnTo>
                      <a:pt x="671" y="1323"/>
                    </a:lnTo>
                    <a:lnTo>
                      <a:pt x="682" y="1328"/>
                    </a:lnTo>
                    <a:lnTo>
                      <a:pt x="693" y="1332"/>
                    </a:lnTo>
                    <a:lnTo>
                      <a:pt x="704" y="1335"/>
                    </a:lnTo>
                    <a:lnTo>
                      <a:pt x="713" y="1339"/>
                    </a:lnTo>
                    <a:lnTo>
                      <a:pt x="735" y="1346"/>
                    </a:lnTo>
                    <a:lnTo>
                      <a:pt x="743" y="1351"/>
                    </a:lnTo>
                    <a:lnTo>
                      <a:pt x="753" y="1355"/>
                    </a:lnTo>
                    <a:lnTo>
                      <a:pt x="761" y="1352"/>
                    </a:lnTo>
                    <a:lnTo>
                      <a:pt x="761" y="1346"/>
                    </a:lnTo>
                    <a:lnTo>
                      <a:pt x="758" y="1340"/>
                    </a:lnTo>
                    <a:lnTo>
                      <a:pt x="753" y="1335"/>
                    </a:lnTo>
                    <a:lnTo>
                      <a:pt x="742" y="1328"/>
                    </a:lnTo>
                    <a:lnTo>
                      <a:pt x="734" y="1322"/>
                    </a:lnTo>
                    <a:lnTo>
                      <a:pt x="724" y="1316"/>
                    </a:lnTo>
                    <a:lnTo>
                      <a:pt x="717" y="1310"/>
                    </a:lnTo>
                    <a:lnTo>
                      <a:pt x="720" y="1307"/>
                    </a:lnTo>
                    <a:lnTo>
                      <a:pt x="777" y="1335"/>
                    </a:lnTo>
                    <a:lnTo>
                      <a:pt x="780" y="1335"/>
                    </a:lnTo>
                    <a:lnTo>
                      <a:pt x="783" y="1334"/>
                    </a:lnTo>
                    <a:lnTo>
                      <a:pt x="786" y="1334"/>
                    </a:lnTo>
                    <a:lnTo>
                      <a:pt x="789" y="1332"/>
                    </a:lnTo>
                    <a:cubicBezTo>
                      <a:pt x="779" y="1310"/>
                      <a:pt x="755" y="1296"/>
                      <a:pt x="734" y="1286"/>
                    </a:cubicBezTo>
                    <a:lnTo>
                      <a:pt x="734" y="1282"/>
                    </a:lnTo>
                    <a:cubicBezTo>
                      <a:pt x="762" y="1293"/>
                      <a:pt x="782" y="1301"/>
                      <a:pt x="808" y="1313"/>
                    </a:cubicBezTo>
                    <a:lnTo>
                      <a:pt x="813" y="1305"/>
                    </a:lnTo>
                    <a:cubicBezTo>
                      <a:pt x="800" y="1283"/>
                      <a:pt x="769" y="1283"/>
                      <a:pt x="754" y="1262"/>
                    </a:cubicBezTo>
                    <a:lnTo>
                      <a:pt x="760" y="1262"/>
                    </a:lnTo>
                    <a:lnTo>
                      <a:pt x="833" y="1293"/>
                    </a:lnTo>
                    <a:lnTo>
                      <a:pt x="841" y="1291"/>
                    </a:lnTo>
                    <a:lnTo>
                      <a:pt x="841" y="1287"/>
                    </a:lnTo>
                    <a:lnTo>
                      <a:pt x="838" y="1283"/>
                    </a:lnTo>
                    <a:lnTo>
                      <a:pt x="838" y="1280"/>
                    </a:lnTo>
                    <a:lnTo>
                      <a:pt x="831" y="1273"/>
                    </a:lnTo>
                    <a:lnTo>
                      <a:pt x="821" y="1267"/>
                    </a:lnTo>
                    <a:cubicBezTo>
                      <a:pt x="798" y="1250"/>
                      <a:pt x="789" y="1249"/>
                      <a:pt x="767" y="1227"/>
                    </a:cubicBezTo>
                    <a:cubicBezTo>
                      <a:pt x="801" y="1242"/>
                      <a:pt x="841" y="1262"/>
                      <a:pt x="874" y="1279"/>
                    </a:cubicBezTo>
                    <a:lnTo>
                      <a:pt x="877" y="1270"/>
                    </a:lnTo>
                    <a:lnTo>
                      <a:pt x="873" y="1262"/>
                    </a:lnTo>
                    <a:lnTo>
                      <a:pt x="865" y="1253"/>
                    </a:lnTo>
                    <a:lnTo>
                      <a:pt x="859" y="1245"/>
                    </a:lnTo>
                    <a:lnTo>
                      <a:pt x="850" y="1239"/>
                    </a:lnTo>
                    <a:lnTo>
                      <a:pt x="840" y="1233"/>
                    </a:lnTo>
                    <a:cubicBezTo>
                      <a:pt x="820" y="1219"/>
                      <a:pt x="804" y="1209"/>
                      <a:pt x="788" y="1191"/>
                    </a:cubicBezTo>
                    <a:lnTo>
                      <a:pt x="789" y="1190"/>
                    </a:lnTo>
                    <a:lnTo>
                      <a:pt x="802" y="1200"/>
                    </a:lnTo>
                    <a:lnTo>
                      <a:pt x="817" y="1208"/>
                    </a:lnTo>
                    <a:lnTo>
                      <a:pt x="832" y="1216"/>
                    </a:lnTo>
                    <a:lnTo>
                      <a:pt x="849" y="1225"/>
                    </a:lnTo>
                    <a:lnTo>
                      <a:pt x="865" y="1233"/>
                    </a:lnTo>
                    <a:lnTo>
                      <a:pt x="881" y="1243"/>
                    </a:lnTo>
                    <a:lnTo>
                      <a:pt x="895" y="1251"/>
                    </a:lnTo>
                    <a:lnTo>
                      <a:pt x="907" y="1262"/>
                    </a:lnTo>
                    <a:lnTo>
                      <a:pt x="911" y="1262"/>
                    </a:lnTo>
                    <a:lnTo>
                      <a:pt x="913" y="1260"/>
                    </a:lnTo>
                    <a:lnTo>
                      <a:pt x="916" y="1258"/>
                    </a:lnTo>
                    <a:lnTo>
                      <a:pt x="919" y="1257"/>
                    </a:lnTo>
                    <a:cubicBezTo>
                      <a:pt x="899" y="1215"/>
                      <a:pt x="859" y="1206"/>
                      <a:pt x="827" y="1170"/>
                    </a:cubicBezTo>
                    <a:cubicBezTo>
                      <a:pt x="841" y="1174"/>
                      <a:pt x="874" y="1200"/>
                      <a:pt x="891" y="1208"/>
                    </a:cubicBezTo>
                    <a:lnTo>
                      <a:pt x="917" y="1225"/>
                    </a:lnTo>
                    <a:lnTo>
                      <a:pt x="931" y="1234"/>
                    </a:lnTo>
                    <a:lnTo>
                      <a:pt x="941" y="1244"/>
                    </a:lnTo>
                    <a:lnTo>
                      <a:pt x="945" y="1244"/>
                    </a:lnTo>
                    <a:lnTo>
                      <a:pt x="946" y="1241"/>
                    </a:lnTo>
                    <a:lnTo>
                      <a:pt x="949" y="1241"/>
                    </a:lnTo>
                    <a:lnTo>
                      <a:pt x="952" y="1239"/>
                    </a:lnTo>
                    <a:cubicBezTo>
                      <a:pt x="933" y="1196"/>
                      <a:pt x="886" y="1176"/>
                      <a:pt x="851" y="1147"/>
                    </a:cubicBezTo>
                    <a:lnTo>
                      <a:pt x="855" y="1146"/>
                    </a:lnTo>
                    <a:lnTo>
                      <a:pt x="857" y="1147"/>
                    </a:lnTo>
                    <a:lnTo>
                      <a:pt x="861" y="1147"/>
                    </a:lnTo>
                    <a:lnTo>
                      <a:pt x="863" y="1149"/>
                    </a:lnTo>
                    <a:lnTo>
                      <a:pt x="877" y="1157"/>
                    </a:lnTo>
                    <a:lnTo>
                      <a:pt x="892" y="1167"/>
                    </a:lnTo>
                    <a:cubicBezTo>
                      <a:pt x="920" y="1185"/>
                      <a:pt x="949" y="1200"/>
                      <a:pt x="973" y="1223"/>
                    </a:cubicBezTo>
                    <a:lnTo>
                      <a:pt x="981" y="1220"/>
                    </a:lnTo>
                    <a:lnTo>
                      <a:pt x="982" y="1215"/>
                    </a:lnTo>
                    <a:lnTo>
                      <a:pt x="976" y="1203"/>
                    </a:lnTo>
                    <a:lnTo>
                      <a:pt x="966" y="1192"/>
                    </a:lnTo>
                    <a:lnTo>
                      <a:pt x="955" y="1183"/>
                    </a:lnTo>
                    <a:cubicBezTo>
                      <a:pt x="926" y="1154"/>
                      <a:pt x="917" y="1144"/>
                      <a:pt x="880" y="1121"/>
                    </a:cubicBezTo>
                    <a:lnTo>
                      <a:pt x="881" y="1121"/>
                    </a:lnTo>
                    <a:lnTo>
                      <a:pt x="883" y="1120"/>
                    </a:lnTo>
                    <a:cubicBezTo>
                      <a:pt x="922" y="1134"/>
                      <a:pt x="964" y="1169"/>
                      <a:pt x="994" y="1196"/>
                    </a:cubicBezTo>
                    <a:lnTo>
                      <a:pt x="997" y="1189"/>
                    </a:lnTo>
                    <a:lnTo>
                      <a:pt x="994" y="1181"/>
                    </a:lnTo>
                    <a:lnTo>
                      <a:pt x="988" y="1176"/>
                    </a:lnTo>
                    <a:lnTo>
                      <a:pt x="983" y="1168"/>
                    </a:lnTo>
                    <a:lnTo>
                      <a:pt x="977" y="1161"/>
                    </a:lnTo>
                    <a:lnTo>
                      <a:pt x="970" y="1153"/>
                    </a:lnTo>
                    <a:lnTo>
                      <a:pt x="963" y="1147"/>
                    </a:lnTo>
                    <a:lnTo>
                      <a:pt x="953" y="1138"/>
                    </a:lnTo>
                    <a:lnTo>
                      <a:pt x="945" y="1132"/>
                    </a:lnTo>
                    <a:lnTo>
                      <a:pt x="936" y="1125"/>
                    </a:lnTo>
                    <a:lnTo>
                      <a:pt x="925" y="1118"/>
                    </a:lnTo>
                    <a:lnTo>
                      <a:pt x="916" y="1111"/>
                    </a:lnTo>
                    <a:lnTo>
                      <a:pt x="916" y="1107"/>
                    </a:lnTo>
                    <a:lnTo>
                      <a:pt x="927" y="1110"/>
                    </a:lnTo>
                    <a:lnTo>
                      <a:pt x="934" y="1113"/>
                    </a:lnTo>
                    <a:lnTo>
                      <a:pt x="941" y="1118"/>
                    </a:lnTo>
                    <a:lnTo>
                      <a:pt x="951" y="1121"/>
                    </a:lnTo>
                    <a:cubicBezTo>
                      <a:pt x="956" y="1109"/>
                      <a:pt x="946" y="1104"/>
                      <a:pt x="937" y="1100"/>
                    </a:cubicBezTo>
                    <a:lnTo>
                      <a:pt x="937" y="1096"/>
                    </a:lnTo>
                    <a:lnTo>
                      <a:pt x="940" y="1094"/>
                    </a:lnTo>
                    <a:lnTo>
                      <a:pt x="945" y="1094"/>
                    </a:lnTo>
                    <a:lnTo>
                      <a:pt x="947" y="1095"/>
                    </a:lnTo>
                    <a:lnTo>
                      <a:pt x="952" y="1096"/>
                    </a:lnTo>
                    <a:lnTo>
                      <a:pt x="960" y="1103"/>
                    </a:lnTo>
                    <a:lnTo>
                      <a:pt x="964" y="1106"/>
                    </a:lnTo>
                    <a:lnTo>
                      <a:pt x="969" y="1103"/>
                    </a:lnTo>
                    <a:lnTo>
                      <a:pt x="971" y="1103"/>
                    </a:lnTo>
                    <a:lnTo>
                      <a:pt x="973" y="1101"/>
                    </a:lnTo>
                    <a:lnTo>
                      <a:pt x="970" y="1095"/>
                    </a:lnTo>
                    <a:lnTo>
                      <a:pt x="961" y="1089"/>
                    </a:lnTo>
                    <a:lnTo>
                      <a:pt x="957" y="1083"/>
                    </a:lnTo>
                    <a:lnTo>
                      <a:pt x="966" y="1080"/>
                    </a:lnTo>
                    <a:lnTo>
                      <a:pt x="970" y="1082"/>
                    </a:lnTo>
                    <a:lnTo>
                      <a:pt x="975" y="1086"/>
                    </a:lnTo>
                    <a:lnTo>
                      <a:pt x="977" y="1087"/>
                    </a:lnTo>
                    <a:lnTo>
                      <a:pt x="983" y="1089"/>
                    </a:lnTo>
                    <a:lnTo>
                      <a:pt x="988" y="1087"/>
                    </a:lnTo>
                    <a:lnTo>
                      <a:pt x="991" y="1083"/>
                    </a:lnTo>
                    <a:lnTo>
                      <a:pt x="991" y="1081"/>
                    </a:lnTo>
                    <a:lnTo>
                      <a:pt x="988" y="1077"/>
                    </a:lnTo>
                    <a:lnTo>
                      <a:pt x="983" y="1075"/>
                    </a:lnTo>
                    <a:lnTo>
                      <a:pt x="981" y="1072"/>
                    </a:lnTo>
                    <a:lnTo>
                      <a:pt x="977" y="1071"/>
                    </a:lnTo>
                    <a:lnTo>
                      <a:pt x="976" y="1067"/>
                    </a:lnTo>
                    <a:lnTo>
                      <a:pt x="979" y="1066"/>
                    </a:lnTo>
                    <a:lnTo>
                      <a:pt x="982" y="1065"/>
                    </a:lnTo>
                    <a:lnTo>
                      <a:pt x="983" y="1065"/>
                    </a:lnTo>
                    <a:lnTo>
                      <a:pt x="987" y="1066"/>
                    </a:lnTo>
                    <a:lnTo>
                      <a:pt x="987" y="1067"/>
                    </a:lnTo>
                    <a:lnTo>
                      <a:pt x="988" y="1069"/>
                    </a:lnTo>
                    <a:lnTo>
                      <a:pt x="991" y="1069"/>
                    </a:lnTo>
                    <a:lnTo>
                      <a:pt x="992" y="1066"/>
                    </a:lnTo>
                    <a:lnTo>
                      <a:pt x="990" y="1063"/>
                    </a:lnTo>
                    <a:lnTo>
                      <a:pt x="985" y="1060"/>
                    </a:lnTo>
                    <a:lnTo>
                      <a:pt x="981" y="1058"/>
                    </a:lnTo>
                    <a:lnTo>
                      <a:pt x="971" y="1060"/>
                    </a:lnTo>
                    <a:lnTo>
                      <a:pt x="963" y="1063"/>
                    </a:lnTo>
                    <a:lnTo>
                      <a:pt x="953" y="1064"/>
                    </a:lnTo>
                    <a:lnTo>
                      <a:pt x="946" y="1067"/>
                    </a:lnTo>
                    <a:cubicBezTo>
                      <a:pt x="915" y="1082"/>
                      <a:pt x="913" y="1097"/>
                      <a:pt x="886" y="1063"/>
                    </a:cubicBezTo>
                    <a:lnTo>
                      <a:pt x="893" y="1063"/>
                    </a:lnTo>
                    <a:lnTo>
                      <a:pt x="900" y="1065"/>
                    </a:lnTo>
                    <a:lnTo>
                      <a:pt x="906" y="1069"/>
                    </a:lnTo>
                    <a:lnTo>
                      <a:pt x="913" y="1071"/>
                    </a:lnTo>
                    <a:lnTo>
                      <a:pt x="913" y="1064"/>
                    </a:lnTo>
                    <a:lnTo>
                      <a:pt x="906" y="1057"/>
                    </a:lnTo>
                    <a:lnTo>
                      <a:pt x="895" y="1050"/>
                    </a:lnTo>
                    <a:lnTo>
                      <a:pt x="889" y="1043"/>
                    </a:lnTo>
                    <a:lnTo>
                      <a:pt x="901" y="1046"/>
                    </a:lnTo>
                    <a:lnTo>
                      <a:pt x="910" y="1050"/>
                    </a:lnTo>
                    <a:lnTo>
                      <a:pt x="919" y="1056"/>
                    </a:lnTo>
                    <a:lnTo>
                      <a:pt x="930" y="1059"/>
                    </a:lnTo>
                    <a:lnTo>
                      <a:pt x="930" y="1052"/>
                    </a:lnTo>
                    <a:cubicBezTo>
                      <a:pt x="885" y="1022"/>
                      <a:pt x="896" y="1037"/>
                      <a:pt x="840" y="1047"/>
                    </a:cubicBezTo>
                    <a:cubicBezTo>
                      <a:pt x="792" y="1064"/>
                      <a:pt x="745" y="1064"/>
                      <a:pt x="704" y="1088"/>
                    </a:cubicBezTo>
                    <a:lnTo>
                      <a:pt x="706" y="1083"/>
                    </a:lnTo>
                    <a:lnTo>
                      <a:pt x="712" y="1077"/>
                    </a:lnTo>
                    <a:lnTo>
                      <a:pt x="722" y="1072"/>
                    </a:lnTo>
                    <a:lnTo>
                      <a:pt x="730" y="1067"/>
                    </a:lnTo>
                    <a:lnTo>
                      <a:pt x="728" y="1063"/>
                    </a:lnTo>
                    <a:cubicBezTo>
                      <a:pt x="715" y="1067"/>
                      <a:pt x="679" y="1088"/>
                      <a:pt x="671" y="1100"/>
                    </a:cubicBezTo>
                    <a:lnTo>
                      <a:pt x="666" y="1105"/>
                    </a:lnTo>
                    <a:lnTo>
                      <a:pt x="666" y="1129"/>
                    </a:lnTo>
                    <a:lnTo>
                      <a:pt x="658" y="1153"/>
                    </a:lnTo>
                    <a:lnTo>
                      <a:pt x="652" y="1177"/>
                    </a:lnTo>
                    <a:lnTo>
                      <a:pt x="658" y="1202"/>
                    </a:lnTo>
                    <a:lnTo>
                      <a:pt x="658" y="1211"/>
                    </a:lnTo>
                    <a:lnTo>
                      <a:pt x="657" y="1221"/>
                    </a:lnTo>
                    <a:cubicBezTo>
                      <a:pt x="649" y="1259"/>
                      <a:pt x="605" y="1264"/>
                      <a:pt x="584" y="1291"/>
                    </a:cubicBezTo>
                    <a:cubicBezTo>
                      <a:pt x="532" y="1330"/>
                      <a:pt x="458" y="1361"/>
                      <a:pt x="398" y="1387"/>
                    </a:cubicBezTo>
                    <a:cubicBezTo>
                      <a:pt x="422" y="1373"/>
                      <a:pt x="449" y="1365"/>
                      <a:pt x="471" y="1348"/>
                    </a:cubicBezTo>
                    <a:cubicBezTo>
                      <a:pt x="542" y="1319"/>
                      <a:pt x="573" y="1278"/>
                      <a:pt x="632" y="1239"/>
                    </a:cubicBezTo>
                    <a:lnTo>
                      <a:pt x="641" y="1213"/>
                    </a:lnTo>
                    <a:lnTo>
                      <a:pt x="641" y="1184"/>
                    </a:lnTo>
                    <a:lnTo>
                      <a:pt x="640" y="1156"/>
                    </a:lnTo>
                    <a:lnTo>
                      <a:pt x="647" y="1129"/>
                    </a:lnTo>
                    <a:lnTo>
                      <a:pt x="645" y="1117"/>
                    </a:lnTo>
                    <a:lnTo>
                      <a:pt x="647" y="1106"/>
                    </a:lnTo>
                    <a:lnTo>
                      <a:pt x="653" y="1096"/>
                    </a:lnTo>
                    <a:lnTo>
                      <a:pt x="664" y="1087"/>
                    </a:lnTo>
                    <a:lnTo>
                      <a:pt x="677" y="1078"/>
                    </a:lnTo>
                    <a:lnTo>
                      <a:pt x="692" y="1070"/>
                    </a:lnTo>
                    <a:lnTo>
                      <a:pt x="718" y="1053"/>
                    </a:lnTo>
                    <a:cubicBezTo>
                      <a:pt x="479" y="839"/>
                      <a:pt x="239" y="626"/>
                      <a:pt x="0" y="412"/>
                    </a:cubicBezTo>
                    <a:cubicBezTo>
                      <a:pt x="11" y="393"/>
                      <a:pt x="40" y="388"/>
                      <a:pt x="56" y="371"/>
                    </a:cubicBezTo>
                    <a:cubicBezTo>
                      <a:pt x="109" y="316"/>
                      <a:pt x="181" y="285"/>
                      <a:pt x="251" y="257"/>
                    </a:cubicBezTo>
                    <a:cubicBezTo>
                      <a:pt x="398" y="208"/>
                      <a:pt x="558" y="171"/>
                      <a:pt x="713" y="173"/>
                    </a:cubicBezTo>
                    <a:cubicBezTo>
                      <a:pt x="782" y="172"/>
                      <a:pt x="847" y="172"/>
                      <a:pt x="915" y="159"/>
                    </a:cubicBezTo>
                    <a:cubicBezTo>
                      <a:pt x="979" y="133"/>
                      <a:pt x="1090" y="125"/>
                      <a:pt x="1141" y="75"/>
                    </a:cubicBezTo>
                    <a:cubicBezTo>
                      <a:pt x="1211" y="30"/>
                      <a:pt x="1305" y="9"/>
                      <a:pt x="1388" y="0"/>
                    </a:cubicBezTo>
                    <a:close/>
                  </a:path>
                </a:pathLst>
              </a:custGeom>
              <a:solidFill>
                <a:srgbClr val="000000"/>
              </a:solidFill>
              <a:ln w="12700" cmpd="sng">
                <a:solidFill>
                  <a:srgbClr val="000000"/>
                </a:solidFill>
                <a:prstDash val="solid"/>
                <a:round/>
                <a:headEnd/>
                <a:tailEnd/>
              </a:ln>
            </p:spPr>
            <p:txBody>
              <a:bodyPr/>
              <a:lstStyle/>
              <a:p>
                <a:endParaRPr lang="es-PE"/>
              </a:p>
            </p:txBody>
          </p:sp>
          <p:sp>
            <p:nvSpPr>
              <p:cNvPr id="425" name="Freeform 400">
                <a:extLst>
                  <a:ext uri="{FF2B5EF4-FFF2-40B4-BE49-F238E27FC236}">
                    <a16:creationId xmlns:a16="http://schemas.microsoft.com/office/drawing/2014/main" id="{443206AB-8E95-4C03-9049-129FFAE10335}"/>
                  </a:ext>
                </a:extLst>
              </p:cNvPr>
              <p:cNvSpPr>
                <a:spLocks noChangeArrowheads="1"/>
              </p:cNvSpPr>
              <p:nvPr/>
            </p:nvSpPr>
            <p:spPr bwMode="auto">
              <a:xfrm>
                <a:off x="1725613" y="5661025"/>
                <a:ext cx="76200" cy="20638"/>
              </a:xfrm>
              <a:custGeom>
                <a:avLst/>
                <a:gdLst/>
                <a:ahLst/>
                <a:cxnLst>
                  <a:cxn ang="0">
                    <a:pos x="118" y="1"/>
                  </a:cxn>
                  <a:cxn ang="0">
                    <a:pos x="0" y="32"/>
                  </a:cxn>
                  <a:cxn ang="0">
                    <a:pos x="12" y="26"/>
                  </a:cxn>
                  <a:cxn ang="0">
                    <a:pos x="25" y="21"/>
                  </a:cxn>
                  <a:cxn ang="0">
                    <a:pos x="40" y="16"/>
                  </a:cxn>
                  <a:cxn ang="0">
                    <a:pos x="54" y="13"/>
                  </a:cxn>
                  <a:cxn ang="0">
                    <a:pos x="70" y="9"/>
                  </a:cxn>
                  <a:cxn ang="0">
                    <a:pos x="85" y="7"/>
                  </a:cxn>
                  <a:cxn ang="0">
                    <a:pos x="100" y="3"/>
                  </a:cxn>
                  <a:cxn ang="0">
                    <a:pos x="116" y="0"/>
                  </a:cxn>
                  <a:cxn ang="0">
                    <a:pos x="118" y="1"/>
                  </a:cxn>
                </a:cxnLst>
                <a:rect l="0" t="0" r="r" b="b"/>
                <a:pathLst>
                  <a:path w="118" h="32">
                    <a:moveTo>
                      <a:pt x="118" y="1"/>
                    </a:moveTo>
                    <a:cubicBezTo>
                      <a:pt x="78" y="10"/>
                      <a:pt x="40" y="23"/>
                      <a:pt x="0" y="32"/>
                    </a:cubicBezTo>
                    <a:lnTo>
                      <a:pt x="12" y="26"/>
                    </a:lnTo>
                    <a:lnTo>
                      <a:pt x="25" y="21"/>
                    </a:lnTo>
                    <a:lnTo>
                      <a:pt x="40" y="16"/>
                    </a:lnTo>
                    <a:lnTo>
                      <a:pt x="54" y="13"/>
                    </a:lnTo>
                    <a:lnTo>
                      <a:pt x="70" y="9"/>
                    </a:lnTo>
                    <a:lnTo>
                      <a:pt x="85" y="7"/>
                    </a:lnTo>
                    <a:lnTo>
                      <a:pt x="100" y="3"/>
                    </a:lnTo>
                    <a:lnTo>
                      <a:pt x="116" y="0"/>
                    </a:lnTo>
                    <a:lnTo>
                      <a:pt x="118" y="1"/>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26" name="Freeform 401">
                <a:extLst>
                  <a:ext uri="{FF2B5EF4-FFF2-40B4-BE49-F238E27FC236}">
                    <a16:creationId xmlns:a16="http://schemas.microsoft.com/office/drawing/2014/main" id="{CF7FD781-29A6-45C4-A451-529F7DC9FA6B}"/>
                  </a:ext>
                </a:extLst>
              </p:cNvPr>
              <p:cNvSpPr>
                <a:spLocks noChangeArrowheads="1"/>
              </p:cNvSpPr>
              <p:nvPr/>
            </p:nvSpPr>
            <p:spPr bwMode="auto">
              <a:xfrm>
                <a:off x="1719263" y="5676900"/>
                <a:ext cx="71438" cy="20638"/>
              </a:xfrm>
              <a:custGeom>
                <a:avLst/>
                <a:gdLst/>
                <a:ahLst/>
                <a:cxnLst>
                  <a:cxn ang="0">
                    <a:pos x="112" y="0"/>
                  </a:cxn>
                  <a:cxn ang="0">
                    <a:pos x="99" y="4"/>
                  </a:cxn>
                  <a:cxn ang="0">
                    <a:pos x="87" y="8"/>
                  </a:cxn>
                  <a:cxn ang="0">
                    <a:pos x="71" y="12"/>
                  </a:cxn>
                  <a:cxn ang="0">
                    <a:pos x="58" y="15"/>
                  </a:cxn>
                  <a:cxn ang="0">
                    <a:pos x="44" y="19"/>
                  </a:cxn>
                  <a:cxn ang="0">
                    <a:pos x="30" y="24"/>
                  </a:cxn>
                  <a:cxn ang="0">
                    <a:pos x="16" y="27"/>
                  </a:cxn>
                  <a:cxn ang="0">
                    <a:pos x="3" y="32"/>
                  </a:cxn>
                  <a:cxn ang="0">
                    <a:pos x="0" y="31"/>
                  </a:cxn>
                  <a:cxn ang="0">
                    <a:pos x="112" y="0"/>
                  </a:cxn>
                </a:cxnLst>
                <a:rect l="0" t="0" r="r" b="b"/>
                <a:pathLst>
                  <a:path w="112" h="32">
                    <a:moveTo>
                      <a:pt x="112" y="0"/>
                    </a:moveTo>
                    <a:lnTo>
                      <a:pt x="99" y="4"/>
                    </a:lnTo>
                    <a:lnTo>
                      <a:pt x="87" y="8"/>
                    </a:lnTo>
                    <a:lnTo>
                      <a:pt x="71" y="12"/>
                    </a:lnTo>
                    <a:lnTo>
                      <a:pt x="58" y="15"/>
                    </a:lnTo>
                    <a:lnTo>
                      <a:pt x="44" y="19"/>
                    </a:lnTo>
                    <a:lnTo>
                      <a:pt x="30" y="24"/>
                    </a:lnTo>
                    <a:lnTo>
                      <a:pt x="16" y="27"/>
                    </a:lnTo>
                    <a:lnTo>
                      <a:pt x="3" y="32"/>
                    </a:lnTo>
                    <a:lnTo>
                      <a:pt x="0" y="31"/>
                    </a:lnTo>
                    <a:cubicBezTo>
                      <a:pt x="42" y="16"/>
                      <a:pt x="66" y="5"/>
                      <a:pt x="112" y="0"/>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427" name="Freeform 402">
                <a:extLst>
                  <a:ext uri="{FF2B5EF4-FFF2-40B4-BE49-F238E27FC236}">
                    <a16:creationId xmlns:a16="http://schemas.microsoft.com/office/drawing/2014/main" id="{AD6C722B-0429-4077-BDBD-E0B90D0D5C33}"/>
                  </a:ext>
                </a:extLst>
              </p:cNvPr>
              <p:cNvSpPr>
                <a:spLocks noChangeArrowheads="1"/>
              </p:cNvSpPr>
              <p:nvPr/>
            </p:nvSpPr>
            <p:spPr bwMode="auto">
              <a:xfrm>
                <a:off x="1747838" y="5695950"/>
                <a:ext cx="14288" cy="4763"/>
              </a:xfrm>
              <a:custGeom>
                <a:avLst/>
                <a:gdLst/>
                <a:ahLst/>
                <a:cxnLst>
                  <a:cxn ang="0">
                    <a:pos x="20" y="0"/>
                  </a:cxn>
                  <a:cxn ang="0">
                    <a:pos x="19" y="2"/>
                  </a:cxn>
                  <a:cxn ang="0">
                    <a:pos x="14" y="4"/>
                  </a:cxn>
                  <a:cxn ang="0">
                    <a:pos x="7" y="6"/>
                  </a:cxn>
                  <a:cxn ang="0">
                    <a:pos x="2" y="8"/>
                  </a:cxn>
                  <a:cxn ang="0">
                    <a:pos x="0" y="7"/>
                  </a:cxn>
                  <a:cxn ang="0">
                    <a:pos x="4" y="4"/>
                  </a:cxn>
                  <a:cxn ang="0">
                    <a:pos x="8" y="2"/>
                  </a:cxn>
                  <a:cxn ang="0">
                    <a:pos x="14" y="1"/>
                  </a:cxn>
                  <a:cxn ang="0">
                    <a:pos x="20" y="0"/>
                  </a:cxn>
                </a:cxnLst>
                <a:rect l="0" t="0" r="r" b="b"/>
                <a:pathLst>
                  <a:path w="20" h="8">
                    <a:moveTo>
                      <a:pt x="20" y="0"/>
                    </a:moveTo>
                    <a:lnTo>
                      <a:pt x="19" y="2"/>
                    </a:lnTo>
                    <a:lnTo>
                      <a:pt x="14" y="4"/>
                    </a:lnTo>
                    <a:lnTo>
                      <a:pt x="7" y="6"/>
                    </a:lnTo>
                    <a:lnTo>
                      <a:pt x="2" y="8"/>
                    </a:lnTo>
                    <a:lnTo>
                      <a:pt x="0" y="7"/>
                    </a:lnTo>
                    <a:lnTo>
                      <a:pt x="4" y="4"/>
                    </a:lnTo>
                    <a:lnTo>
                      <a:pt x="8" y="2"/>
                    </a:lnTo>
                    <a:lnTo>
                      <a:pt x="14" y="1"/>
                    </a:lnTo>
                    <a:lnTo>
                      <a:pt x="20"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28" name="Freeform 403">
                <a:extLst>
                  <a:ext uri="{FF2B5EF4-FFF2-40B4-BE49-F238E27FC236}">
                    <a16:creationId xmlns:a16="http://schemas.microsoft.com/office/drawing/2014/main" id="{48E83D1F-AC2C-4E15-B7C2-FC43430C434D}"/>
                  </a:ext>
                </a:extLst>
              </p:cNvPr>
              <p:cNvSpPr>
                <a:spLocks noChangeArrowheads="1"/>
              </p:cNvSpPr>
              <p:nvPr/>
            </p:nvSpPr>
            <p:spPr bwMode="auto">
              <a:xfrm>
                <a:off x="1617663" y="5705475"/>
                <a:ext cx="66675" cy="71438"/>
              </a:xfrm>
              <a:custGeom>
                <a:avLst/>
                <a:gdLst/>
                <a:ahLst/>
                <a:cxnLst>
                  <a:cxn ang="0">
                    <a:pos x="92" y="13"/>
                  </a:cxn>
                  <a:cxn ang="0">
                    <a:pos x="85" y="13"/>
                  </a:cxn>
                  <a:cxn ang="0">
                    <a:pos x="80" y="15"/>
                  </a:cxn>
                  <a:cxn ang="0">
                    <a:pos x="77" y="19"/>
                  </a:cxn>
                  <a:cxn ang="0">
                    <a:pos x="74" y="22"/>
                  </a:cxn>
                  <a:cxn ang="0">
                    <a:pos x="68" y="26"/>
                  </a:cxn>
                  <a:cxn ang="0">
                    <a:pos x="61" y="30"/>
                  </a:cxn>
                  <a:cxn ang="0">
                    <a:pos x="28" y="49"/>
                  </a:cxn>
                  <a:cxn ang="0">
                    <a:pos x="84" y="31"/>
                  </a:cxn>
                  <a:cxn ang="0">
                    <a:pos x="91" y="27"/>
                  </a:cxn>
                  <a:cxn ang="0">
                    <a:pos x="97" y="22"/>
                  </a:cxn>
                  <a:cxn ang="0">
                    <a:pos x="98" y="21"/>
                  </a:cxn>
                  <a:cxn ang="0">
                    <a:pos x="103" y="21"/>
                  </a:cxn>
                  <a:cxn ang="0">
                    <a:pos x="14" y="73"/>
                  </a:cxn>
                  <a:cxn ang="0">
                    <a:pos x="16" y="74"/>
                  </a:cxn>
                  <a:cxn ang="0">
                    <a:pos x="26" y="69"/>
                  </a:cxn>
                  <a:cxn ang="0">
                    <a:pos x="38" y="64"/>
                  </a:cxn>
                  <a:cxn ang="0">
                    <a:pos x="50" y="61"/>
                  </a:cxn>
                  <a:cxn ang="0">
                    <a:pos x="102" y="38"/>
                  </a:cxn>
                  <a:cxn ang="0">
                    <a:pos x="100" y="45"/>
                  </a:cxn>
                  <a:cxn ang="0">
                    <a:pos x="103" y="52"/>
                  </a:cxn>
                  <a:cxn ang="0">
                    <a:pos x="104" y="60"/>
                  </a:cxn>
                  <a:cxn ang="0">
                    <a:pos x="102" y="68"/>
                  </a:cxn>
                  <a:cxn ang="0">
                    <a:pos x="5" y="113"/>
                  </a:cxn>
                  <a:cxn ang="0">
                    <a:pos x="1" y="96"/>
                  </a:cxn>
                  <a:cxn ang="0">
                    <a:pos x="0" y="76"/>
                  </a:cxn>
                  <a:cxn ang="0">
                    <a:pos x="2" y="58"/>
                  </a:cxn>
                  <a:cxn ang="0">
                    <a:pos x="5" y="41"/>
                  </a:cxn>
                  <a:cxn ang="0">
                    <a:pos x="102" y="0"/>
                  </a:cxn>
                  <a:cxn ang="0">
                    <a:pos x="103" y="2"/>
                  </a:cxn>
                  <a:cxn ang="0">
                    <a:pos x="100" y="7"/>
                  </a:cxn>
                  <a:cxn ang="0">
                    <a:pos x="97" y="9"/>
                  </a:cxn>
                  <a:cxn ang="0">
                    <a:pos x="92" y="13"/>
                  </a:cxn>
                </a:cxnLst>
                <a:rect l="0" t="0" r="r" b="b"/>
                <a:pathLst>
                  <a:path w="104" h="113">
                    <a:moveTo>
                      <a:pt x="92" y="13"/>
                    </a:moveTo>
                    <a:lnTo>
                      <a:pt x="85" y="13"/>
                    </a:lnTo>
                    <a:lnTo>
                      <a:pt x="80" y="15"/>
                    </a:lnTo>
                    <a:lnTo>
                      <a:pt x="77" y="19"/>
                    </a:lnTo>
                    <a:lnTo>
                      <a:pt x="74" y="22"/>
                    </a:lnTo>
                    <a:lnTo>
                      <a:pt x="68" y="26"/>
                    </a:lnTo>
                    <a:lnTo>
                      <a:pt x="61" y="30"/>
                    </a:lnTo>
                    <a:cubicBezTo>
                      <a:pt x="50" y="35"/>
                      <a:pt x="34" y="38"/>
                      <a:pt x="28" y="49"/>
                    </a:cubicBezTo>
                    <a:cubicBezTo>
                      <a:pt x="48" y="39"/>
                      <a:pt x="64" y="40"/>
                      <a:pt x="84" y="31"/>
                    </a:cubicBezTo>
                    <a:lnTo>
                      <a:pt x="91" y="27"/>
                    </a:lnTo>
                    <a:lnTo>
                      <a:pt x="97" y="22"/>
                    </a:lnTo>
                    <a:lnTo>
                      <a:pt x="98" y="21"/>
                    </a:lnTo>
                    <a:lnTo>
                      <a:pt x="103" y="21"/>
                    </a:lnTo>
                    <a:cubicBezTo>
                      <a:pt x="93" y="41"/>
                      <a:pt x="35" y="57"/>
                      <a:pt x="14" y="73"/>
                    </a:cubicBezTo>
                    <a:lnTo>
                      <a:pt x="16" y="74"/>
                    </a:lnTo>
                    <a:lnTo>
                      <a:pt x="26" y="69"/>
                    </a:lnTo>
                    <a:lnTo>
                      <a:pt x="38" y="64"/>
                    </a:lnTo>
                    <a:lnTo>
                      <a:pt x="50" y="61"/>
                    </a:lnTo>
                    <a:cubicBezTo>
                      <a:pt x="68" y="54"/>
                      <a:pt x="87" y="53"/>
                      <a:pt x="102" y="38"/>
                    </a:cubicBezTo>
                    <a:lnTo>
                      <a:pt x="100" y="45"/>
                    </a:lnTo>
                    <a:lnTo>
                      <a:pt x="103" y="52"/>
                    </a:lnTo>
                    <a:lnTo>
                      <a:pt x="104" y="60"/>
                    </a:lnTo>
                    <a:lnTo>
                      <a:pt x="102" y="68"/>
                    </a:lnTo>
                    <a:cubicBezTo>
                      <a:pt x="68" y="79"/>
                      <a:pt x="36" y="95"/>
                      <a:pt x="5" y="113"/>
                    </a:cubicBezTo>
                    <a:lnTo>
                      <a:pt x="1" y="96"/>
                    </a:lnTo>
                    <a:lnTo>
                      <a:pt x="0" y="76"/>
                    </a:lnTo>
                    <a:lnTo>
                      <a:pt x="2" y="58"/>
                    </a:lnTo>
                    <a:lnTo>
                      <a:pt x="5" y="41"/>
                    </a:lnTo>
                    <a:cubicBezTo>
                      <a:pt x="41" y="35"/>
                      <a:pt x="72" y="18"/>
                      <a:pt x="102" y="0"/>
                    </a:cubicBezTo>
                    <a:lnTo>
                      <a:pt x="103" y="2"/>
                    </a:lnTo>
                    <a:lnTo>
                      <a:pt x="100" y="7"/>
                    </a:lnTo>
                    <a:lnTo>
                      <a:pt x="97" y="9"/>
                    </a:lnTo>
                    <a:lnTo>
                      <a:pt x="92" y="13"/>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29" name="Freeform 404">
                <a:extLst>
                  <a:ext uri="{FF2B5EF4-FFF2-40B4-BE49-F238E27FC236}">
                    <a16:creationId xmlns:a16="http://schemas.microsoft.com/office/drawing/2014/main" id="{D3F6E247-6F33-42EA-A702-5376F5D48113}"/>
                  </a:ext>
                </a:extLst>
              </p:cNvPr>
              <p:cNvSpPr>
                <a:spLocks noChangeArrowheads="1"/>
              </p:cNvSpPr>
              <p:nvPr/>
            </p:nvSpPr>
            <p:spPr bwMode="auto">
              <a:xfrm>
                <a:off x="1704975" y="5734050"/>
                <a:ext cx="139700" cy="66675"/>
              </a:xfrm>
              <a:custGeom>
                <a:avLst/>
                <a:gdLst/>
                <a:ahLst/>
                <a:cxnLst>
                  <a:cxn ang="0">
                    <a:pos x="124" y="9"/>
                  </a:cxn>
                  <a:cxn ang="0">
                    <a:pos x="76" y="16"/>
                  </a:cxn>
                  <a:cxn ang="0">
                    <a:pos x="76" y="19"/>
                  </a:cxn>
                  <a:cxn ang="0">
                    <a:pos x="80" y="21"/>
                  </a:cxn>
                  <a:cxn ang="0">
                    <a:pos x="97" y="21"/>
                  </a:cxn>
                  <a:cxn ang="0">
                    <a:pos x="105" y="20"/>
                  </a:cxn>
                  <a:cxn ang="0">
                    <a:pos x="112" y="19"/>
                  </a:cxn>
                  <a:cxn ang="0">
                    <a:pos x="121" y="19"/>
                  </a:cxn>
                  <a:cxn ang="0">
                    <a:pos x="128" y="20"/>
                  </a:cxn>
                  <a:cxn ang="0">
                    <a:pos x="133" y="22"/>
                  </a:cxn>
                  <a:cxn ang="0">
                    <a:pos x="135" y="27"/>
                  </a:cxn>
                  <a:cxn ang="0">
                    <a:pos x="135" y="28"/>
                  </a:cxn>
                  <a:cxn ang="0">
                    <a:pos x="81" y="36"/>
                  </a:cxn>
                  <a:cxn ang="0">
                    <a:pos x="139" y="37"/>
                  </a:cxn>
                  <a:cxn ang="0">
                    <a:pos x="139" y="38"/>
                  </a:cxn>
                  <a:cxn ang="0">
                    <a:pos x="140" y="39"/>
                  </a:cxn>
                  <a:cxn ang="0">
                    <a:pos x="145" y="39"/>
                  </a:cxn>
                  <a:cxn ang="0">
                    <a:pos x="147" y="40"/>
                  </a:cxn>
                  <a:cxn ang="0">
                    <a:pos x="147" y="43"/>
                  </a:cxn>
                  <a:cxn ang="0">
                    <a:pos x="151" y="44"/>
                  </a:cxn>
                  <a:cxn ang="0">
                    <a:pos x="140" y="45"/>
                  </a:cxn>
                  <a:cxn ang="0">
                    <a:pos x="129" y="45"/>
                  </a:cxn>
                  <a:cxn ang="0">
                    <a:pos x="121" y="46"/>
                  </a:cxn>
                  <a:cxn ang="0">
                    <a:pos x="116" y="50"/>
                  </a:cxn>
                  <a:cxn ang="0">
                    <a:pos x="160" y="54"/>
                  </a:cxn>
                  <a:cxn ang="0">
                    <a:pos x="160" y="55"/>
                  </a:cxn>
                  <a:cxn ang="0">
                    <a:pos x="163" y="56"/>
                  </a:cxn>
                  <a:cxn ang="0">
                    <a:pos x="146" y="58"/>
                  </a:cxn>
                  <a:cxn ang="0">
                    <a:pos x="139" y="61"/>
                  </a:cxn>
                  <a:cxn ang="0">
                    <a:pos x="134" y="64"/>
                  </a:cxn>
                  <a:cxn ang="0">
                    <a:pos x="141" y="68"/>
                  </a:cxn>
                  <a:cxn ang="0">
                    <a:pos x="177" y="68"/>
                  </a:cxn>
                  <a:cxn ang="0">
                    <a:pos x="184" y="69"/>
                  </a:cxn>
                  <a:cxn ang="0">
                    <a:pos x="190" y="72"/>
                  </a:cxn>
                  <a:cxn ang="0">
                    <a:pos x="195" y="76"/>
                  </a:cxn>
                  <a:cxn ang="0">
                    <a:pos x="176" y="76"/>
                  </a:cxn>
                  <a:cxn ang="0">
                    <a:pos x="165" y="78"/>
                  </a:cxn>
                  <a:cxn ang="0">
                    <a:pos x="158" y="80"/>
                  </a:cxn>
                  <a:cxn ang="0">
                    <a:pos x="194" y="85"/>
                  </a:cxn>
                  <a:cxn ang="0">
                    <a:pos x="200" y="86"/>
                  </a:cxn>
                  <a:cxn ang="0">
                    <a:pos x="203" y="88"/>
                  </a:cxn>
                  <a:cxn ang="0">
                    <a:pos x="213" y="88"/>
                  </a:cxn>
                  <a:cxn ang="0">
                    <a:pos x="218" y="90"/>
                  </a:cxn>
                  <a:cxn ang="0">
                    <a:pos x="220" y="92"/>
                  </a:cxn>
                  <a:cxn ang="0">
                    <a:pos x="220" y="94"/>
                  </a:cxn>
                  <a:cxn ang="0">
                    <a:pos x="76" y="104"/>
                  </a:cxn>
                  <a:cxn ang="0">
                    <a:pos x="0" y="22"/>
                  </a:cxn>
                  <a:cxn ang="0">
                    <a:pos x="70" y="7"/>
                  </a:cxn>
                  <a:cxn ang="0">
                    <a:pos x="82" y="4"/>
                  </a:cxn>
                  <a:cxn ang="0">
                    <a:pos x="94" y="2"/>
                  </a:cxn>
                  <a:cxn ang="0">
                    <a:pos x="103" y="4"/>
                  </a:cxn>
                  <a:cxn ang="0">
                    <a:pos x="110" y="2"/>
                  </a:cxn>
                  <a:cxn ang="0">
                    <a:pos x="116" y="0"/>
                  </a:cxn>
                  <a:cxn ang="0">
                    <a:pos x="123" y="0"/>
                  </a:cxn>
                  <a:cxn ang="0">
                    <a:pos x="124" y="9"/>
                  </a:cxn>
                </a:cxnLst>
                <a:rect l="0" t="0" r="r" b="b"/>
                <a:pathLst>
                  <a:path w="220" h="104">
                    <a:moveTo>
                      <a:pt x="124" y="9"/>
                    </a:moveTo>
                    <a:cubicBezTo>
                      <a:pt x="110" y="8"/>
                      <a:pt x="91" y="16"/>
                      <a:pt x="76" y="16"/>
                    </a:cubicBezTo>
                    <a:lnTo>
                      <a:pt x="76" y="19"/>
                    </a:lnTo>
                    <a:lnTo>
                      <a:pt x="80" y="21"/>
                    </a:lnTo>
                    <a:lnTo>
                      <a:pt x="97" y="21"/>
                    </a:lnTo>
                    <a:lnTo>
                      <a:pt x="105" y="20"/>
                    </a:lnTo>
                    <a:lnTo>
                      <a:pt x="112" y="19"/>
                    </a:lnTo>
                    <a:lnTo>
                      <a:pt x="121" y="19"/>
                    </a:lnTo>
                    <a:lnTo>
                      <a:pt x="128" y="20"/>
                    </a:lnTo>
                    <a:lnTo>
                      <a:pt x="133" y="22"/>
                    </a:lnTo>
                    <a:lnTo>
                      <a:pt x="135" y="27"/>
                    </a:lnTo>
                    <a:lnTo>
                      <a:pt x="135" y="28"/>
                    </a:lnTo>
                    <a:cubicBezTo>
                      <a:pt x="116" y="29"/>
                      <a:pt x="99" y="25"/>
                      <a:pt x="81" y="36"/>
                    </a:cubicBezTo>
                    <a:cubicBezTo>
                      <a:pt x="102" y="41"/>
                      <a:pt x="117" y="32"/>
                      <a:pt x="139" y="37"/>
                    </a:cubicBezTo>
                    <a:lnTo>
                      <a:pt x="139" y="38"/>
                    </a:lnTo>
                    <a:lnTo>
                      <a:pt x="140" y="39"/>
                    </a:lnTo>
                    <a:lnTo>
                      <a:pt x="145" y="39"/>
                    </a:lnTo>
                    <a:lnTo>
                      <a:pt x="147" y="40"/>
                    </a:lnTo>
                    <a:lnTo>
                      <a:pt x="147" y="43"/>
                    </a:lnTo>
                    <a:lnTo>
                      <a:pt x="151" y="44"/>
                    </a:lnTo>
                    <a:lnTo>
                      <a:pt x="140" y="45"/>
                    </a:lnTo>
                    <a:lnTo>
                      <a:pt x="129" y="45"/>
                    </a:lnTo>
                    <a:lnTo>
                      <a:pt x="121" y="46"/>
                    </a:lnTo>
                    <a:lnTo>
                      <a:pt x="116" y="50"/>
                    </a:lnTo>
                    <a:cubicBezTo>
                      <a:pt x="131" y="52"/>
                      <a:pt x="145" y="54"/>
                      <a:pt x="160" y="54"/>
                    </a:cubicBezTo>
                    <a:lnTo>
                      <a:pt x="160" y="55"/>
                    </a:lnTo>
                    <a:lnTo>
                      <a:pt x="163" y="56"/>
                    </a:lnTo>
                    <a:lnTo>
                      <a:pt x="146" y="58"/>
                    </a:lnTo>
                    <a:lnTo>
                      <a:pt x="139" y="61"/>
                    </a:lnTo>
                    <a:lnTo>
                      <a:pt x="134" y="64"/>
                    </a:lnTo>
                    <a:lnTo>
                      <a:pt x="141" y="68"/>
                    </a:lnTo>
                    <a:lnTo>
                      <a:pt x="177" y="68"/>
                    </a:lnTo>
                    <a:lnTo>
                      <a:pt x="184" y="69"/>
                    </a:lnTo>
                    <a:lnTo>
                      <a:pt x="190" y="72"/>
                    </a:lnTo>
                    <a:lnTo>
                      <a:pt x="195" y="76"/>
                    </a:lnTo>
                    <a:lnTo>
                      <a:pt x="176" y="76"/>
                    </a:lnTo>
                    <a:lnTo>
                      <a:pt x="165" y="78"/>
                    </a:lnTo>
                    <a:lnTo>
                      <a:pt x="158" y="80"/>
                    </a:lnTo>
                    <a:cubicBezTo>
                      <a:pt x="169" y="86"/>
                      <a:pt x="182" y="85"/>
                      <a:pt x="194" y="85"/>
                    </a:cubicBezTo>
                    <a:lnTo>
                      <a:pt x="200" y="86"/>
                    </a:lnTo>
                    <a:lnTo>
                      <a:pt x="203" y="88"/>
                    </a:lnTo>
                    <a:lnTo>
                      <a:pt x="213" y="88"/>
                    </a:lnTo>
                    <a:lnTo>
                      <a:pt x="218" y="90"/>
                    </a:lnTo>
                    <a:lnTo>
                      <a:pt x="220" y="92"/>
                    </a:lnTo>
                    <a:lnTo>
                      <a:pt x="220" y="94"/>
                    </a:lnTo>
                    <a:cubicBezTo>
                      <a:pt x="169" y="92"/>
                      <a:pt x="126" y="91"/>
                      <a:pt x="76" y="104"/>
                    </a:cubicBezTo>
                    <a:cubicBezTo>
                      <a:pt x="68" y="71"/>
                      <a:pt x="21" y="46"/>
                      <a:pt x="0" y="22"/>
                    </a:cubicBezTo>
                    <a:cubicBezTo>
                      <a:pt x="17" y="17"/>
                      <a:pt x="52" y="10"/>
                      <a:pt x="70" y="7"/>
                    </a:cubicBezTo>
                    <a:lnTo>
                      <a:pt x="82" y="4"/>
                    </a:lnTo>
                    <a:lnTo>
                      <a:pt x="94" y="2"/>
                    </a:lnTo>
                    <a:lnTo>
                      <a:pt x="103" y="4"/>
                    </a:lnTo>
                    <a:lnTo>
                      <a:pt x="110" y="2"/>
                    </a:lnTo>
                    <a:lnTo>
                      <a:pt x="116" y="0"/>
                    </a:lnTo>
                    <a:lnTo>
                      <a:pt x="123" y="0"/>
                    </a:lnTo>
                    <a:lnTo>
                      <a:pt x="124" y="9"/>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30" name="Freeform 405">
                <a:extLst>
                  <a:ext uri="{FF2B5EF4-FFF2-40B4-BE49-F238E27FC236}">
                    <a16:creationId xmlns:a16="http://schemas.microsoft.com/office/drawing/2014/main" id="{4712D6E5-5318-42F0-849D-C8E2660D7EC7}"/>
                  </a:ext>
                </a:extLst>
              </p:cNvPr>
              <p:cNvSpPr>
                <a:spLocks noChangeArrowheads="1"/>
              </p:cNvSpPr>
              <p:nvPr/>
            </p:nvSpPr>
            <p:spPr bwMode="auto">
              <a:xfrm>
                <a:off x="1628775" y="5740400"/>
                <a:ext cx="47625" cy="25400"/>
              </a:xfrm>
              <a:custGeom>
                <a:avLst/>
                <a:gdLst/>
                <a:ahLst/>
                <a:cxnLst>
                  <a:cxn ang="0">
                    <a:pos x="75" y="3"/>
                  </a:cxn>
                  <a:cxn ang="0">
                    <a:pos x="75" y="6"/>
                  </a:cxn>
                  <a:cxn ang="0">
                    <a:pos x="0" y="39"/>
                  </a:cxn>
                  <a:cxn ang="0">
                    <a:pos x="2" y="33"/>
                  </a:cxn>
                  <a:cxn ang="0">
                    <a:pos x="8" y="27"/>
                  </a:cxn>
                  <a:cxn ang="0">
                    <a:pos x="15" y="22"/>
                  </a:cxn>
                  <a:cxn ang="0">
                    <a:pos x="47" y="8"/>
                  </a:cxn>
                  <a:cxn ang="0">
                    <a:pos x="57" y="4"/>
                  </a:cxn>
                  <a:cxn ang="0">
                    <a:pos x="67" y="0"/>
                  </a:cxn>
                  <a:cxn ang="0">
                    <a:pos x="74" y="0"/>
                  </a:cxn>
                  <a:cxn ang="0">
                    <a:pos x="75" y="2"/>
                  </a:cxn>
                  <a:cxn ang="0">
                    <a:pos x="75" y="3"/>
                  </a:cxn>
                </a:cxnLst>
                <a:rect l="0" t="0" r="r" b="b"/>
                <a:pathLst>
                  <a:path w="75" h="39">
                    <a:moveTo>
                      <a:pt x="75" y="3"/>
                    </a:moveTo>
                    <a:lnTo>
                      <a:pt x="75" y="6"/>
                    </a:lnTo>
                    <a:cubicBezTo>
                      <a:pt x="43" y="14"/>
                      <a:pt x="28" y="25"/>
                      <a:pt x="0" y="39"/>
                    </a:cubicBezTo>
                    <a:lnTo>
                      <a:pt x="2" y="33"/>
                    </a:lnTo>
                    <a:lnTo>
                      <a:pt x="8" y="27"/>
                    </a:lnTo>
                    <a:lnTo>
                      <a:pt x="15" y="22"/>
                    </a:lnTo>
                    <a:lnTo>
                      <a:pt x="47" y="8"/>
                    </a:lnTo>
                    <a:lnTo>
                      <a:pt x="57" y="4"/>
                    </a:lnTo>
                    <a:lnTo>
                      <a:pt x="67" y="0"/>
                    </a:lnTo>
                    <a:lnTo>
                      <a:pt x="74" y="0"/>
                    </a:lnTo>
                    <a:lnTo>
                      <a:pt x="75" y="2"/>
                    </a:lnTo>
                    <a:lnTo>
                      <a:pt x="75" y="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31" name="Freeform 406">
                <a:extLst>
                  <a:ext uri="{FF2B5EF4-FFF2-40B4-BE49-F238E27FC236}">
                    <a16:creationId xmlns:a16="http://schemas.microsoft.com/office/drawing/2014/main" id="{D4886856-38D8-419B-87DF-6A3BFB7D6F88}"/>
                  </a:ext>
                </a:extLst>
              </p:cNvPr>
              <p:cNvSpPr>
                <a:spLocks noChangeArrowheads="1"/>
              </p:cNvSpPr>
              <p:nvPr/>
            </p:nvSpPr>
            <p:spPr bwMode="auto">
              <a:xfrm>
                <a:off x="1096963" y="5761038"/>
                <a:ext cx="449263" cy="85725"/>
              </a:xfrm>
              <a:custGeom>
                <a:avLst/>
                <a:gdLst/>
                <a:ahLst/>
                <a:cxnLst>
                  <a:cxn ang="0">
                    <a:pos x="698" y="1"/>
                  </a:cxn>
                  <a:cxn ang="0">
                    <a:pos x="685" y="4"/>
                  </a:cxn>
                  <a:cxn ang="0">
                    <a:pos x="668" y="8"/>
                  </a:cxn>
                  <a:cxn ang="0">
                    <a:pos x="655" y="12"/>
                  </a:cxn>
                  <a:cxn ang="0">
                    <a:pos x="655" y="20"/>
                  </a:cxn>
                  <a:cxn ang="0">
                    <a:pos x="705" y="16"/>
                  </a:cxn>
                  <a:cxn ang="0">
                    <a:pos x="656" y="36"/>
                  </a:cxn>
                  <a:cxn ang="0">
                    <a:pos x="668" y="42"/>
                  </a:cxn>
                  <a:cxn ang="0">
                    <a:pos x="680" y="39"/>
                  </a:cxn>
                  <a:cxn ang="0">
                    <a:pos x="680" y="42"/>
                  </a:cxn>
                  <a:cxn ang="0">
                    <a:pos x="664" y="45"/>
                  </a:cxn>
                  <a:cxn ang="0">
                    <a:pos x="657" y="67"/>
                  </a:cxn>
                  <a:cxn ang="0">
                    <a:pos x="524" y="72"/>
                  </a:cxn>
                  <a:cxn ang="0">
                    <a:pos x="512" y="68"/>
                  </a:cxn>
                  <a:cxn ang="0">
                    <a:pos x="495" y="69"/>
                  </a:cxn>
                  <a:cxn ang="0">
                    <a:pos x="481" y="70"/>
                  </a:cxn>
                  <a:cxn ang="0">
                    <a:pos x="313" y="86"/>
                  </a:cxn>
                  <a:cxn ang="0">
                    <a:pos x="310" y="94"/>
                  </a:cxn>
                  <a:cxn ang="0">
                    <a:pos x="295" y="99"/>
                  </a:cxn>
                  <a:cxn ang="0">
                    <a:pos x="277" y="102"/>
                  </a:cxn>
                  <a:cxn ang="0">
                    <a:pos x="259" y="104"/>
                  </a:cxn>
                  <a:cxn ang="0">
                    <a:pos x="131" y="132"/>
                  </a:cxn>
                  <a:cxn ang="0">
                    <a:pos x="129" y="128"/>
                  </a:cxn>
                  <a:cxn ang="0">
                    <a:pos x="120" y="128"/>
                  </a:cxn>
                  <a:cxn ang="0">
                    <a:pos x="111" y="132"/>
                  </a:cxn>
                  <a:cxn ang="0">
                    <a:pos x="112" y="129"/>
                  </a:cxn>
                  <a:cxn ang="0">
                    <a:pos x="125" y="117"/>
                  </a:cxn>
                  <a:cxn ang="0">
                    <a:pos x="111" y="112"/>
                  </a:cxn>
                  <a:cxn ang="0">
                    <a:pos x="94" y="117"/>
                  </a:cxn>
                  <a:cxn ang="0">
                    <a:pos x="117" y="107"/>
                  </a:cxn>
                  <a:cxn ang="0">
                    <a:pos x="39" y="115"/>
                  </a:cxn>
                  <a:cxn ang="0">
                    <a:pos x="53" y="110"/>
                  </a:cxn>
                  <a:cxn ang="0">
                    <a:pos x="70" y="103"/>
                  </a:cxn>
                  <a:cxn ang="0">
                    <a:pos x="88" y="97"/>
                  </a:cxn>
                  <a:cxn ang="0">
                    <a:pos x="106" y="91"/>
                  </a:cxn>
                  <a:cxn ang="0">
                    <a:pos x="107" y="83"/>
                  </a:cxn>
                  <a:cxn ang="0">
                    <a:pos x="101" y="76"/>
                  </a:cxn>
                  <a:cxn ang="0">
                    <a:pos x="100" y="72"/>
                  </a:cxn>
                  <a:cxn ang="0">
                    <a:pos x="274" y="25"/>
                  </a:cxn>
                  <a:cxn ang="0">
                    <a:pos x="275" y="27"/>
                  </a:cxn>
                  <a:cxn ang="0">
                    <a:pos x="280" y="30"/>
                  </a:cxn>
                  <a:cxn ang="0">
                    <a:pos x="425" y="10"/>
                  </a:cxn>
                  <a:cxn ang="0">
                    <a:pos x="640" y="0"/>
                  </a:cxn>
                  <a:cxn ang="0">
                    <a:pos x="645" y="4"/>
                  </a:cxn>
                </a:cxnLst>
                <a:rect l="0" t="0" r="r" b="b"/>
                <a:pathLst>
                  <a:path w="705" h="134">
                    <a:moveTo>
                      <a:pt x="646" y="7"/>
                    </a:moveTo>
                    <a:lnTo>
                      <a:pt x="698" y="1"/>
                    </a:lnTo>
                    <a:lnTo>
                      <a:pt x="692" y="3"/>
                    </a:lnTo>
                    <a:lnTo>
                      <a:pt x="685" y="4"/>
                    </a:lnTo>
                    <a:lnTo>
                      <a:pt x="675" y="7"/>
                    </a:lnTo>
                    <a:lnTo>
                      <a:pt x="668" y="8"/>
                    </a:lnTo>
                    <a:lnTo>
                      <a:pt x="661" y="9"/>
                    </a:lnTo>
                    <a:lnTo>
                      <a:pt x="655" y="12"/>
                    </a:lnTo>
                    <a:lnTo>
                      <a:pt x="652" y="15"/>
                    </a:lnTo>
                    <a:lnTo>
                      <a:pt x="655" y="20"/>
                    </a:lnTo>
                    <a:lnTo>
                      <a:pt x="657" y="23"/>
                    </a:lnTo>
                    <a:cubicBezTo>
                      <a:pt x="675" y="25"/>
                      <a:pt x="692" y="15"/>
                      <a:pt x="705" y="16"/>
                    </a:cubicBezTo>
                    <a:cubicBezTo>
                      <a:pt x="691" y="23"/>
                      <a:pt x="666" y="21"/>
                      <a:pt x="656" y="31"/>
                    </a:cubicBezTo>
                    <a:lnTo>
                      <a:pt x="656" y="36"/>
                    </a:lnTo>
                    <a:lnTo>
                      <a:pt x="662" y="42"/>
                    </a:lnTo>
                    <a:lnTo>
                      <a:pt x="668" y="42"/>
                    </a:lnTo>
                    <a:lnTo>
                      <a:pt x="674" y="40"/>
                    </a:lnTo>
                    <a:lnTo>
                      <a:pt x="680" y="39"/>
                    </a:lnTo>
                    <a:lnTo>
                      <a:pt x="686" y="39"/>
                    </a:lnTo>
                    <a:lnTo>
                      <a:pt x="680" y="42"/>
                    </a:lnTo>
                    <a:lnTo>
                      <a:pt x="673" y="43"/>
                    </a:lnTo>
                    <a:lnTo>
                      <a:pt x="664" y="45"/>
                    </a:lnTo>
                    <a:lnTo>
                      <a:pt x="657" y="47"/>
                    </a:lnTo>
                    <a:lnTo>
                      <a:pt x="657" y="67"/>
                    </a:lnTo>
                    <a:cubicBezTo>
                      <a:pt x="614" y="72"/>
                      <a:pt x="571" y="74"/>
                      <a:pt x="527" y="76"/>
                    </a:cubicBezTo>
                    <a:lnTo>
                      <a:pt x="524" y="72"/>
                    </a:lnTo>
                    <a:lnTo>
                      <a:pt x="519" y="69"/>
                    </a:lnTo>
                    <a:lnTo>
                      <a:pt x="512" y="68"/>
                    </a:lnTo>
                    <a:lnTo>
                      <a:pt x="505" y="68"/>
                    </a:lnTo>
                    <a:lnTo>
                      <a:pt x="495" y="69"/>
                    </a:lnTo>
                    <a:lnTo>
                      <a:pt x="488" y="70"/>
                    </a:lnTo>
                    <a:lnTo>
                      <a:pt x="481" y="70"/>
                    </a:lnTo>
                    <a:lnTo>
                      <a:pt x="473" y="72"/>
                    </a:lnTo>
                    <a:cubicBezTo>
                      <a:pt x="420" y="74"/>
                      <a:pt x="366" y="82"/>
                      <a:pt x="313" y="86"/>
                    </a:cubicBezTo>
                    <a:lnTo>
                      <a:pt x="313" y="91"/>
                    </a:lnTo>
                    <a:lnTo>
                      <a:pt x="310" y="94"/>
                    </a:lnTo>
                    <a:lnTo>
                      <a:pt x="304" y="97"/>
                    </a:lnTo>
                    <a:lnTo>
                      <a:pt x="295" y="99"/>
                    </a:lnTo>
                    <a:lnTo>
                      <a:pt x="286" y="100"/>
                    </a:lnTo>
                    <a:lnTo>
                      <a:pt x="277" y="102"/>
                    </a:lnTo>
                    <a:lnTo>
                      <a:pt x="266" y="103"/>
                    </a:lnTo>
                    <a:lnTo>
                      <a:pt x="259" y="104"/>
                    </a:lnTo>
                    <a:cubicBezTo>
                      <a:pt x="215" y="112"/>
                      <a:pt x="175" y="122"/>
                      <a:pt x="133" y="133"/>
                    </a:cubicBezTo>
                    <a:lnTo>
                      <a:pt x="131" y="132"/>
                    </a:lnTo>
                    <a:lnTo>
                      <a:pt x="130" y="129"/>
                    </a:lnTo>
                    <a:lnTo>
                      <a:pt x="129" y="128"/>
                    </a:lnTo>
                    <a:lnTo>
                      <a:pt x="125" y="127"/>
                    </a:lnTo>
                    <a:lnTo>
                      <a:pt x="120" y="128"/>
                    </a:lnTo>
                    <a:lnTo>
                      <a:pt x="115" y="129"/>
                    </a:lnTo>
                    <a:lnTo>
                      <a:pt x="111" y="132"/>
                    </a:lnTo>
                    <a:lnTo>
                      <a:pt x="106" y="134"/>
                    </a:lnTo>
                    <a:lnTo>
                      <a:pt x="112" y="129"/>
                    </a:lnTo>
                    <a:lnTo>
                      <a:pt x="121" y="123"/>
                    </a:lnTo>
                    <a:lnTo>
                      <a:pt x="125" y="117"/>
                    </a:lnTo>
                    <a:lnTo>
                      <a:pt x="118" y="111"/>
                    </a:lnTo>
                    <a:lnTo>
                      <a:pt x="111" y="112"/>
                    </a:lnTo>
                    <a:lnTo>
                      <a:pt x="101" y="115"/>
                    </a:lnTo>
                    <a:lnTo>
                      <a:pt x="94" y="117"/>
                    </a:lnTo>
                    <a:cubicBezTo>
                      <a:pt x="83" y="122"/>
                      <a:pt x="68" y="129"/>
                      <a:pt x="55" y="129"/>
                    </a:cubicBezTo>
                    <a:cubicBezTo>
                      <a:pt x="76" y="123"/>
                      <a:pt x="96" y="113"/>
                      <a:pt x="117" y="107"/>
                    </a:cubicBezTo>
                    <a:lnTo>
                      <a:pt x="112" y="96"/>
                    </a:lnTo>
                    <a:cubicBezTo>
                      <a:pt x="91" y="98"/>
                      <a:pt x="59" y="108"/>
                      <a:pt x="39" y="115"/>
                    </a:cubicBezTo>
                    <a:lnTo>
                      <a:pt x="46" y="113"/>
                    </a:lnTo>
                    <a:lnTo>
                      <a:pt x="53" y="110"/>
                    </a:lnTo>
                    <a:lnTo>
                      <a:pt x="61" y="107"/>
                    </a:lnTo>
                    <a:lnTo>
                      <a:pt x="70" y="103"/>
                    </a:lnTo>
                    <a:lnTo>
                      <a:pt x="79" y="100"/>
                    </a:lnTo>
                    <a:lnTo>
                      <a:pt x="88" y="97"/>
                    </a:lnTo>
                    <a:lnTo>
                      <a:pt x="97" y="93"/>
                    </a:lnTo>
                    <a:lnTo>
                      <a:pt x="106" y="91"/>
                    </a:lnTo>
                    <a:lnTo>
                      <a:pt x="109" y="86"/>
                    </a:lnTo>
                    <a:lnTo>
                      <a:pt x="107" y="83"/>
                    </a:lnTo>
                    <a:lnTo>
                      <a:pt x="105" y="80"/>
                    </a:lnTo>
                    <a:lnTo>
                      <a:pt x="101" y="76"/>
                    </a:lnTo>
                    <a:cubicBezTo>
                      <a:pt x="68" y="87"/>
                      <a:pt x="34" y="99"/>
                      <a:pt x="0" y="109"/>
                    </a:cubicBezTo>
                    <a:cubicBezTo>
                      <a:pt x="35" y="95"/>
                      <a:pt x="62" y="80"/>
                      <a:pt x="100" y="72"/>
                    </a:cubicBezTo>
                    <a:lnTo>
                      <a:pt x="100" y="67"/>
                    </a:lnTo>
                    <a:cubicBezTo>
                      <a:pt x="160" y="51"/>
                      <a:pt x="213" y="32"/>
                      <a:pt x="274" y="25"/>
                    </a:cubicBezTo>
                    <a:lnTo>
                      <a:pt x="274" y="26"/>
                    </a:lnTo>
                    <a:lnTo>
                      <a:pt x="275" y="27"/>
                    </a:lnTo>
                    <a:lnTo>
                      <a:pt x="278" y="28"/>
                    </a:lnTo>
                    <a:lnTo>
                      <a:pt x="280" y="30"/>
                    </a:lnTo>
                    <a:lnTo>
                      <a:pt x="304" y="26"/>
                    </a:lnTo>
                    <a:cubicBezTo>
                      <a:pt x="340" y="18"/>
                      <a:pt x="388" y="14"/>
                      <a:pt x="425" y="10"/>
                    </a:cubicBezTo>
                    <a:cubicBezTo>
                      <a:pt x="473" y="14"/>
                      <a:pt x="479" y="1"/>
                      <a:pt x="524" y="4"/>
                    </a:cubicBezTo>
                    <a:cubicBezTo>
                      <a:pt x="563" y="4"/>
                      <a:pt x="602" y="6"/>
                      <a:pt x="640" y="0"/>
                    </a:cubicBezTo>
                    <a:lnTo>
                      <a:pt x="640" y="2"/>
                    </a:lnTo>
                    <a:lnTo>
                      <a:pt x="645" y="4"/>
                    </a:lnTo>
                    <a:lnTo>
                      <a:pt x="646" y="7"/>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32" name="Freeform 407">
                <a:extLst>
                  <a:ext uri="{FF2B5EF4-FFF2-40B4-BE49-F238E27FC236}">
                    <a16:creationId xmlns:a16="http://schemas.microsoft.com/office/drawing/2014/main" id="{9E186798-5538-4FFF-991B-D6525690B262}"/>
                  </a:ext>
                </a:extLst>
              </p:cNvPr>
              <p:cNvSpPr>
                <a:spLocks noChangeArrowheads="1"/>
              </p:cNvSpPr>
              <p:nvPr/>
            </p:nvSpPr>
            <p:spPr bwMode="auto">
              <a:xfrm>
                <a:off x="1276350" y="5772150"/>
                <a:ext cx="131763" cy="17463"/>
              </a:xfrm>
              <a:custGeom>
                <a:avLst/>
                <a:gdLst/>
                <a:ahLst/>
                <a:cxnLst>
                  <a:cxn ang="0">
                    <a:pos x="208" y="7"/>
                  </a:cxn>
                  <a:cxn ang="0">
                    <a:pos x="208" y="9"/>
                  </a:cxn>
                  <a:cxn ang="0">
                    <a:pos x="57" y="21"/>
                  </a:cxn>
                  <a:cxn ang="0">
                    <a:pos x="33" y="24"/>
                  </a:cxn>
                  <a:cxn ang="0">
                    <a:pos x="9" y="28"/>
                  </a:cxn>
                  <a:cxn ang="0">
                    <a:pos x="5" y="26"/>
                  </a:cxn>
                  <a:cxn ang="0">
                    <a:pos x="2" y="22"/>
                  </a:cxn>
                  <a:cxn ang="0">
                    <a:pos x="1" y="20"/>
                  </a:cxn>
                  <a:cxn ang="0">
                    <a:pos x="0" y="16"/>
                  </a:cxn>
                  <a:cxn ang="0">
                    <a:pos x="25" y="13"/>
                  </a:cxn>
                  <a:cxn ang="0">
                    <a:pos x="49" y="9"/>
                  </a:cxn>
                  <a:cxn ang="0">
                    <a:pos x="75" y="7"/>
                  </a:cxn>
                  <a:cxn ang="0">
                    <a:pos x="100" y="4"/>
                  </a:cxn>
                  <a:cxn ang="0">
                    <a:pos x="127" y="2"/>
                  </a:cxn>
                  <a:cxn ang="0">
                    <a:pos x="177" y="0"/>
                  </a:cxn>
                  <a:cxn ang="0">
                    <a:pos x="202" y="0"/>
                  </a:cxn>
                  <a:cxn ang="0">
                    <a:pos x="208" y="7"/>
                  </a:cxn>
                </a:cxnLst>
                <a:rect l="0" t="0" r="r" b="b"/>
                <a:pathLst>
                  <a:path w="208" h="28">
                    <a:moveTo>
                      <a:pt x="208" y="7"/>
                    </a:moveTo>
                    <a:lnTo>
                      <a:pt x="208" y="9"/>
                    </a:lnTo>
                    <a:cubicBezTo>
                      <a:pt x="158" y="14"/>
                      <a:pt x="107" y="15"/>
                      <a:pt x="57" y="21"/>
                    </a:cubicBezTo>
                    <a:lnTo>
                      <a:pt x="33" y="24"/>
                    </a:lnTo>
                    <a:lnTo>
                      <a:pt x="9" y="28"/>
                    </a:lnTo>
                    <a:lnTo>
                      <a:pt x="5" y="26"/>
                    </a:lnTo>
                    <a:lnTo>
                      <a:pt x="2" y="22"/>
                    </a:lnTo>
                    <a:lnTo>
                      <a:pt x="1" y="20"/>
                    </a:lnTo>
                    <a:lnTo>
                      <a:pt x="0" y="16"/>
                    </a:lnTo>
                    <a:lnTo>
                      <a:pt x="25" y="13"/>
                    </a:lnTo>
                    <a:lnTo>
                      <a:pt x="49" y="9"/>
                    </a:lnTo>
                    <a:lnTo>
                      <a:pt x="75" y="7"/>
                    </a:lnTo>
                    <a:lnTo>
                      <a:pt x="100" y="4"/>
                    </a:lnTo>
                    <a:lnTo>
                      <a:pt x="127" y="2"/>
                    </a:lnTo>
                    <a:lnTo>
                      <a:pt x="177" y="0"/>
                    </a:lnTo>
                    <a:lnTo>
                      <a:pt x="202" y="0"/>
                    </a:lnTo>
                    <a:lnTo>
                      <a:pt x="208" y="7"/>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33" name="Freeform 408">
                <a:extLst>
                  <a:ext uri="{FF2B5EF4-FFF2-40B4-BE49-F238E27FC236}">
                    <a16:creationId xmlns:a16="http://schemas.microsoft.com/office/drawing/2014/main" id="{3CA131A3-7108-4D75-B022-C54707575015}"/>
                  </a:ext>
                </a:extLst>
              </p:cNvPr>
              <p:cNvSpPr>
                <a:spLocks noChangeArrowheads="1"/>
              </p:cNvSpPr>
              <p:nvPr/>
            </p:nvSpPr>
            <p:spPr bwMode="auto">
              <a:xfrm>
                <a:off x="1284288" y="5783263"/>
                <a:ext cx="128588" cy="17463"/>
              </a:xfrm>
              <a:custGeom>
                <a:avLst/>
                <a:gdLst/>
                <a:ahLst/>
                <a:cxnLst>
                  <a:cxn ang="0">
                    <a:pos x="202" y="4"/>
                  </a:cxn>
                  <a:cxn ang="0">
                    <a:pos x="202" y="8"/>
                  </a:cxn>
                  <a:cxn ang="0">
                    <a:pos x="5" y="28"/>
                  </a:cxn>
                  <a:cxn ang="0">
                    <a:pos x="0" y="16"/>
                  </a:cxn>
                  <a:cxn ang="0">
                    <a:pos x="200" y="0"/>
                  </a:cxn>
                  <a:cxn ang="0">
                    <a:pos x="202" y="4"/>
                  </a:cxn>
                </a:cxnLst>
                <a:rect l="0" t="0" r="r" b="b"/>
                <a:pathLst>
                  <a:path w="202" h="28">
                    <a:moveTo>
                      <a:pt x="202" y="4"/>
                    </a:moveTo>
                    <a:lnTo>
                      <a:pt x="202" y="8"/>
                    </a:lnTo>
                    <a:cubicBezTo>
                      <a:pt x="140" y="14"/>
                      <a:pt x="67" y="17"/>
                      <a:pt x="5" y="28"/>
                    </a:cubicBezTo>
                    <a:lnTo>
                      <a:pt x="0" y="16"/>
                    </a:lnTo>
                    <a:cubicBezTo>
                      <a:pt x="67" y="4"/>
                      <a:pt x="131" y="1"/>
                      <a:pt x="200" y="0"/>
                    </a:cubicBezTo>
                    <a:lnTo>
                      <a:pt x="202" y="4"/>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34" name="Freeform 409">
                <a:extLst>
                  <a:ext uri="{FF2B5EF4-FFF2-40B4-BE49-F238E27FC236}">
                    <a16:creationId xmlns:a16="http://schemas.microsoft.com/office/drawing/2014/main" id="{5FE36710-ECB1-4CF8-A1EC-3360C6A70F12}"/>
                  </a:ext>
                </a:extLst>
              </p:cNvPr>
              <p:cNvSpPr>
                <a:spLocks noChangeArrowheads="1"/>
              </p:cNvSpPr>
              <p:nvPr/>
            </p:nvSpPr>
            <p:spPr bwMode="auto">
              <a:xfrm>
                <a:off x="1528763" y="5791200"/>
                <a:ext cx="107950" cy="46038"/>
              </a:xfrm>
              <a:custGeom>
                <a:avLst/>
                <a:gdLst/>
                <a:ahLst/>
                <a:cxnLst>
                  <a:cxn ang="0">
                    <a:pos x="140" y="7"/>
                  </a:cxn>
                  <a:cxn ang="0">
                    <a:pos x="44" y="36"/>
                  </a:cxn>
                  <a:cxn ang="0">
                    <a:pos x="146" y="16"/>
                  </a:cxn>
                  <a:cxn ang="0">
                    <a:pos x="146" y="19"/>
                  </a:cxn>
                  <a:cxn ang="0">
                    <a:pos x="50" y="49"/>
                  </a:cxn>
                  <a:cxn ang="0">
                    <a:pos x="157" y="27"/>
                  </a:cxn>
                  <a:cxn ang="0">
                    <a:pos x="158" y="30"/>
                  </a:cxn>
                  <a:cxn ang="0">
                    <a:pos x="163" y="31"/>
                  </a:cxn>
                  <a:cxn ang="0">
                    <a:pos x="165" y="33"/>
                  </a:cxn>
                  <a:cxn ang="0">
                    <a:pos x="170" y="36"/>
                  </a:cxn>
                  <a:cxn ang="0">
                    <a:pos x="68" y="66"/>
                  </a:cxn>
                  <a:cxn ang="0">
                    <a:pos x="50" y="69"/>
                  </a:cxn>
                  <a:cxn ang="0">
                    <a:pos x="32" y="73"/>
                  </a:cxn>
                  <a:cxn ang="0">
                    <a:pos x="20" y="63"/>
                  </a:cxn>
                  <a:cxn ang="0">
                    <a:pos x="9" y="54"/>
                  </a:cxn>
                  <a:cxn ang="0">
                    <a:pos x="1" y="43"/>
                  </a:cxn>
                  <a:cxn ang="0">
                    <a:pos x="0" y="31"/>
                  </a:cxn>
                  <a:cxn ang="0">
                    <a:pos x="135" y="0"/>
                  </a:cxn>
                  <a:cxn ang="0">
                    <a:pos x="140" y="7"/>
                  </a:cxn>
                </a:cxnLst>
                <a:rect l="0" t="0" r="r" b="b"/>
                <a:pathLst>
                  <a:path w="170" h="73">
                    <a:moveTo>
                      <a:pt x="140" y="7"/>
                    </a:moveTo>
                    <a:cubicBezTo>
                      <a:pt x="109" y="17"/>
                      <a:pt x="73" y="24"/>
                      <a:pt x="44" y="36"/>
                    </a:cubicBezTo>
                    <a:cubicBezTo>
                      <a:pt x="59" y="43"/>
                      <a:pt x="123" y="15"/>
                      <a:pt x="146" y="16"/>
                    </a:cubicBezTo>
                    <a:lnTo>
                      <a:pt x="146" y="19"/>
                    </a:lnTo>
                    <a:cubicBezTo>
                      <a:pt x="113" y="29"/>
                      <a:pt x="82" y="37"/>
                      <a:pt x="50" y="49"/>
                    </a:cubicBezTo>
                    <a:cubicBezTo>
                      <a:pt x="86" y="51"/>
                      <a:pt x="121" y="36"/>
                      <a:pt x="157" y="27"/>
                    </a:cubicBezTo>
                    <a:lnTo>
                      <a:pt x="158" y="30"/>
                    </a:lnTo>
                    <a:lnTo>
                      <a:pt x="163" y="31"/>
                    </a:lnTo>
                    <a:lnTo>
                      <a:pt x="165" y="33"/>
                    </a:lnTo>
                    <a:lnTo>
                      <a:pt x="170" y="36"/>
                    </a:lnTo>
                    <a:cubicBezTo>
                      <a:pt x="135" y="45"/>
                      <a:pt x="103" y="57"/>
                      <a:pt x="68" y="66"/>
                    </a:cubicBezTo>
                    <a:lnTo>
                      <a:pt x="50" y="69"/>
                    </a:lnTo>
                    <a:lnTo>
                      <a:pt x="32" y="73"/>
                    </a:lnTo>
                    <a:lnTo>
                      <a:pt x="20" y="63"/>
                    </a:lnTo>
                    <a:lnTo>
                      <a:pt x="9" y="54"/>
                    </a:lnTo>
                    <a:lnTo>
                      <a:pt x="1" y="43"/>
                    </a:lnTo>
                    <a:lnTo>
                      <a:pt x="0" y="31"/>
                    </a:lnTo>
                    <a:cubicBezTo>
                      <a:pt x="45" y="24"/>
                      <a:pt x="92" y="16"/>
                      <a:pt x="135" y="0"/>
                    </a:cubicBezTo>
                    <a:lnTo>
                      <a:pt x="140" y="7"/>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35" name="Freeform 410">
                <a:extLst>
                  <a:ext uri="{FF2B5EF4-FFF2-40B4-BE49-F238E27FC236}">
                    <a16:creationId xmlns:a16="http://schemas.microsoft.com/office/drawing/2014/main" id="{08EF71F6-7637-4237-B361-EC7E4642576E}"/>
                  </a:ext>
                </a:extLst>
              </p:cNvPr>
              <p:cNvSpPr>
                <a:spLocks noChangeArrowheads="1"/>
              </p:cNvSpPr>
              <p:nvPr/>
            </p:nvSpPr>
            <p:spPr bwMode="auto">
              <a:xfrm>
                <a:off x="1289050" y="5794375"/>
                <a:ext cx="131763" cy="20638"/>
              </a:xfrm>
              <a:custGeom>
                <a:avLst/>
                <a:gdLst/>
                <a:ahLst/>
                <a:cxnLst>
                  <a:cxn ang="0">
                    <a:pos x="208" y="8"/>
                  </a:cxn>
                  <a:cxn ang="0">
                    <a:pos x="208" y="13"/>
                  </a:cxn>
                  <a:cxn ang="0">
                    <a:pos x="9" y="33"/>
                  </a:cxn>
                  <a:cxn ang="0">
                    <a:pos x="0" y="16"/>
                  </a:cxn>
                  <a:cxn ang="0">
                    <a:pos x="202" y="0"/>
                  </a:cxn>
                  <a:cxn ang="0">
                    <a:pos x="208" y="8"/>
                  </a:cxn>
                </a:cxnLst>
                <a:rect l="0" t="0" r="r" b="b"/>
                <a:pathLst>
                  <a:path w="208" h="33">
                    <a:moveTo>
                      <a:pt x="208" y="8"/>
                    </a:moveTo>
                    <a:lnTo>
                      <a:pt x="208" y="13"/>
                    </a:lnTo>
                    <a:cubicBezTo>
                      <a:pt x="141" y="16"/>
                      <a:pt x="76" y="23"/>
                      <a:pt x="9" y="33"/>
                    </a:cubicBezTo>
                    <a:lnTo>
                      <a:pt x="0" y="16"/>
                    </a:lnTo>
                    <a:cubicBezTo>
                      <a:pt x="68" y="8"/>
                      <a:pt x="133" y="0"/>
                      <a:pt x="202" y="0"/>
                    </a:cubicBezTo>
                    <a:lnTo>
                      <a:pt x="208" y="8"/>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36" name="Freeform 411">
                <a:extLst>
                  <a:ext uri="{FF2B5EF4-FFF2-40B4-BE49-F238E27FC236}">
                    <a16:creationId xmlns:a16="http://schemas.microsoft.com/office/drawing/2014/main" id="{66ECB6D8-ABBF-4C99-AF39-23EF4E89B1D1}"/>
                  </a:ext>
                </a:extLst>
              </p:cNvPr>
              <p:cNvSpPr>
                <a:spLocks noChangeArrowheads="1"/>
              </p:cNvSpPr>
              <p:nvPr/>
            </p:nvSpPr>
            <p:spPr bwMode="auto">
              <a:xfrm>
                <a:off x="1789113" y="5799138"/>
                <a:ext cx="76200" cy="6350"/>
              </a:xfrm>
              <a:custGeom>
                <a:avLst/>
                <a:gdLst/>
                <a:ahLst/>
                <a:cxnLst>
                  <a:cxn ang="0">
                    <a:pos x="118" y="9"/>
                  </a:cxn>
                  <a:cxn ang="0">
                    <a:pos x="0" y="5"/>
                  </a:cxn>
                  <a:cxn ang="0">
                    <a:pos x="118" y="6"/>
                  </a:cxn>
                  <a:cxn ang="0">
                    <a:pos x="118" y="9"/>
                  </a:cxn>
                </a:cxnLst>
                <a:rect l="0" t="0" r="r" b="b"/>
                <a:pathLst>
                  <a:path w="118" h="9">
                    <a:moveTo>
                      <a:pt x="118" y="9"/>
                    </a:moveTo>
                    <a:cubicBezTo>
                      <a:pt x="84" y="2"/>
                      <a:pt x="36" y="7"/>
                      <a:pt x="0" y="5"/>
                    </a:cubicBezTo>
                    <a:cubicBezTo>
                      <a:pt x="43" y="4"/>
                      <a:pt x="74" y="0"/>
                      <a:pt x="118" y="6"/>
                    </a:cubicBezTo>
                    <a:lnTo>
                      <a:pt x="118" y="9"/>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37" name="Freeform 412">
                <a:extLst>
                  <a:ext uri="{FF2B5EF4-FFF2-40B4-BE49-F238E27FC236}">
                    <a16:creationId xmlns:a16="http://schemas.microsoft.com/office/drawing/2014/main" id="{5F322259-6CA1-4AD7-B880-5BCAE16234C0}"/>
                  </a:ext>
                </a:extLst>
              </p:cNvPr>
              <p:cNvSpPr>
                <a:spLocks noChangeArrowheads="1"/>
              </p:cNvSpPr>
              <p:nvPr/>
            </p:nvSpPr>
            <p:spPr bwMode="auto">
              <a:xfrm>
                <a:off x="1665288" y="5808663"/>
                <a:ext cx="150813" cy="50800"/>
              </a:xfrm>
              <a:custGeom>
                <a:avLst/>
                <a:gdLst/>
                <a:ahLst/>
                <a:cxnLst>
                  <a:cxn ang="0">
                    <a:pos x="138" y="12"/>
                  </a:cxn>
                  <a:cxn ang="0">
                    <a:pos x="238" y="73"/>
                  </a:cxn>
                  <a:cxn ang="0">
                    <a:pos x="106" y="80"/>
                  </a:cxn>
                  <a:cxn ang="0">
                    <a:pos x="0" y="13"/>
                  </a:cxn>
                  <a:cxn ang="0">
                    <a:pos x="15" y="10"/>
                  </a:cxn>
                  <a:cxn ang="0">
                    <a:pos x="30" y="8"/>
                  </a:cxn>
                  <a:cxn ang="0">
                    <a:pos x="45" y="6"/>
                  </a:cxn>
                  <a:cxn ang="0">
                    <a:pos x="60" y="4"/>
                  </a:cxn>
                  <a:cxn ang="0">
                    <a:pos x="76" y="4"/>
                  </a:cxn>
                  <a:cxn ang="0">
                    <a:pos x="92" y="2"/>
                  </a:cxn>
                  <a:cxn ang="0">
                    <a:pos x="108" y="1"/>
                  </a:cxn>
                  <a:cxn ang="0">
                    <a:pos x="124" y="0"/>
                  </a:cxn>
                  <a:cxn ang="0">
                    <a:pos x="138" y="12"/>
                  </a:cxn>
                </a:cxnLst>
                <a:rect l="0" t="0" r="r" b="b"/>
                <a:pathLst>
                  <a:path w="238" h="80">
                    <a:moveTo>
                      <a:pt x="138" y="12"/>
                    </a:moveTo>
                    <a:cubicBezTo>
                      <a:pt x="173" y="29"/>
                      <a:pt x="209" y="45"/>
                      <a:pt x="238" y="73"/>
                    </a:cubicBezTo>
                    <a:cubicBezTo>
                      <a:pt x="193" y="78"/>
                      <a:pt x="152" y="79"/>
                      <a:pt x="106" y="80"/>
                    </a:cubicBezTo>
                    <a:cubicBezTo>
                      <a:pt x="88" y="43"/>
                      <a:pt x="35" y="27"/>
                      <a:pt x="0" y="13"/>
                    </a:cubicBezTo>
                    <a:lnTo>
                      <a:pt x="15" y="10"/>
                    </a:lnTo>
                    <a:lnTo>
                      <a:pt x="30" y="8"/>
                    </a:lnTo>
                    <a:lnTo>
                      <a:pt x="45" y="6"/>
                    </a:lnTo>
                    <a:lnTo>
                      <a:pt x="60" y="4"/>
                    </a:lnTo>
                    <a:lnTo>
                      <a:pt x="76" y="4"/>
                    </a:lnTo>
                    <a:lnTo>
                      <a:pt x="92" y="2"/>
                    </a:lnTo>
                    <a:lnTo>
                      <a:pt x="108" y="1"/>
                    </a:lnTo>
                    <a:lnTo>
                      <a:pt x="124" y="0"/>
                    </a:lnTo>
                    <a:lnTo>
                      <a:pt x="138" y="12"/>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38" name="Freeform 413">
                <a:extLst>
                  <a:ext uri="{FF2B5EF4-FFF2-40B4-BE49-F238E27FC236}">
                    <a16:creationId xmlns:a16="http://schemas.microsoft.com/office/drawing/2014/main" id="{652EF8C3-7C4A-4D03-B0AB-09DBF2B662EF}"/>
                  </a:ext>
                </a:extLst>
              </p:cNvPr>
              <p:cNvSpPr>
                <a:spLocks noChangeArrowheads="1"/>
              </p:cNvSpPr>
              <p:nvPr/>
            </p:nvSpPr>
            <p:spPr bwMode="auto">
              <a:xfrm>
                <a:off x="1820863" y="5810250"/>
                <a:ext cx="65088" cy="4763"/>
              </a:xfrm>
              <a:custGeom>
                <a:avLst/>
                <a:gdLst/>
                <a:ahLst/>
                <a:cxnLst>
                  <a:cxn ang="0">
                    <a:pos x="102" y="7"/>
                  </a:cxn>
                  <a:cxn ang="0">
                    <a:pos x="98" y="8"/>
                  </a:cxn>
                  <a:cxn ang="0">
                    <a:pos x="94" y="8"/>
                  </a:cxn>
                  <a:cxn ang="0">
                    <a:pos x="88" y="6"/>
                  </a:cxn>
                  <a:cxn ang="0">
                    <a:pos x="62" y="6"/>
                  </a:cxn>
                  <a:cxn ang="0">
                    <a:pos x="0" y="4"/>
                  </a:cxn>
                  <a:cxn ang="0">
                    <a:pos x="102" y="7"/>
                  </a:cxn>
                </a:cxnLst>
                <a:rect l="0" t="0" r="r" b="b"/>
                <a:pathLst>
                  <a:path w="102" h="8">
                    <a:moveTo>
                      <a:pt x="102" y="7"/>
                    </a:moveTo>
                    <a:lnTo>
                      <a:pt x="98" y="8"/>
                    </a:lnTo>
                    <a:lnTo>
                      <a:pt x="94" y="8"/>
                    </a:lnTo>
                    <a:lnTo>
                      <a:pt x="88" y="6"/>
                    </a:lnTo>
                    <a:lnTo>
                      <a:pt x="62" y="6"/>
                    </a:lnTo>
                    <a:cubicBezTo>
                      <a:pt x="41" y="6"/>
                      <a:pt x="20" y="3"/>
                      <a:pt x="0" y="4"/>
                    </a:cubicBezTo>
                    <a:cubicBezTo>
                      <a:pt x="33" y="3"/>
                      <a:pt x="68" y="0"/>
                      <a:pt x="102" y="7"/>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439" name="Freeform 414">
                <a:extLst>
                  <a:ext uri="{FF2B5EF4-FFF2-40B4-BE49-F238E27FC236}">
                    <a16:creationId xmlns:a16="http://schemas.microsoft.com/office/drawing/2014/main" id="{21B9C82E-8805-41F9-9CF8-2F338D4538DC}"/>
                  </a:ext>
                </a:extLst>
              </p:cNvPr>
              <p:cNvSpPr>
                <a:spLocks noChangeArrowheads="1"/>
              </p:cNvSpPr>
              <p:nvPr/>
            </p:nvSpPr>
            <p:spPr bwMode="auto">
              <a:xfrm>
                <a:off x="1087438" y="5816600"/>
                <a:ext cx="412750" cy="120650"/>
              </a:xfrm>
              <a:custGeom>
                <a:avLst/>
                <a:gdLst/>
                <a:ahLst/>
                <a:cxnLst>
                  <a:cxn ang="0">
                    <a:pos x="637" y="1"/>
                  </a:cxn>
                  <a:cxn ang="0">
                    <a:pos x="608" y="4"/>
                  </a:cxn>
                  <a:cxn ang="0">
                    <a:pos x="578" y="6"/>
                  </a:cxn>
                  <a:cxn ang="0">
                    <a:pos x="550" y="8"/>
                  </a:cxn>
                  <a:cxn ang="0">
                    <a:pos x="530" y="12"/>
                  </a:cxn>
                  <a:cxn ang="0">
                    <a:pos x="534" y="19"/>
                  </a:cxn>
                  <a:cxn ang="0">
                    <a:pos x="540" y="24"/>
                  </a:cxn>
                  <a:cxn ang="0">
                    <a:pos x="562" y="22"/>
                  </a:cxn>
                  <a:cxn ang="0">
                    <a:pos x="540" y="31"/>
                  </a:cxn>
                  <a:cxn ang="0">
                    <a:pos x="541" y="42"/>
                  </a:cxn>
                  <a:cxn ang="0">
                    <a:pos x="547" y="50"/>
                  </a:cxn>
                  <a:cxn ang="0">
                    <a:pos x="548" y="62"/>
                  </a:cxn>
                  <a:cxn ang="0">
                    <a:pos x="392" y="94"/>
                  </a:cxn>
                  <a:cxn ang="0">
                    <a:pos x="352" y="80"/>
                  </a:cxn>
                  <a:cxn ang="0">
                    <a:pos x="373" y="77"/>
                  </a:cxn>
                  <a:cxn ang="0">
                    <a:pos x="370" y="68"/>
                  </a:cxn>
                  <a:cxn ang="0">
                    <a:pos x="361" y="62"/>
                  </a:cxn>
                  <a:cxn ang="0">
                    <a:pos x="275" y="79"/>
                  </a:cxn>
                  <a:cxn ang="0">
                    <a:pos x="364" y="58"/>
                  </a:cxn>
                  <a:cxn ang="0">
                    <a:pos x="360" y="50"/>
                  </a:cxn>
                  <a:cxn ang="0">
                    <a:pos x="303" y="53"/>
                  </a:cxn>
                  <a:cxn ang="0">
                    <a:pos x="319" y="49"/>
                  </a:cxn>
                  <a:cxn ang="0">
                    <a:pos x="339" y="46"/>
                  </a:cxn>
                  <a:cxn ang="0">
                    <a:pos x="354" y="42"/>
                  </a:cxn>
                  <a:cxn ang="0">
                    <a:pos x="354" y="32"/>
                  </a:cxn>
                  <a:cxn ang="0">
                    <a:pos x="150" y="89"/>
                  </a:cxn>
                  <a:cxn ang="0">
                    <a:pos x="167" y="119"/>
                  </a:cxn>
                  <a:cxn ang="0">
                    <a:pos x="54" y="190"/>
                  </a:cxn>
                  <a:cxn ang="0">
                    <a:pos x="41" y="184"/>
                  </a:cxn>
                  <a:cxn ang="0">
                    <a:pos x="30" y="168"/>
                  </a:cxn>
                  <a:cxn ang="0">
                    <a:pos x="122" y="67"/>
                  </a:cxn>
                  <a:cxn ang="0">
                    <a:pos x="142" y="67"/>
                  </a:cxn>
                  <a:cxn ang="0">
                    <a:pos x="191" y="53"/>
                  </a:cxn>
                  <a:cxn ang="0">
                    <a:pos x="352" y="25"/>
                  </a:cxn>
                  <a:cxn ang="0">
                    <a:pos x="349" y="20"/>
                  </a:cxn>
                  <a:cxn ang="0">
                    <a:pos x="454" y="5"/>
                  </a:cxn>
                  <a:cxn ang="0">
                    <a:pos x="497" y="2"/>
                  </a:cxn>
                  <a:cxn ang="0">
                    <a:pos x="524" y="2"/>
                  </a:cxn>
                  <a:cxn ang="0">
                    <a:pos x="529" y="6"/>
                  </a:cxn>
                  <a:cxn ang="0">
                    <a:pos x="548" y="6"/>
                  </a:cxn>
                  <a:cxn ang="0">
                    <a:pos x="578" y="2"/>
                  </a:cxn>
                </a:cxnLst>
                <a:rect l="0" t="0" r="r" b="b"/>
                <a:pathLst>
                  <a:path w="651" h="190">
                    <a:moveTo>
                      <a:pt x="651" y="0"/>
                    </a:moveTo>
                    <a:lnTo>
                      <a:pt x="637" y="1"/>
                    </a:lnTo>
                    <a:lnTo>
                      <a:pt x="624" y="2"/>
                    </a:lnTo>
                    <a:lnTo>
                      <a:pt x="608" y="4"/>
                    </a:lnTo>
                    <a:lnTo>
                      <a:pt x="594" y="5"/>
                    </a:lnTo>
                    <a:lnTo>
                      <a:pt x="578" y="6"/>
                    </a:lnTo>
                    <a:lnTo>
                      <a:pt x="565" y="7"/>
                    </a:lnTo>
                    <a:lnTo>
                      <a:pt x="550" y="8"/>
                    </a:lnTo>
                    <a:lnTo>
                      <a:pt x="535" y="10"/>
                    </a:lnTo>
                    <a:lnTo>
                      <a:pt x="530" y="12"/>
                    </a:lnTo>
                    <a:lnTo>
                      <a:pt x="532" y="16"/>
                    </a:lnTo>
                    <a:lnTo>
                      <a:pt x="534" y="19"/>
                    </a:lnTo>
                    <a:lnTo>
                      <a:pt x="535" y="22"/>
                    </a:lnTo>
                    <a:lnTo>
                      <a:pt x="540" y="24"/>
                    </a:lnTo>
                    <a:lnTo>
                      <a:pt x="550" y="23"/>
                    </a:lnTo>
                    <a:lnTo>
                      <a:pt x="562" y="22"/>
                    </a:lnTo>
                    <a:cubicBezTo>
                      <a:pt x="587" y="18"/>
                      <a:pt x="607" y="19"/>
                      <a:pt x="632" y="19"/>
                    </a:cubicBezTo>
                    <a:cubicBezTo>
                      <a:pt x="596" y="22"/>
                      <a:pt x="575" y="24"/>
                      <a:pt x="540" y="31"/>
                    </a:cubicBezTo>
                    <a:lnTo>
                      <a:pt x="541" y="35"/>
                    </a:lnTo>
                    <a:lnTo>
                      <a:pt x="541" y="42"/>
                    </a:lnTo>
                    <a:cubicBezTo>
                      <a:pt x="551" y="48"/>
                      <a:pt x="598" y="37"/>
                      <a:pt x="613" y="40"/>
                    </a:cubicBezTo>
                    <a:cubicBezTo>
                      <a:pt x="592" y="42"/>
                      <a:pt x="566" y="43"/>
                      <a:pt x="547" y="50"/>
                    </a:cubicBezTo>
                    <a:lnTo>
                      <a:pt x="547" y="56"/>
                    </a:lnTo>
                    <a:lnTo>
                      <a:pt x="548" y="62"/>
                    </a:lnTo>
                    <a:lnTo>
                      <a:pt x="553" y="72"/>
                    </a:lnTo>
                    <a:cubicBezTo>
                      <a:pt x="501" y="83"/>
                      <a:pt x="445" y="87"/>
                      <a:pt x="392" y="94"/>
                    </a:cubicBezTo>
                    <a:cubicBezTo>
                      <a:pt x="372" y="69"/>
                      <a:pt x="375" y="85"/>
                      <a:pt x="341" y="84"/>
                    </a:cubicBezTo>
                    <a:lnTo>
                      <a:pt x="352" y="80"/>
                    </a:lnTo>
                    <a:lnTo>
                      <a:pt x="364" y="79"/>
                    </a:lnTo>
                    <a:lnTo>
                      <a:pt x="373" y="77"/>
                    </a:lnTo>
                    <a:lnTo>
                      <a:pt x="373" y="71"/>
                    </a:lnTo>
                    <a:lnTo>
                      <a:pt x="370" y="68"/>
                    </a:lnTo>
                    <a:lnTo>
                      <a:pt x="365" y="65"/>
                    </a:lnTo>
                    <a:lnTo>
                      <a:pt x="361" y="62"/>
                    </a:lnTo>
                    <a:lnTo>
                      <a:pt x="354" y="65"/>
                    </a:lnTo>
                    <a:lnTo>
                      <a:pt x="275" y="79"/>
                    </a:lnTo>
                    <a:cubicBezTo>
                      <a:pt x="303" y="73"/>
                      <a:pt x="336" y="64"/>
                      <a:pt x="363" y="61"/>
                    </a:cubicBezTo>
                    <a:lnTo>
                      <a:pt x="364" y="58"/>
                    </a:lnTo>
                    <a:lnTo>
                      <a:pt x="363" y="54"/>
                    </a:lnTo>
                    <a:lnTo>
                      <a:pt x="360" y="50"/>
                    </a:lnTo>
                    <a:lnTo>
                      <a:pt x="358" y="48"/>
                    </a:lnTo>
                    <a:cubicBezTo>
                      <a:pt x="340" y="47"/>
                      <a:pt x="322" y="53"/>
                      <a:pt x="303" y="53"/>
                    </a:cubicBezTo>
                    <a:lnTo>
                      <a:pt x="310" y="50"/>
                    </a:lnTo>
                    <a:lnTo>
                      <a:pt x="319" y="49"/>
                    </a:lnTo>
                    <a:lnTo>
                      <a:pt x="330" y="48"/>
                    </a:lnTo>
                    <a:lnTo>
                      <a:pt x="339" y="46"/>
                    </a:lnTo>
                    <a:lnTo>
                      <a:pt x="347" y="44"/>
                    </a:lnTo>
                    <a:lnTo>
                      <a:pt x="354" y="42"/>
                    </a:lnTo>
                    <a:lnTo>
                      <a:pt x="357" y="38"/>
                    </a:lnTo>
                    <a:lnTo>
                      <a:pt x="354" y="32"/>
                    </a:lnTo>
                    <a:cubicBezTo>
                      <a:pt x="285" y="34"/>
                      <a:pt x="208" y="55"/>
                      <a:pt x="142" y="73"/>
                    </a:cubicBezTo>
                    <a:lnTo>
                      <a:pt x="150" y="89"/>
                    </a:lnTo>
                    <a:lnTo>
                      <a:pt x="158" y="103"/>
                    </a:lnTo>
                    <a:lnTo>
                      <a:pt x="167" y="119"/>
                    </a:lnTo>
                    <a:lnTo>
                      <a:pt x="184" y="132"/>
                    </a:lnTo>
                    <a:cubicBezTo>
                      <a:pt x="139" y="153"/>
                      <a:pt x="96" y="161"/>
                      <a:pt x="54" y="190"/>
                    </a:cubicBezTo>
                    <a:lnTo>
                      <a:pt x="50" y="190"/>
                    </a:lnTo>
                    <a:lnTo>
                      <a:pt x="41" y="184"/>
                    </a:lnTo>
                    <a:lnTo>
                      <a:pt x="34" y="175"/>
                    </a:lnTo>
                    <a:lnTo>
                      <a:pt x="30" y="168"/>
                    </a:lnTo>
                    <a:cubicBezTo>
                      <a:pt x="18" y="153"/>
                      <a:pt x="17" y="145"/>
                      <a:pt x="0" y="130"/>
                    </a:cubicBezTo>
                    <a:cubicBezTo>
                      <a:pt x="31" y="103"/>
                      <a:pt x="83" y="80"/>
                      <a:pt x="122" y="67"/>
                    </a:cubicBezTo>
                    <a:lnTo>
                      <a:pt x="134" y="65"/>
                    </a:lnTo>
                    <a:lnTo>
                      <a:pt x="142" y="67"/>
                    </a:lnTo>
                    <a:lnTo>
                      <a:pt x="166" y="60"/>
                    </a:lnTo>
                    <a:lnTo>
                      <a:pt x="191" y="53"/>
                    </a:lnTo>
                    <a:lnTo>
                      <a:pt x="217" y="48"/>
                    </a:lnTo>
                    <a:cubicBezTo>
                      <a:pt x="259" y="39"/>
                      <a:pt x="309" y="31"/>
                      <a:pt x="352" y="25"/>
                    </a:cubicBezTo>
                    <a:lnTo>
                      <a:pt x="351" y="23"/>
                    </a:lnTo>
                    <a:lnTo>
                      <a:pt x="349" y="20"/>
                    </a:lnTo>
                    <a:lnTo>
                      <a:pt x="349" y="16"/>
                    </a:lnTo>
                    <a:cubicBezTo>
                      <a:pt x="384" y="12"/>
                      <a:pt x="419" y="6"/>
                      <a:pt x="454" y="5"/>
                    </a:cubicBezTo>
                    <a:lnTo>
                      <a:pt x="476" y="4"/>
                    </a:lnTo>
                    <a:lnTo>
                      <a:pt x="497" y="2"/>
                    </a:lnTo>
                    <a:lnTo>
                      <a:pt x="520" y="1"/>
                    </a:lnTo>
                    <a:lnTo>
                      <a:pt x="524" y="2"/>
                    </a:lnTo>
                    <a:lnTo>
                      <a:pt x="527" y="4"/>
                    </a:lnTo>
                    <a:lnTo>
                      <a:pt x="529" y="6"/>
                    </a:lnTo>
                    <a:lnTo>
                      <a:pt x="534" y="7"/>
                    </a:lnTo>
                    <a:lnTo>
                      <a:pt x="548" y="6"/>
                    </a:lnTo>
                    <a:lnTo>
                      <a:pt x="564" y="5"/>
                    </a:lnTo>
                    <a:lnTo>
                      <a:pt x="578" y="2"/>
                    </a:lnTo>
                    <a:cubicBezTo>
                      <a:pt x="604" y="0"/>
                      <a:pt x="625" y="0"/>
                      <a:pt x="651" y="0"/>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440" name="Freeform 415">
                <a:extLst>
                  <a:ext uri="{FF2B5EF4-FFF2-40B4-BE49-F238E27FC236}">
                    <a16:creationId xmlns:a16="http://schemas.microsoft.com/office/drawing/2014/main" id="{3FD3502E-B892-48E8-88B8-9ABD20376D56}"/>
                  </a:ext>
                </a:extLst>
              </p:cNvPr>
              <p:cNvSpPr>
                <a:spLocks noChangeArrowheads="1"/>
              </p:cNvSpPr>
              <p:nvPr/>
            </p:nvSpPr>
            <p:spPr bwMode="auto">
              <a:xfrm>
                <a:off x="1836738" y="5821363"/>
                <a:ext cx="61913" cy="4763"/>
              </a:xfrm>
              <a:custGeom>
                <a:avLst/>
                <a:gdLst/>
                <a:ahLst/>
                <a:cxnLst>
                  <a:cxn ang="0">
                    <a:pos x="99" y="5"/>
                  </a:cxn>
                  <a:cxn ang="0">
                    <a:pos x="97" y="7"/>
                  </a:cxn>
                  <a:cxn ang="0">
                    <a:pos x="87" y="5"/>
                  </a:cxn>
                  <a:cxn ang="0">
                    <a:pos x="85" y="5"/>
                  </a:cxn>
                  <a:cxn ang="0">
                    <a:pos x="0" y="2"/>
                  </a:cxn>
                  <a:cxn ang="0">
                    <a:pos x="99" y="5"/>
                  </a:cxn>
                </a:cxnLst>
                <a:rect l="0" t="0" r="r" b="b"/>
                <a:pathLst>
                  <a:path w="99" h="7">
                    <a:moveTo>
                      <a:pt x="99" y="5"/>
                    </a:moveTo>
                    <a:lnTo>
                      <a:pt x="97" y="7"/>
                    </a:lnTo>
                    <a:lnTo>
                      <a:pt x="87" y="5"/>
                    </a:lnTo>
                    <a:lnTo>
                      <a:pt x="85" y="5"/>
                    </a:lnTo>
                    <a:lnTo>
                      <a:pt x="0" y="2"/>
                    </a:lnTo>
                    <a:cubicBezTo>
                      <a:pt x="30" y="0"/>
                      <a:pt x="68" y="2"/>
                      <a:pt x="99" y="5"/>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441" name="Freeform 416">
                <a:extLst>
                  <a:ext uri="{FF2B5EF4-FFF2-40B4-BE49-F238E27FC236}">
                    <a16:creationId xmlns:a16="http://schemas.microsoft.com/office/drawing/2014/main" id="{6850C3CE-20F1-4C63-A14D-6966AE6D8786}"/>
                  </a:ext>
                </a:extLst>
              </p:cNvPr>
              <p:cNvSpPr>
                <a:spLocks noChangeArrowheads="1"/>
              </p:cNvSpPr>
              <p:nvPr/>
            </p:nvSpPr>
            <p:spPr bwMode="auto">
              <a:xfrm>
                <a:off x="1871663" y="5832475"/>
                <a:ext cx="50800" cy="6350"/>
              </a:xfrm>
              <a:custGeom>
                <a:avLst/>
                <a:gdLst/>
                <a:ahLst/>
                <a:cxnLst>
                  <a:cxn ang="0">
                    <a:pos x="79" y="9"/>
                  </a:cxn>
                  <a:cxn ang="0">
                    <a:pos x="0" y="2"/>
                  </a:cxn>
                  <a:cxn ang="0">
                    <a:pos x="79" y="9"/>
                  </a:cxn>
                </a:cxnLst>
                <a:rect l="0" t="0" r="r" b="b"/>
                <a:pathLst>
                  <a:path w="79" h="9">
                    <a:moveTo>
                      <a:pt x="79" y="9"/>
                    </a:moveTo>
                    <a:cubicBezTo>
                      <a:pt x="53" y="4"/>
                      <a:pt x="26" y="3"/>
                      <a:pt x="0" y="2"/>
                    </a:cubicBezTo>
                    <a:cubicBezTo>
                      <a:pt x="29" y="2"/>
                      <a:pt x="50" y="0"/>
                      <a:pt x="79" y="9"/>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442" name="Freeform 417">
                <a:extLst>
                  <a:ext uri="{FF2B5EF4-FFF2-40B4-BE49-F238E27FC236}">
                    <a16:creationId xmlns:a16="http://schemas.microsoft.com/office/drawing/2014/main" id="{585DB27F-917C-42FC-AD12-A1ED5AD5C0A8}"/>
                  </a:ext>
                </a:extLst>
              </p:cNvPr>
              <p:cNvSpPr>
                <a:spLocks noChangeArrowheads="1"/>
              </p:cNvSpPr>
              <p:nvPr/>
            </p:nvSpPr>
            <p:spPr bwMode="auto">
              <a:xfrm>
                <a:off x="1458913" y="5846763"/>
                <a:ext cx="147638" cy="60325"/>
              </a:xfrm>
              <a:custGeom>
                <a:avLst/>
                <a:gdLst/>
                <a:ahLst/>
                <a:cxnLst>
                  <a:cxn ang="0">
                    <a:pos x="230" y="54"/>
                  </a:cxn>
                  <a:cxn ang="0">
                    <a:pos x="226" y="55"/>
                  </a:cxn>
                  <a:cxn ang="0">
                    <a:pos x="221" y="56"/>
                  </a:cxn>
                  <a:cxn ang="0">
                    <a:pos x="219" y="58"/>
                  </a:cxn>
                  <a:cxn ang="0">
                    <a:pos x="214" y="56"/>
                  </a:cxn>
                  <a:cxn ang="0">
                    <a:pos x="197" y="62"/>
                  </a:cxn>
                  <a:cxn ang="0">
                    <a:pos x="182" y="68"/>
                  </a:cxn>
                  <a:cxn ang="0">
                    <a:pos x="146" y="78"/>
                  </a:cxn>
                  <a:cxn ang="0">
                    <a:pos x="128" y="81"/>
                  </a:cxn>
                  <a:cxn ang="0">
                    <a:pos x="110" y="86"/>
                  </a:cxn>
                  <a:cxn ang="0">
                    <a:pos x="92" y="90"/>
                  </a:cxn>
                  <a:cxn ang="0">
                    <a:pos x="74" y="94"/>
                  </a:cxn>
                  <a:cxn ang="0">
                    <a:pos x="63" y="87"/>
                  </a:cxn>
                  <a:cxn ang="0">
                    <a:pos x="52" y="79"/>
                  </a:cxn>
                  <a:cxn ang="0">
                    <a:pos x="45" y="72"/>
                  </a:cxn>
                  <a:cxn ang="0">
                    <a:pos x="0" y="33"/>
                  </a:cxn>
                  <a:cxn ang="0">
                    <a:pos x="135" y="0"/>
                  </a:cxn>
                  <a:cxn ang="0">
                    <a:pos x="230" y="54"/>
                  </a:cxn>
                </a:cxnLst>
                <a:rect l="0" t="0" r="r" b="b"/>
                <a:pathLst>
                  <a:path w="230" h="94">
                    <a:moveTo>
                      <a:pt x="230" y="54"/>
                    </a:moveTo>
                    <a:lnTo>
                      <a:pt x="226" y="55"/>
                    </a:lnTo>
                    <a:lnTo>
                      <a:pt x="221" y="56"/>
                    </a:lnTo>
                    <a:lnTo>
                      <a:pt x="219" y="58"/>
                    </a:lnTo>
                    <a:lnTo>
                      <a:pt x="214" y="56"/>
                    </a:lnTo>
                    <a:lnTo>
                      <a:pt x="197" y="62"/>
                    </a:lnTo>
                    <a:lnTo>
                      <a:pt x="182" y="68"/>
                    </a:lnTo>
                    <a:lnTo>
                      <a:pt x="146" y="78"/>
                    </a:lnTo>
                    <a:lnTo>
                      <a:pt x="128" y="81"/>
                    </a:lnTo>
                    <a:lnTo>
                      <a:pt x="110" y="86"/>
                    </a:lnTo>
                    <a:lnTo>
                      <a:pt x="92" y="90"/>
                    </a:lnTo>
                    <a:lnTo>
                      <a:pt x="74" y="94"/>
                    </a:lnTo>
                    <a:lnTo>
                      <a:pt x="63" y="87"/>
                    </a:lnTo>
                    <a:lnTo>
                      <a:pt x="52" y="79"/>
                    </a:lnTo>
                    <a:lnTo>
                      <a:pt x="45" y="72"/>
                    </a:lnTo>
                    <a:cubicBezTo>
                      <a:pt x="35" y="58"/>
                      <a:pt x="15" y="40"/>
                      <a:pt x="0" y="33"/>
                    </a:cubicBezTo>
                    <a:cubicBezTo>
                      <a:pt x="50" y="22"/>
                      <a:pt x="86" y="18"/>
                      <a:pt x="135" y="0"/>
                    </a:cubicBezTo>
                    <a:cubicBezTo>
                      <a:pt x="170" y="15"/>
                      <a:pt x="198" y="32"/>
                      <a:pt x="230" y="54"/>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443" name="Freeform 418">
                <a:extLst>
                  <a:ext uri="{FF2B5EF4-FFF2-40B4-BE49-F238E27FC236}">
                    <a16:creationId xmlns:a16="http://schemas.microsoft.com/office/drawing/2014/main" id="{BF51E0F1-2524-4EBB-9428-2C21E23BB1AE}"/>
                  </a:ext>
                </a:extLst>
              </p:cNvPr>
              <p:cNvSpPr>
                <a:spLocks noChangeArrowheads="1"/>
              </p:cNvSpPr>
              <p:nvPr/>
            </p:nvSpPr>
            <p:spPr bwMode="auto">
              <a:xfrm>
                <a:off x="1890713" y="5846763"/>
                <a:ext cx="31750" cy="6350"/>
              </a:xfrm>
              <a:custGeom>
                <a:avLst/>
                <a:gdLst/>
                <a:ahLst/>
                <a:cxnLst>
                  <a:cxn ang="0">
                    <a:pos x="50" y="9"/>
                  </a:cxn>
                  <a:cxn ang="0">
                    <a:pos x="0" y="1"/>
                  </a:cxn>
                  <a:cxn ang="0">
                    <a:pos x="0" y="0"/>
                  </a:cxn>
                  <a:cxn ang="0">
                    <a:pos x="7" y="0"/>
                  </a:cxn>
                  <a:cxn ang="0">
                    <a:pos x="14" y="1"/>
                  </a:cxn>
                  <a:cxn ang="0">
                    <a:pos x="30" y="1"/>
                  </a:cxn>
                  <a:cxn ang="0">
                    <a:pos x="41" y="3"/>
                  </a:cxn>
                  <a:cxn ang="0">
                    <a:pos x="46" y="6"/>
                  </a:cxn>
                  <a:cxn ang="0">
                    <a:pos x="50" y="9"/>
                  </a:cxn>
                </a:cxnLst>
                <a:rect l="0" t="0" r="r" b="b"/>
                <a:pathLst>
                  <a:path w="50" h="9">
                    <a:moveTo>
                      <a:pt x="50" y="9"/>
                    </a:moveTo>
                    <a:cubicBezTo>
                      <a:pt x="38" y="5"/>
                      <a:pt x="12" y="0"/>
                      <a:pt x="0" y="1"/>
                    </a:cubicBezTo>
                    <a:lnTo>
                      <a:pt x="0" y="0"/>
                    </a:lnTo>
                    <a:lnTo>
                      <a:pt x="7" y="0"/>
                    </a:lnTo>
                    <a:lnTo>
                      <a:pt x="14" y="1"/>
                    </a:lnTo>
                    <a:lnTo>
                      <a:pt x="30" y="1"/>
                    </a:lnTo>
                    <a:lnTo>
                      <a:pt x="41" y="3"/>
                    </a:lnTo>
                    <a:lnTo>
                      <a:pt x="46" y="6"/>
                    </a:lnTo>
                    <a:lnTo>
                      <a:pt x="50" y="9"/>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44" name="Freeform 419">
                <a:extLst>
                  <a:ext uri="{FF2B5EF4-FFF2-40B4-BE49-F238E27FC236}">
                    <a16:creationId xmlns:a16="http://schemas.microsoft.com/office/drawing/2014/main" id="{08622F61-E056-4F41-B5FC-0489C9BE55C2}"/>
                  </a:ext>
                </a:extLst>
              </p:cNvPr>
              <p:cNvSpPr>
                <a:spLocks noChangeArrowheads="1"/>
              </p:cNvSpPr>
              <p:nvPr/>
            </p:nvSpPr>
            <p:spPr bwMode="auto">
              <a:xfrm>
                <a:off x="1230313" y="5851525"/>
                <a:ext cx="46038" cy="9525"/>
              </a:xfrm>
              <a:custGeom>
                <a:avLst/>
                <a:gdLst/>
                <a:ahLst/>
                <a:cxnLst>
                  <a:cxn ang="0">
                    <a:pos x="73" y="0"/>
                  </a:cxn>
                  <a:cxn ang="0">
                    <a:pos x="0" y="16"/>
                  </a:cxn>
                  <a:cxn ang="0">
                    <a:pos x="73" y="0"/>
                  </a:cxn>
                </a:cxnLst>
                <a:rect l="0" t="0" r="r" b="b"/>
                <a:pathLst>
                  <a:path w="73" h="16">
                    <a:moveTo>
                      <a:pt x="73" y="0"/>
                    </a:moveTo>
                    <a:cubicBezTo>
                      <a:pt x="55" y="10"/>
                      <a:pt x="20" y="8"/>
                      <a:pt x="0" y="16"/>
                    </a:cubicBezTo>
                    <a:cubicBezTo>
                      <a:pt x="24" y="10"/>
                      <a:pt x="47" y="3"/>
                      <a:pt x="73" y="0"/>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445" name="Freeform 420">
                <a:extLst>
                  <a:ext uri="{FF2B5EF4-FFF2-40B4-BE49-F238E27FC236}">
                    <a16:creationId xmlns:a16="http://schemas.microsoft.com/office/drawing/2014/main" id="{AC97423B-B7A5-4F2D-9279-0CFE8E860534}"/>
                  </a:ext>
                </a:extLst>
              </p:cNvPr>
              <p:cNvSpPr>
                <a:spLocks noChangeArrowheads="1"/>
              </p:cNvSpPr>
              <p:nvPr/>
            </p:nvSpPr>
            <p:spPr bwMode="auto">
              <a:xfrm>
                <a:off x="968375" y="5851525"/>
                <a:ext cx="103188" cy="92075"/>
              </a:xfrm>
              <a:custGeom>
                <a:avLst/>
                <a:gdLst/>
                <a:ahLst/>
                <a:cxnLst>
                  <a:cxn ang="0">
                    <a:pos x="161" y="72"/>
                  </a:cxn>
                  <a:cxn ang="0">
                    <a:pos x="137" y="88"/>
                  </a:cxn>
                  <a:cxn ang="0">
                    <a:pos x="128" y="97"/>
                  </a:cxn>
                  <a:cxn ang="0">
                    <a:pos x="104" y="113"/>
                  </a:cxn>
                  <a:cxn ang="0">
                    <a:pos x="90" y="122"/>
                  </a:cxn>
                  <a:cxn ang="0">
                    <a:pos x="76" y="129"/>
                  </a:cxn>
                  <a:cxn ang="0">
                    <a:pos x="62" y="136"/>
                  </a:cxn>
                  <a:cxn ang="0">
                    <a:pos x="56" y="145"/>
                  </a:cxn>
                  <a:cxn ang="0">
                    <a:pos x="54" y="138"/>
                  </a:cxn>
                  <a:cxn ang="0">
                    <a:pos x="58" y="130"/>
                  </a:cxn>
                  <a:cxn ang="0">
                    <a:pos x="63" y="124"/>
                  </a:cxn>
                  <a:cxn ang="0">
                    <a:pos x="70" y="117"/>
                  </a:cxn>
                  <a:cxn ang="0">
                    <a:pos x="80" y="111"/>
                  </a:cxn>
                  <a:cxn ang="0">
                    <a:pos x="90" y="106"/>
                  </a:cxn>
                  <a:cxn ang="0">
                    <a:pos x="142" y="70"/>
                  </a:cxn>
                  <a:cxn ang="0">
                    <a:pos x="136" y="68"/>
                  </a:cxn>
                  <a:cxn ang="0">
                    <a:pos x="124" y="75"/>
                  </a:cxn>
                  <a:cxn ang="0">
                    <a:pos x="111" y="82"/>
                  </a:cxn>
                  <a:cxn ang="0">
                    <a:pos x="98" y="88"/>
                  </a:cxn>
                  <a:cxn ang="0">
                    <a:pos x="34" y="126"/>
                  </a:cxn>
                  <a:cxn ang="0">
                    <a:pos x="38" y="122"/>
                  </a:cxn>
                  <a:cxn ang="0">
                    <a:pos x="39" y="117"/>
                  </a:cxn>
                  <a:cxn ang="0">
                    <a:pos x="41" y="113"/>
                  </a:cxn>
                  <a:cxn ang="0">
                    <a:pos x="46" y="109"/>
                  </a:cxn>
                  <a:cxn ang="0">
                    <a:pos x="58" y="102"/>
                  </a:cxn>
                  <a:cxn ang="0">
                    <a:pos x="70" y="96"/>
                  </a:cxn>
                  <a:cxn ang="0">
                    <a:pos x="124" y="52"/>
                  </a:cxn>
                  <a:cxn ang="0">
                    <a:pos x="122" y="50"/>
                  </a:cxn>
                  <a:cxn ang="0">
                    <a:pos x="27" y="105"/>
                  </a:cxn>
                  <a:cxn ang="0">
                    <a:pos x="98" y="42"/>
                  </a:cxn>
                  <a:cxn ang="0">
                    <a:pos x="95" y="40"/>
                  </a:cxn>
                  <a:cxn ang="0">
                    <a:pos x="94" y="39"/>
                  </a:cxn>
                  <a:cxn ang="0">
                    <a:pos x="90" y="39"/>
                  </a:cxn>
                  <a:cxn ang="0">
                    <a:pos x="82" y="48"/>
                  </a:cxn>
                  <a:cxn ang="0">
                    <a:pos x="71" y="55"/>
                  </a:cxn>
                  <a:cxn ang="0">
                    <a:pos x="5" y="97"/>
                  </a:cxn>
                  <a:cxn ang="0">
                    <a:pos x="0" y="91"/>
                  </a:cxn>
                  <a:cxn ang="0">
                    <a:pos x="128" y="0"/>
                  </a:cxn>
                  <a:cxn ang="0">
                    <a:pos x="135" y="18"/>
                  </a:cxn>
                  <a:cxn ang="0">
                    <a:pos x="147" y="36"/>
                  </a:cxn>
                  <a:cxn ang="0">
                    <a:pos x="155" y="53"/>
                  </a:cxn>
                  <a:cxn ang="0">
                    <a:pos x="161" y="72"/>
                  </a:cxn>
                </a:cxnLst>
                <a:rect l="0" t="0" r="r" b="b"/>
                <a:pathLst>
                  <a:path w="161" h="145">
                    <a:moveTo>
                      <a:pt x="161" y="72"/>
                    </a:moveTo>
                    <a:lnTo>
                      <a:pt x="137" y="88"/>
                    </a:lnTo>
                    <a:lnTo>
                      <a:pt x="128" y="97"/>
                    </a:lnTo>
                    <a:lnTo>
                      <a:pt x="104" y="113"/>
                    </a:lnTo>
                    <a:lnTo>
                      <a:pt x="90" y="122"/>
                    </a:lnTo>
                    <a:lnTo>
                      <a:pt x="76" y="129"/>
                    </a:lnTo>
                    <a:lnTo>
                      <a:pt x="62" y="136"/>
                    </a:lnTo>
                    <a:lnTo>
                      <a:pt x="56" y="145"/>
                    </a:lnTo>
                    <a:lnTo>
                      <a:pt x="54" y="138"/>
                    </a:lnTo>
                    <a:lnTo>
                      <a:pt x="58" y="130"/>
                    </a:lnTo>
                    <a:lnTo>
                      <a:pt x="63" y="124"/>
                    </a:lnTo>
                    <a:lnTo>
                      <a:pt x="70" y="117"/>
                    </a:lnTo>
                    <a:lnTo>
                      <a:pt x="80" y="111"/>
                    </a:lnTo>
                    <a:lnTo>
                      <a:pt x="90" y="106"/>
                    </a:lnTo>
                    <a:cubicBezTo>
                      <a:pt x="108" y="95"/>
                      <a:pt x="127" y="85"/>
                      <a:pt x="142" y="70"/>
                    </a:cubicBezTo>
                    <a:lnTo>
                      <a:pt x="136" y="68"/>
                    </a:lnTo>
                    <a:lnTo>
                      <a:pt x="124" y="75"/>
                    </a:lnTo>
                    <a:lnTo>
                      <a:pt x="111" y="82"/>
                    </a:lnTo>
                    <a:lnTo>
                      <a:pt x="98" y="88"/>
                    </a:lnTo>
                    <a:cubicBezTo>
                      <a:pt x="78" y="99"/>
                      <a:pt x="51" y="111"/>
                      <a:pt x="34" y="126"/>
                    </a:cubicBezTo>
                    <a:lnTo>
                      <a:pt x="38" y="122"/>
                    </a:lnTo>
                    <a:lnTo>
                      <a:pt x="39" y="117"/>
                    </a:lnTo>
                    <a:lnTo>
                      <a:pt x="41" y="113"/>
                    </a:lnTo>
                    <a:lnTo>
                      <a:pt x="46" y="109"/>
                    </a:lnTo>
                    <a:lnTo>
                      <a:pt x="58" y="102"/>
                    </a:lnTo>
                    <a:lnTo>
                      <a:pt x="70" y="96"/>
                    </a:lnTo>
                    <a:cubicBezTo>
                      <a:pt x="100" y="78"/>
                      <a:pt x="102" y="80"/>
                      <a:pt x="124" y="52"/>
                    </a:cubicBezTo>
                    <a:lnTo>
                      <a:pt x="122" y="50"/>
                    </a:lnTo>
                    <a:cubicBezTo>
                      <a:pt x="97" y="70"/>
                      <a:pt x="56" y="90"/>
                      <a:pt x="27" y="105"/>
                    </a:cubicBezTo>
                    <a:cubicBezTo>
                      <a:pt x="45" y="78"/>
                      <a:pt x="75" y="64"/>
                      <a:pt x="98" y="42"/>
                    </a:cubicBezTo>
                    <a:lnTo>
                      <a:pt x="95" y="40"/>
                    </a:lnTo>
                    <a:lnTo>
                      <a:pt x="94" y="39"/>
                    </a:lnTo>
                    <a:lnTo>
                      <a:pt x="90" y="39"/>
                    </a:lnTo>
                    <a:lnTo>
                      <a:pt x="82" y="48"/>
                    </a:lnTo>
                    <a:lnTo>
                      <a:pt x="71" y="55"/>
                    </a:lnTo>
                    <a:cubicBezTo>
                      <a:pt x="51" y="72"/>
                      <a:pt x="26" y="79"/>
                      <a:pt x="5" y="97"/>
                    </a:cubicBezTo>
                    <a:lnTo>
                      <a:pt x="0" y="91"/>
                    </a:lnTo>
                    <a:cubicBezTo>
                      <a:pt x="44" y="63"/>
                      <a:pt x="83" y="27"/>
                      <a:pt x="128" y="0"/>
                    </a:cubicBezTo>
                    <a:lnTo>
                      <a:pt x="135" y="18"/>
                    </a:lnTo>
                    <a:lnTo>
                      <a:pt x="147" y="36"/>
                    </a:lnTo>
                    <a:lnTo>
                      <a:pt x="155" y="53"/>
                    </a:lnTo>
                    <a:lnTo>
                      <a:pt x="161" y="72"/>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46" name="Freeform 421">
                <a:extLst>
                  <a:ext uri="{FF2B5EF4-FFF2-40B4-BE49-F238E27FC236}">
                    <a16:creationId xmlns:a16="http://schemas.microsoft.com/office/drawing/2014/main" id="{47DCFD67-DDE6-4AEC-B27F-4E661370EABF}"/>
                  </a:ext>
                </a:extLst>
              </p:cNvPr>
              <p:cNvSpPr>
                <a:spLocks noChangeArrowheads="1"/>
              </p:cNvSpPr>
              <p:nvPr/>
            </p:nvSpPr>
            <p:spPr bwMode="auto">
              <a:xfrm>
                <a:off x="1824038" y="5856288"/>
                <a:ext cx="106363" cy="82550"/>
              </a:xfrm>
              <a:custGeom>
                <a:avLst/>
                <a:gdLst/>
                <a:ahLst/>
                <a:cxnLst>
                  <a:cxn ang="0">
                    <a:pos x="166" y="27"/>
                  </a:cxn>
                  <a:cxn ang="0">
                    <a:pos x="154" y="23"/>
                  </a:cxn>
                  <a:cxn ang="0">
                    <a:pos x="136" y="20"/>
                  </a:cxn>
                  <a:cxn ang="0">
                    <a:pos x="127" y="21"/>
                  </a:cxn>
                  <a:cxn ang="0">
                    <a:pos x="122" y="25"/>
                  </a:cxn>
                  <a:cxn ang="0">
                    <a:pos x="128" y="28"/>
                  </a:cxn>
                  <a:cxn ang="0">
                    <a:pos x="141" y="31"/>
                  </a:cxn>
                  <a:cxn ang="0">
                    <a:pos x="159" y="34"/>
                  </a:cxn>
                  <a:cxn ang="0">
                    <a:pos x="166" y="40"/>
                  </a:cxn>
                  <a:cxn ang="0">
                    <a:pos x="163" y="49"/>
                  </a:cxn>
                  <a:cxn ang="0">
                    <a:pos x="146" y="43"/>
                  </a:cxn>
                  <a:cxn ang="0">
                    <a:pos x="130" y="46"/>
                  </a:cxn>
                  <a:cxn ang="0">
                    <a:pos x="152" y="55"/>
                  </a:cxn>
                  <a:cxn ang="0">
                    <a:pos x="159" y="64"/>
                  </a:cxn>
                  <a:cxn ang="0">
                    <a:pos x="136" y="59"/>
                  </a:cxn>
                  <a:cxn ang="0">
                    <a:pos x="116" y="61"/>
                  </a:cxn>
                  <a:cxn ang="0">
                    <a:pos x="135" y="70"/>
                  </a:cxn>
                  <a:cxn ang="0">
                    <a:pos x="154" y="77"/>
                  </a:cxn>
                  <a:cxn ang="0">
                    <a:pos x="153" y="81"/>
                  </a:cxn>
                  <a:cxn ang="0">
                    <a:pos x="145" y="83"/>
                  </a:cxn>
                  <a:cxn ang="0">
                    <a:pos x="130" y="79"/>
                  </a:cxn>
                  <a:cxn ang="0">
                    <a:pos x="117" y="74"/>
                  </a:cxn>
                  <a:cxn ang="0">
                    <a:pos x="109" y="76"/>
                  </a:cxn>
                  <a:cxn ang="0">
                    <a:pos x="116" y="83"/>
                  </a:cxn>
                  <a:cxn ang="0">
                    <a:pos x="136" y="92"/>
                  </a:cxn>
                  <a:cxn ang="0">
                    <a:pos x="142" y="99"/>
                  </a:cxn>
                  <a:cxn ang="0">
                    <a:pos x="134" y="98"/>
                  </a:cxn>
                  <a:cxn ang="0">
                    <a:pos x="123" y="94"/>
                  </a:cxn>
                  <a:cxn ang="0">
                    <a:pos x="79" y="88"/>
                  </a:cxn>
                  <a:cxn ang="0">
                    <a:pos x="80" y="92"/>
                  </a:cxn>
                  <a:cxn ang="0">
                    <a:pos x="91" y="95"/>
                  </a:cxn>
                  <a:cxn ang="0">
                    <a:pos x="133" y="110"/>
                  </a:cxn>
                  <a:cxn ang="0">
                    <a:pos x="130" y="113"/>
                  </a:cxn>
                  <a:cxn ang="0">
                    <a:pos x="124" y="113"/>
                  </a:cxn>
                  <a:cxn ang="0">
                    <a:pos x="109" y="109"/>
                  </a:cxn>
                  <a:cxn ang="0">
                    <a:pos x="91" y="105"/>
                  </a:cxn>
                  <a:cxn ang="0">
                    <a:pos x="73" y="101"/>
                  </a:cxn>
                  <a:cxn ang="0">
                    <a:pos x="55" y="98"/>
                  </a:cxn>
                  <a:cxn ang="0">
                    <a:pos x="118" y="125"/>
                  </a:cxn>
                  <a:cxn ang="0">
                    <a:pos x="115" y="129"/>
                  </a:cxn>
                  <a:cxn ang="0">
                    <a:pos x="85" y="122"/>
                  </a:cxn>
                  <a:cxn ang="0">
                    <a:pos x="0" y="103"/>
                  </a:cxn>
                  <a:cxn ang="0">
                    <a:pos x="22" y="57"/>
                  </a:cxn>
                  <a:cxn ang="0">
                    <a:pos x="19" y="8"/>
                  </a:cxn>
                </a:cxnLst>
                <a:rect l="0" t="0" r="r" b="b"/>
                <a:pathLst>
                  <a:path w="166" h="129">
                    <a:moveTo>
                      <a:pt x="166" y="19"/>
                    </a:moveTo>
                    <a:lnTo>
                      <a:pt x="166" y="27"/>
                    </a:lnTo>
                    <a:lnTo>
                      <a:pt x="160" y="26"/>
                    </a:lnTo>
                    <a:lnTo>
                      <a:pt x="154" y="23"/>
                    </a:lnTo>
                    <a:lnTo>
                      <a:pt x="142" y="21"/>
                    </a:lnTo>
                    <a:lnTo>
                      <a:pt x="136" y="20"/>
                    </a:lnTo>
                    <a:lnTo>
                      <a:pt x="130" y="20"/>
                    </a:lnTo>
                    <a:lnTo>
                      <a:pt x="127" y="21"/>
                    </a:lnTo>
                    <a:lnTo>
                      <a:pt x="121" y="22"/>
                    </a:lnTo>
                    <a:lnTo>
                      <a:pt x="122" y="25"/>
                    </a:lnTo>
                    <a:lnTo>
                      <a:pt x="124" y="26"/>
                    </a:lnTo>
                    <a:lnTo>
                      <a:pt x="128" y="28"/>
                    </a:lnTo>
                    <a:lnTo>
                      <a:pt x="133" y="29"/>
                    </a:lnTo>
                    <a:lnTo>
                      <a:pt x="141" y="31"/>
                    </a:lnTo>
                    <a:lnTo>
                      <a:pt x="151" y="32"/>
                    </a:lnTo>
                    <a:lnTo>
                      <a:pt x="159" y="34"/>
                    </a:lnTo>
                    <a:lnTo>
                      <a:pt x="166" y="38"/>
                    </a:lnTo>
                    <a:lnTo>
                      <a:pt x="166" y="40"/>
                    </a:lnTo>
                    <a:lnTo>
                      <a:pt x="165" y="44"/>
                    </a:lnTo>
                    <a:lnTo>
                      <a:pt x="163" y="49"/>
                    </a:lnTo>
                    <a:lnTo>
                      <a:pt x="154" y="46"/>
                    </a:lnTo>
                    <a:lnTo>
                      <a:pt x="146" y="43"/>
                    </a:lnTo>
                    <a:lnTo>
                      <a:pt x="139" y="43"/>
                    </a:lnTo>
                    <a:lnTo>
                      <a:pt x="130" y="46"/>
                    </a:lnTo>
                    <a:lnTo>
                      <a:pt x="140" y="51"/>
                    </a:lnTo>
                    <a:lnTo>
                      <a:pt x="152" y="55"/>
                    </a:lnTo>
                    <a:lnTo>
                      <a:pt x="160" y="58"/>
                    </a:lnTo>
                    <a:lnTo>
                      <a:pt x="159" y="64"/>
                    </a:lnTo>
                    <a:lnTo>
                      <a:pt x="147" y="62"/>
                    </a:lnTo>
                    <a:lnTo>
                      <a:pt x="136" y="59"/>
                    </a:lnTo>
                    <a:lnTo>
                      <a:pt x="127" y="58"/>
                    </a:lnTo>
                    <a:lnTo>
                      <a:pt x="116" y="61"/>
                    </a:lnTo>
                    <a:lnTo>
                      <a:pt x="124" y="67"/>
                    </a:lnTo>
                    <a:lnTo>
                      <a:pt x="135" y="70"/>
                    </a:lnTo>
                    <a:lnTo>
                      <a:pt x="157" y="75"/>
                    </a:lnTo>
                    <a:lnTo>
                      <a:pt x="154" y="77"/>
                    </a:lnTo>
                    <a:lnTo>
                      <a:pt x="154" y="80"/>
                    </a:lnTo>
                    <a:lnTo>
                      <a:pt x="153" y="81"/>
                    </a:lnTo>
                    <a:lnTo>
                      <a:pt x="152" y="83"/>
                    </a:lnTo>
                    <a:lnTo>
                      <a:pt x="145" y="83"/>
                    </a:lnTo>
                    <a:lnTo>
                      <a:pt x="139" y="81"/>
                    </a:lnTo>
                    <a:lnTo>
                      <a:pt x="130" y="79"/>
                    </a:lnTo>
                    <a:lnTo>
                      <a:pt x="123" y="75"/>
                    </a:lnTo>
                    <a:lnTo>
                      <a:pt x="117" y="74"/>
                    </a:lnTo>
                    <a:lnTo>
                      <a:pt x="111" y="74"/>
                    </a:lnTo>
                    <a:lnTo>
                      <a:pt x="109" y="76"/>
                    </a:lnTo>
                    <a:lnTo>
                      <a:pt x="105" y="81"/>
                    </a:lnTo>
                    <a:lnTo>
                      <a:pt x="116" y="83"/>
                    </a:lnTo>
                    <a:lnTo>
                      <a:pt x="127" y="87"/>
                    </a:lnTo>
                    <a:lnTo>
                      <a:pt x="136" y="92"/>
                    </a:lnTo>
                    <a:lnTo>
                      <a:pt x="146" y="95"/>
                    </a:lnTo>
                    <a:lnTo>
                      <a:pt x="142" y="99"/>
                    </a:lnTo>
                    <a:lnTo>
                      <a:pt x="139" y="99"/>
                    </a:lnTo>
                    <a:lnTo>
                      <a:pt x="134" y="98"/>
                    </a:lnTo>
                    <a:lnTo>
                      <a:pt x="129" y="95"/>
                    </a:lnTo>
                    <a:lnTo>
                      <a:pt x="123" y="94"/>
                    </a:lnTo>
                    <a:cubicBezTo>
                      <a:pt x="113" y="88"/>
                      <a:pt x="90" y="90"/>
                      <a:pt x="81" y="86"/>
                    </a:cubicBezTo>
                    <a:lnTo>
                      <a:pt x="79" y="88"/>
                    </a:lnTo>
                    <a:lnTo>
                      <a:pt x="79" y="89"/>
                    </a:lnTo>
                    <a:lnTo>
                      <a:pt x="80" y="92"/>
                    </a:lnTo>
                    <a:lnTo>
                      <a:pt x="82" y="93"/>
                    </a:lnTo>
                    <a:lnTo>
                      <a:pt x="91" y="95"/>
                    </a:lnTo>
                    <a:lnTo>
                      <a:pt x="97" y="97"/>
                    </a:lnTo>
                    <a:cubicBezTo>
                      <a:pt x="109" y="100"/>
                      <a:pt x="121" y="104"/>
                      <a:pt x="133" y="110"/>
                    </a:cubicBezTo>
                    <a:lnTo>
                      <a:pt x="130" y="112"/>
                    </a:lnTo>
                    <a:lnTo>
                      <a:pt x="130" y="113"/>
                    </a:lnTo>
                    <a:lnTo>
                      <a:pt x="128" y="115"/>
                    </a:lnTo>
                    <a:lnTo>
                      <a:pt x="124" y="113"/>
                    </a:lnTo>
                    <a:lnTo>
                      <a:pt x="116" y="111"/>
                    </a:lnTo>
                    <a:lnTo>
                      <a:pt x="109" y="109"/>
                    </a:lnTo>
                    <a:lnTo>
                      <a:pt x="99" y="106"/>
                    </a:lnTo>
                    <a:lnTo>
                      <a:pt x="91" y="105"/>
                    </a:lnTo>
                    <a:lnTo>
                      <a:pt x="81" y="103"/>
                    </a:lnTo>
                    <a:lnTo>
                      <a:pt x="73" y="101"/>
                    </a:lnTo>
                    <a:lnTo>
                      <a:pt x="63" y="100"/>
                    </a:lnTo>
                    <a:lnTo>
                      <a:pt x="55" y="98"/>
                    </a:lnTo>
                    <a:lnTo>
                      <a:pt x="46" y="101"/>
                    </a:lnTo>
                    <a:cubicBezTo>
                      <a:pt x="67" y="111"/>
                      <a:pt x="95" y="114"/>
                      <a:pt x="118" y="125"/>
                    </a:cubicBezTo>
                    <a:lnTo>
                      <a:pt x="116" y="127"/>
                    </a:lnTo>
                    <a:lnTo>
                      <a:pt x="115" y="129"/>
                    </a:lnTo>
                    <a:lnTo>
                      <a:pt x="111" y="129"/>
                    </a:lnTo>
                    <a:lnTo>
                      <a:pt x="85" y="122"/>
                    </a:lnTo>
                    <a:lnTo>
                      <a:pt x="70" y="118"/>
                    </a:lnTo>
                    <a:cubicBezTo>
                      <a:pt x="48" y="112"/>
                      <a:pt x="22" y="107"/>
                      <a:pt x="0" y="103"/>
                    </a:cubicBezTo>
                    <a:lnTo>
                      <a:pt x="15" y="80"/>
                    </a:lnTo>
                    <a:lnTo>
                      <a:pt x="22" y="57"/>
                    </a:lnTo>
                    <a:lnTo>
                      <a:pt x="25" y="32"/>
                    </a:lnTo>
                    <a:lnTo>
                      <a:pt x="19" y="8"/>
                    </a:lnTo>
                    <a:cubicBezTo>
                      <a:pt x="64" y="0"/>
                      <a:pt x="123" y="0"/>
                      <a:pt x="166" y="19"/>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447" name="Freeform 422">
                <a:extLst>
                  <a:ext uri="{FF2B5EF4-FFF2-40B4-BE49-F238E27FC236}">
                    <a16:creationId xmlns:a16="http://schemas.microsoft.com/office/drawing/2014/main" id="{A237D6E1-F85F-4C8E-9644-B177581F062A}"/>
                  </a:ext>
                </a:extLst>
              </p:cNvPr>
              <p:cNvSpPr>
                <a:spLocks noChangeArrowheads="1"/>
              </p:cNvSpPr>
              <p:nvPr/>
            </p:nvSpPr>
            <p:spPr bwMode="auto">
              <a:xfrm>
                <a:off x="1219200" y="5861050"/>
                <a:ext cx="7938" cy="3175"/>
              </a:xfrm>
              <a:custGeom>
                <a:avLst/>
                <a:gdLst/>
                <a:ahLst/>
                <a:cxnLst>
                  <a:cxn ang="0">
                    <a:pos x="0" y="3"/>
                  </a:cxn>
                  <a:cxn ang="0">
                    <a:pos x="8" y="0"/>
                  </a:cxn>
                  <a:cxn ang="0">
                    <a:pos x="12" y="0"/>
                  </a:cxn>
                  <a:cxn ang="0">
                    <a:pos x="0" y="3"/>
                  </a:cxn>
                </a:cxnLst>
                <a:rect l="0" t="0" r="r" b="b"/>
                <a:pathLst>
                  <a:path w="12" h="3">
                    <a:moveTo>
                      <a:pt x="0" y="3"/>
                    </a:moveTo>
                    <a:lnTo>
                      <a:pt x="8" y="0"/>
                    </a:lnTo>
                    <a:lnTo>
                      <a:pt x="12" y="0"/>
                    </a:lnTo>
                    <a:lnTo>
                      <a:pt x="0" y="3"/>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48" name="Freeform 423">
                <a:extLst>
                  <a:ext uri="{FF2B5EF4-FFF2-40B4-BE49-F238E27FC236}">
                    <a16:creationId xmlns:a16="http://schemas.microsoft.com/office/drawing/2014/main" id="{3FA76336-1689-4E42-8544-27CD850B4C47}"/>
                  </a:ext>
                </a:extLst>
              </p:cNvPr>
              <p:cNvSpPr>
                <a:spLocks noChangeArrowheads="1"/>
              </p:cNvSpPr>
              <p:nvPr/>
            </p:nvSpPr>
            <p:spPr bwMode="auto">
              <a:xfrm>
                <a:off x="1624013" y="5867400"/>
                <a:ext cx="107950" cy="69850"/>
              </a:xfrm>
              <a:custGeom>
                <a:avLst/>
                <a:gdLst/>
                <a:ahLst/>
                <a:cxnLst>
                  <a:cxn ang="0">
                    <a:pos x="161" y="82"/>
                  </a:cxn>
                  <a:cxn ang="0">
                    <a:pos x="110" y="88"/>
                  </a:cxn>
                  <a:cxn ang="0">
                    <a:pos x="27" y="109"/>
                  </a:cxn>
                  <a:cxn ang="0">
                    <a:pos x="22" y="88"/>
                  </a:cxn>
                  <a:cxn ang="0">
                    <a:pos x="20" y="66"/>
                  </a:cxn>
                  <a:cxn ang="0">
                    <a:pos x="11" y="45"/>
                  </a:cxn>
                  <a:cxn ang="0">
                    <a:pos x="0" y="26"/>
                  </a:cxn>
                  <a:cxn ang="0">
                    <a:pos x="156" y="0"/>
                  </a:cxn>
                  <a:cxn ang="0">
                    <a:pos x="168" y="19"/>
                  </a:cxn>
                  <a:cxn ang="0">
                    <a:pos x="171" y="39"/>
                  </a:cxn>
                  <a:cxn ang="0">
                    <a:pos x="166" y="62"/>
                  </a:cxn>
                  <a:cxn ang="0">
                    <a:pos x="161" y="82"/>
                  </a:cxn>
                </a:cxnLst>
                <a:rect l="0" t="0" r="r" b="b"/>
                <a:pathLst>
                  <a:path w="171" h="109">
                    <a:moveTo>
                      <a:pt x="161" y="82"/>
                    </a:moveTo>
                    <a:cubicBezTo>
                      <a:pt x="150" y="87"/>
                      <a:pt x="125" y="86"/>
                      <a:pt x="110" y="88"/>
                    </a:cubicBezTo>
                    <a:cubicBezTo>
                      <a:pt x="80" y="93"/>
                      <a:pt x="56" y="101"/>
                      <a:pt x="27" y="109"/>
                    </a:cubicBezTo>
                    <a:lnTo>
                      <a:pt x="22" y="88"/>
                    </a:lnTo>
                    <a:lnTo>
                      <a:pt x="20" y="66"/>
                    </a:lnTo>
                    <a:lnTo>
                      <a:pt x="11" y="45"/>
                    </a:lnTo>
                    <a:lnTo>
                      <a:pt x="0" y="26"/>
                    </a:lnTo>
                    <a:cubicBezTo>
                      <a:pt x="50" y="9"/>
                      <a:pt x="103" y="4"/>
                      <a:pt x="156" y="0"/>
                    </a:cubicBezTo>
                    <a:lnTo>
                      <a:pt x="168" y="19"/>
                    </a:lnTo>
                    <a:lnTo>
                      <a:pt x="171" y="39"/>
                    </a:lnTo>
                    <a:lnTo>
                      <a:pt x="166" y="62"/>
                    </a:lnTo>
                    <a:lnTo>
                      <a:pt x="161" y="82"/>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49" name="Line 424">
                <a:extLst>
                  <a:ext uri="{FF2B5EF4-FFF2-40B4-BE49-F238E27FC236}">
                    <a16:creationId xmlns:a16="http://schemas.microsoft.com/office/drawing/2014/main" id="{796702CF-0696-4603-B42E-8357B97CD8FA}"/>
                  </a:ext>
                </a:extLst>
              </p:cNvPr>
              <p:cNvSpPr>
                <a:spLocks noChangeShapeType="1"/>
              </p:cNvSpPr>
              <p:nvPr/>
            </p:nvSpPr>
            <p:spPr bwMode="auto">
              <a:xfrm flipH="1" flipV="1">
                <a:off x="1441450" y="5873750"/>
                <a:ext cx="4763" cy="0"/>
              </a:xfrm>
              <a:prstGeom prst="line">
                <a:avLst/>
              </a:prstGeom>
              <a:noFill/>
              <a:ln w="12700" cmpd="sng">
                <a:solidFill>
                  <a:srgbClr val="FFFFFF"/>
                </a:solidFill>
                <a:prstDash val="solid"/>
                <a:round/>
                <a:headEnd/>
                <a:tailEnd/>
              </a:ln>
            </p:spPr>
            <p:txBody>
              <a:bodyPr/>
              <a:lstStyle/>
              <a:p>
                <a:endParaRPr lang="es-PE"/>
              </a:p>
            </p:txBody>
          </p:sp>
          <p:sp>
            <p:nvSpPr>
              <p:cNvPr id="450" name="Freeform 425">
                <a:extLst>
                  <a:ext uri="{FF2B5EF4-FFF2-40B4-BE49-F238E27FC236}">
                    <a16:creationId xmlns:a16="http://schemas.microsoft.com/office/drawing/2014/main" id="{9DD84CED-AD14-4480-8F85-52F49F38A4CD}"/>
                  </a:ext>
                </a:extLst>
              </p:cNvPr>
              <p:cNvSpPr>
                <a:spLocks noChangeArrowheads="1"/>
              </p:cNvSpPr>
              <p:nvPr/>
            </p:nvSpPr>
            <p:spPr bwMode="auto">
              <a:xfrm>
                <a:off x="1373188" y="5875338"/>
                <a:ext cx="65088" cy="7938"/>
              </a:xfrm>
              <a:custGeom>
                <a:avLst/>
                <a:gdLst/>
                <a:ahLst/>
                <a:cxnLst>
                  <a:cxn ang="0">
                    <a:pos x="0" y="12"/>
                  </a:cxn>
                  <a:cxn ang="0">
                    <a:pos x="100" y="0"/>
                  </a:cxn>
                  <a:cxn ang="0">
                    <a:pos x="0" y="12"/>
                  </a:cxn>
                </a:cxnLst>
                <a:rect l="0" t="0" r="r" b="b"/>
                <a:pathLst>
                  <a:path w="100" h="12">
                    <a:moveTo>
                      <a:pt x="0" y="12"/>
                    </a:moveTo>
                    <a:cubicBezTo>
                      <a:pt x="33" y="4"/>
                      <a:pt x="66" y="1"/>
                      <a:pt x="100" y="0"/>
                    </a:cubicBezTo>
                    <a:lnTo>
                      <a:pt x="0" y="12"/>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51" name="Freeform 426">
                <a:extLst>
                  <a:ext uri="{FF2B5EF4-FFF2-40B4-BE49-F238E27FC236}">
                    <a16:creationId xmlns:a16="http://schemas.microsoft.com/office/drawing/2014/main" id="{839B50D4-05EA-4510-BE64-73C092CBC04C}"/>
                  </a:ext>
                </a:extLst>
              </p:cNvPr>
              <p:cNvSpPr>
                <a:spLocks noChangeArrowheads="1"/>
              </p:cNvSpPr>
              <p:nvPr/>
            </p:nvSpPr>
            <p:spPr bwMode="auto">
              <a:xfrm>
                <a:off x="1223963" y="5883275"/>
                <a:ext cx="155575" cy="61913"/>
              </a:xfrm>
              <a:custGeom>
                <a:avLst/>
                <a:gdLst/>
                <a:ahLst/>
                <a:cxnLst>
                  <a:cxn ang="0">
                    <a:pos x="244" y="64"/>
                  </a:cxn>
                  <a:cxn ang="0">
                    <a:pos x="69" y="98"/>
                  </a:cxn>
                  <a:cxn ang="0">
                    <a:pos x="0" y="31"/>
                  </a:cxn>
                  <a:cxn ang="0">
                    <a:pos x="165" y="0"/>
                  </a:cxn>
                  <a:cxn ang="0">
                    <a:pos x="244" y="64"/>
                  </a:cxn>
                </a:cxnLst>
                <a:rect l="0" t="0" r="r" b="b"/>
                <a:pathLst>
                  <a:path w="244" h="98">
                    <a:moveTo>
                      <a:pt x="244" y="64"/>
                    </a:moveTo>
                    <a:cubicBezTo>
                      <a:pt x="186" y="75"/>
                      <a:pt x="127" y="84"/>
                      <a:pt x="69" y="98"/>
                    </a:cubicBezTo>
                    <a:cubicBezTo>
                      <a:pt x="44" y="78"/>
                      <a:pt x="26" y="49"/>
                      <a:pt x="0" y="31"/>
                    </a:cubicBezTo>
                    <a:cubicBezTo>
                      <a:pt x="53" y="11"/>
                      <a:pt x="109" y="5"/>
                      <a:pt x="165" y="0"/>
                    </a:cubicBezTo>
                    <a:cubicBezTo>
                      <a:pt x="194" y="20"/>
                      <a:pt x="220" y="38"/>
                      <a:pt x="244" y="64"/>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452" name="Freeform 427">
                <a:extLst>
                  <a:ext uri="{FF2B5EF4-FFF2-40B4-BE49-F238E27FC236}">
                    <a16:creationId xmlns:a16="http://schemas.microsoft.com/office/drawing/2014/main" id="{A6916DF0-EA6F-4A78-9130-2F551B9010C7}"/>
                  </a:ext>
                </a:extLst>
              </p:cNvPr>
              <p:cNvSpPr>
                <a:spLocks noChangeArrowheads="1"/>
              </p:cNvSpPr>
              <p:nvPr/>
            </p:nvSpPr>
            <p:spPr bwMode="auto">
              <a:xfrm>
                <a:off x="1433513" y="5886450"/>
                <a:ext cx="7938" cy="1588"/>
              </a:xfrm>
              <a:custGeom>
                <a:avLst/>
                <a:gdLst/>
                <a:ahLst/>
                <a:cxnLst>
                  <a:cxn ang="0">
                    <a:pos x="11" y="0"/>
                  </a:cxn>
                  <a:cxn ang="0">
                    <a:pos x="10" y="1"/>
                  </a:cxn>
                  <a:cxn ang="0">
                    <a:pos x="7" y="2"/>
                  </a:cxn>
                  <a:cxn ang="0">
                    <a:pos x="0" y="2"/>
                  </a:cxn>
                  <a:cxn ang="0">
                    <a:pos x="4" y="2"/>
                  </a:cxn>
                  <a:cxn ang="0">
                    <a:pos x="5" y="1"/>
                  </a:cxn>
                  <a:cxn ang="0">
                    <a:pos x="8" y="0"/>
                  </a:cxn>
                  <a:cxn ang="0">
                    <a:pos x="11" y="0"/>
                  </a:cxn>
                </a:cxnLst>
                <a:rect l="0" t="0" r="r" b="b"/>
                <a:pathLst>
                  <a:path w="11" h="2">
                    <a:moveTo>
                      <a:pt x="11" y="0"/>
                    </a:moveTo>
                    <a:lnTo>
                      <a:pt x="10" y="1"/>
                    </a:lnTo>
                    <a:lnTo>
                      <a:pt x="7" y="2"/>
                    </a:lnTo>
                    <a:lnTo>
                      <a:pt x="0" y="2"/>
                    </a:lnTo>
                    <a:lnTo>
                      <a:pt x="4" y="2"/>
                    </a:lnTo>
                    <a:lnTo>
                      <a:pt x="5" y="1"/>
                    </a:lnTo>
                    <a:lnTo>
                      <a:pt x="8" y="0"/>
                    </a:lnTo>
                    <a:lnTo>
                      <a:pt x="11"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53" name="Freeform 428">
                <a:extLst>
                  <a:ext uri="{FF2B5EF4-FFF2-40B4-BE49-F238E27FC236}">
                    <a16:creationId xmlns:a16="http://schemas.microsoft.com/office/drawing/2014/main" id="{DEA77A2D-9E76-48DF-9262-9AAF596F942A}"/>
                  </a:ext>
                </a:extLst>
              </p:cNvPr>
              <p:cNvSpPr>
                <a:spLocks noChangeArrowheads="1"/>
              </p:cNvSpPr>
              <p:nvPr/>
            </p:nvSpPr>
            <p:spPr bwMode="auto">
              <a:xfrm>
                <a:off x="1285875" y="5913438"/>
                <a:ext cx="247650" cy="55563"/>
              </a:xfrm>
              <a:custGeom>
                <a:avLst/>
                <a:gdLst/>
                <a:ahLst/>
                <a:cxnLst>
                  <a:cxn ang="0">
                    <a:pos x="390" y="76"/>
                  </a:cxn>
                  <a:cxn ang="0">
                    <a:pos x="244" y="87"/>
                  </a:cxn>
                  <a:cxn ang="0">
                    <a:pos x="210" y="77"/>
                  </a:cxn>
                  <a:cxn ang="0">
                    <a:pos x="217" y="76"/>
                  </a:cxn>
                  <a:cxn ang="0">
                    <a:pos x="224" y="75"/>
                  </a:cxn>
                  <a:cxn ang="0">
                    <a:pos x="230" y="73"/>
                  </a:cxn>
                  <a:cxn ang="0">
                    <a:pos x="234" y="70"/>
                  </a:cxn>
                  <a:cxn ang="0">
                    <a:pos x="230" y="67"/>
                  </a:cxn>
                  <a:cxn ang="0">
                    <a:pos x="229" y="63"/>
                  </a:cxn>
                  <a:cxn ang="0">
                    <a:pos x="226" y="60"/>
                  </a:cxn>
                  <a:cxn ang="0">
                    <a:pos x="222" y="56"/>
                  </a:cxn>
                  <a:cxn ang="0">
                    <a:pos x="158" y="67"/>
                  </a:cxn>
                  <a:cxn ang="0">
                    <a:pos x="218" y="55"/>
                  </a:cxn>
                  <a:cxn ang="0">
                    <a:pos x="169" y="50"/>
                  </a:cxn>
                  <a:cxn ang="0">
                    <a:pos x="63" y="67"/>
                  </a:cxn>
                  <a:cxn ang="0">
                    <a:pos x="204" y="42"/>
                  </a:cxn>
                  <a:cxn ang="0">
                    <a:pos x="202" y="38"/>
                  </a:cxn>
                  <a:cxn ang="0">
                    <a:pos x="199" y="36"/>
                  </a:cxn>
                  <a:cxn ang="0">
                    <a:pos x="196" y="33"/>
                  </a:cxn>
                  <a:cxn ang="0">
                    <a:pos x="190" y="31"/>
                  </a:cxn>
                  <a:cxn ang="0">
                    <a:pos x="176" y="32"/>
                  </a:cxn>
                  <a:cxn ang="0">
                    <a:pos x="103" y="42"/>
                  </a:cxn>
                  <a:cxn ang="0">
                    <a:pos x="0" y="58"/>
                  </a:cxn>
                  <a:cxn ang="0">
                    <a:pos x="181" y="27"/>
                  </a:cxn>
                  <a:cxn ang="0">
                    <a:pos x="187" y="21"/>
                  </a:cxn>
                  <a:cxn ang="0">
                    <a:pos x="205" y="19"/>
                  </a:cxn>
                  <a:cxn ang="0">
                    <a:pos x="223" y="17"/>
                  </a:cxn>
                  <a:cxn ang="0">
                    <a:pos x="259" y="13"/>
                  </a:cxn>
                  <a:cxn ang="0">
                    <a:pos x="277" y="12"/>
                  </a:cxn>
                  <a:cxn ang="0">
                    <a:pos x="331" y="4"/>
                  </a:cxn>
                  <a:cxn ang="0">
                    <a:pos x="338" y="0"/>
                  </a:cxn>
                  <a:cxn ang="0">
                    <a:pos x="390" y="76"/>
                  </a:cxn>
                </a:cxnLst>
                <a:rect l="0" t="0" r="r" b="b"/>
                <a:pathLst>
                  <a:path w="390" h="87">
                    <a:moveTo>
                      <a:pt x="390" y="76"/>
                    </a:moveTo>
                    <a:lnTo>
                      <a:pt x="244" y="87"/>
                    </a:lnTo>
                    <a:cubicBezTo>
                      <a:pt x="232" y="68"/>
                      <a:pt x="224" y="77"/>
                      <a:pt x="210" y="77"/>
                    </a:cubicBezTo>
                    <a:lnTo>
                      <a:pt x="217" y="76"/>
                    </a:lnTo>
                    <a:lnTo>
                      <a:pt x="224" y="75"/>
                    </a:lnTo>
                    <a:lnTo>
                      <a:pt x="230" y="73"/>
                    </a:lnTo>
                    <a:lnTo>
                      <a:pt x="234" y="70"/>
                    </a:lnTo>
                    <a:lnTo>
                      <a:pt x="230" y="67"/>
                    </a:lnTo>
                    <a:lnTo>
                      <a:pt x="229" y="63"/>
                    </a:lnTo>
                    <a:lnTo>
                      <a:pt x="226" y="60"/>
                    </a:lnTo>
                    <a:lnTo>
                      <a:pt x="222" y="56"/>
                    </a:lnTo>
                    <a:cubicBezTo>
                      <a:pt x="201" y="61"/>
                      <a:pt x="179" y="61"/>
                      <a:pt x="158" y="67"/>
                    </a:cubicBezTo>
                    <a:cubicBezTo>
                      <a:pt x="178" y="61"/>
                      <a:pt x="196" y="61"/>
                      <a:pt x="218" y="55"/>
                    </a:cubicBezTo>
                    <a:cubicBezTo>
                      <a:pt x="209" y="35"/>
                      <a:pt x="184" y="49"/>
                      <a:pt x="169" y="50"/>
                    </a:cubicBezTo>
                    <a:cubicBezTo>
                      <a:pt x="133" y="55"/>
                      <a:pt x="99" y="62"/>
                      <a:pt x="63" y="67"/>
                    </a:cubicBezTo>
                    <a:cubicBezTo>
                      <a:pt x="105" y="56"/>
                      <a:pt x="160" y="49"/>
                      <a:pt x="204" y="42"/>
                    </a:cubicBezTo>
                    <a:lnTo>
                      <a:pt x="202" y="38"/>
                    </a:lnTo>
                    <a:lnTo>
                      <a:pt x="199" y="36"/>
                    </a:lnTo>
                    <a:lnTo>
                      <a:pt x="196" y="33"/>
                    </a:lnTo>
                    <a:lnTo>
                      <a:pt x="190" y="31"/>
                    </a:lnTo>
                    <a:lnTo>
                      <a:pt x="176" y="32"/>
                    </a:lnTo>
                    <a:cubicBezTo>
                      <a:pt x="153" y="34"/>
                      <a:pt x="124" y="36"/>
                      <a:pt x="103" y="42"/>
                    </a:cubicBezTo>
                    <a:cubicBezTo>
                      <a:pt x="71" y="47"/>
                      <a:pt x="32" y="55"/>
                      <a:pt x="0" y="58"/>
                    </a:cubicBezTo>
                    <a:cubicBezTo>
                      <a:pt x="51" y="43"/>
                      <a:pt x="126" y="35"/>
                      <a:pt x="181" y="27"/>
                    </a:cubicBezTo>
                    <a:lnTo>
                      <a:pt x="187" y="21"/>
                    </a:lnTo>
                    <a:lnTo>
                      <a:pt x="205" y="19"/>
                    </a:lnTo>
                    <a:lnTo>
                      <a:pt x="223" y="17"/>
                    </a:lnTo>
                    <a:lnTo>
                      <a:pt x="259" y="13"/>
                    </a:lnTo>
                    <a:lnTo>
                      <a:pt x="277" y="12"/>
                    </a:lnTo>
                    <a:lnTo>
                      <a:pt x="331" y="4"/>
                    </a:lnTo>
                    <a:lnTo>
                      <a:pt x="338" y="0"/>
                    </a:lnTo>
                    <a:cubicBezTo>
                      <a:pt x="370" y="21"/>
                      <a:pt x="385" y="38"/>
                      <a:pt x="390" y="76"/>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454" name="Freeform 429">
                <a:extLst>
                  <a:ext uri="{FF2B5EF4-FFF2-40B4-BE49-F238E27FC236}">
                    <a16:creationId xmlns:a16="http://schemas.microsoft.com/office/drawing/2014/main" id="{4364C1EB-F658-4558-9CC1-3ED0CB0D2C02}"/>
                  </a:ext>
                </a:extLst>
              </p:cNvPr>
              <p:cNvSpPr>
                <a:spLocks noChangeArrowheads="1"/>
              </p:cNvSpPr>
              <p:nvPr/>
            </p:nvSpPr>
            <p:spPr bwMode="auto">
              <a:xfrm>
                <a:off x="1738313" y="5924550"/>
                <a:ext cx="66675" cy="31750"/>
              </a:xfrm>
              <a:custGeom>
                <a:avLst/>
                <a:gdLst/>
                <a:ahLst/>
                <a:cxnLst>
                  <a:cxn ang="0">
                    <a:pos x="104" y="5"/>
                  </a:cxn>
                  <a:cxn ang="0">
                    <a:pos x="101" y="10"/>
                  </a:cxn>
                  <a:cxn ang="0">
                    <a:pos x="98" y="14"/>
                  </a:cxn>
                  <a:cxn ang="0">
                    <a:pos x="66" y="14"/>
                  </a:cxn>
                  <a:cxn ang="0">
                    <a:pos x="60" y="15"/>
                  </a:cxn>
                  <a:cxn ang="0">
                    <a:pos x="57" y="18"/>
                  </a:cxn>
                  <a:cxn ang="0">
                    <a:pos x="63" y="22"/>
                  </a:cxn>
                  <a:cxn ang="0">
                    <a:pos x="86" y="22"/>
                  </a:cxn>
                  <a:cxn ang="0">
                    <a:pos x="83" y="24"/>
                  </a:cxn>
                  <a:cxn ang="0">
                    <a:pos x="80" y="32"/>
                  </a:cxn>
                  <a:cxn ang="0">
                    <a:pos x="68" y="32"/>
                  </a:cxn>
                  <a:cxn ang="0">
                    <a:pos x="60" y="30"/>
                  </a:cxn>
                  <a:cxn ang="0">
                    <a:pos x="41" y="30"/>
                  </a:cxn>
                  <a:cxn ang="0">
                    <a:pos x="38" y="32"/>
                  </a:cxn>
                  <a:cxn ang="0">
                    <a:pos x="34" y="34"/>
                  </a:cxn>
                  <a:cxn ang="0">
                    <a:pos x="44" y="36"/>
                  </a:cxn>
                  <a:cxn ang="0">
                    <a:pos x="52" y="38"/>
                  </a:cxn>
                  <a:cxn ang="0">
                    <a:pos x="62" y="39"/>
                  </a:cxn>
                  <a:cxn ang="0">
                    <a:pos x="70" y="39"/>
                  </a:cxn>
                  <a:cxn ang="0">
                    <a:pos x="70" y="47"/>
                  </a:cxn>
                  <a:cxn ang="0">
                    <a:pos x="0" y="46"/>
                  </a:cxn>
                  <a:cxn ang="0">
                    <a:pos x="0" y="3"/>
                  </a:cxn>
                  <a:cxn ang="0">
                    <a:pos x="104" y="5"/>
                  </a:cxn>
                </a:cxnLst>
                <a:rect l="0" t="0" r="r" b="b"/>
                <a:pathLst>
                  <a:path w="104" h="50">
                    <a:moveTo>
                      <a:pt x="104" y="5"/>
                    </a:moveTo>
                    <a:lnTo>
                      <a:pt x="101" y="10"/>
                    </a:lnTo>
                    <a:lnTo>
                      <a:pt x="98" y="14"/>
                    </a:lnTo>
                    <a:lnTo>
                      <a:pt x="66" y="14"/>
                    </a:lnTo>
                    <a:lnTo>
                      <a:pt x="60" y="15"/>
                    </a:lnTo>
                    <a:lnTo>
                      <a:pt x="57" y="18"/>
                    </a:lnTo>
                    <a:lnTo>
                      <a:pt x="63" y="22"/>
                    </a:lnTo>
                    <a:lnTo>
                      <a:pt x="86" y="22"/>
                    </a:lnTo>
                    <a:lnTo>
                      <a:pt x="83" y="24"/>
                    </a:lnTo>
                    <a:lnTo>
                      <a:pt x="80" y="32"/>
                    </a:lnTo>
                    <a:lnTo>
                      <a:pt x="68" y="32"/>
                    </a:lnTo>
                    <a:lnTo>
                      <a:pt x="60" y="30"/>
                    </a:lnTo>
                    <a:lnTo>
                      <a:pt x="41" y="30"/>
                    </a:lnTo>
                    <a:lnTo>
                      <a:pt x="38" y="32"/>
                    </a:lnTo>
                    <a:lnTo>
                      <a:pt x="34" y="34"/>
                    </a:lnTo>
                    <a:lnTo>
                      <a:pt x="44" y="36"/>
                    </a:lnTo>
                    <a:lnTo>
                      <a:pt x="52" y="38"/>
                    </a:lnTo>
                    <a:lnTo>
                      <a:pt x="62" y="39"/>
                    </a:lnTo>
                    <a:lnTo>
                      <a:pt x="70" y="39"/>
                    </a:lnTo>
                    <a:lnTo>
                      <a:pt x="70" y="47"/>
                    </a:lnTo>
                    <a:cubicBezTo>
                      <a:pt x="50" y="50"/>
                      <a:pt x="25" y="44"/>
                      <a:pt x="0" y="46"/>
                    </a:cubicBezTo>
                    <a:lnTo>
                      <a:pt x="0" y="3"/>
                    </a:lnTo>
                    <a:cubicBezTo>
                      <a:pt x="36" y="0"/>
                      <a:pt x="68" y="0"/>
                      <a:pt x="104" y="5"/>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455" name="Freeform 430">
                <a:extLst>
                  <a:ext uri="{FF2B5EF4-FFF2-40B4-BE49-F238E27FC236}">
                    <a16:creationId xmlns:a16="http://schemas.microsoft.com/office/drawing/2014/main" id="{C0D197B4-EF7D-4403-B288-C8D2BF370BDA}"/>
                  </a:ext>
                </a:extLst>
              </p:cNvPr>
              <p:cNvSpPr>
                <a:spLocks noChangeArrowheads="1"/>
              </p:cNvSpPr>
              <p:nvPr/>
            </p:nvSpPr>
            <p:spPr bwMode="auto">
              <a:xfrm>
                <a:off x="1547813" y="5948363"/>
                <a:ext cx="109538" cy="65088"/>
              </a:xfrm>
              <a:custGeom>
                <a:avLst/>
                <a:gdLst/>
                <a:ahLst/>
                <a:cxnLst>
                  <a:cxn ang="0">
                    <a:pos x="170" y="51"/>
                  </a:cxn>
                  <a:cxn ang="0">
                    <a:pos x="172" y="53"/>
                  </a:cxn>
                  <a:cxn ang="0">
                    <a:pos x="172" y="56"/>
                  </a:cxn>
                  <a:cxn ang="0">
                    <a:pos x="44" y="102"/>
                  </a:cxn>
                  <a:cxn ang="0">
                    <a:pos x="50" y="94"/>
                  </a:cxn>
                  <a:cxn ang="0">
                    <a:pos x="61" y="90"/>
                  </a:cxn>
                  <a:cxn ang="0">
                    <a:pos x="74" y="85"/>
                  </a:cxn>
                  <a:cxn ang="0">
                    <a:pos x="82" y="79"/>
                  </a:cxn>
                  <a:cxn ang="0">
                    <a:pos x="91" y="74"/>
                  </a:cxn>
                  <a:cxn ang="0">
                    <a:pos x="99" y="70"/>
                  </a:cxn>
                  <a:cxn ang="0">
                    <a:pos x="157" y="48"/>
                  </a:cxn>
                  <a:cxn ang="0">
                    <a:pos x="148" y="44"/>
                  </a:cxn>
                  <a:cxn ang="0">
                    <a:pos x="145" y="45"/>
                  </a:cxn>
                  <a:cxn ang="0">
                    <a:pos x="139" y="49"/>
                  </a:cxn>
                  <a:cxn ang="0">
                    <a:pos x="130" y="50"/>
                  </a:cxn>
                  <a:cxn ang="0">
                    <a:pos x="121" y="53"/>
                  </a:cxn>
                  <a:cxn ang="0">
                    <a:pos x="109" y="56"/>
                  </a:cxn>
                  <a:cxn ang="0">
                    <a:pos x="97" y="57"/>
                  </a:cxn>
                  <a:cxn ang="0">
                    <a:pos x="88" y="63"/>
                  </a:cxn>
                  <a:cxn ang="0">
                    <a:pos x="81" y="67"/>
                  </a:cxn>
                  <a:cxn ang="0">
                    <a:pos x="74" y="69"/>
                  </a:cxn>
                  <a:cxn ang="0">
                    <a:pos x="62" y="76"/>
                  </a:cxn>
                  <a:cxn ang="0">
                    <a:pos x="55" y="81"/>
                  </a:cxn>
                  <a:cxn ang="0">
                    <a:pos x="49" y="85"/>
                  </a:cxn>
                  <a:cxn ang="0">
                    <a:pos x="39" y="87"/>
                  </a:cxn>
                  <a:cxn ang="0">
                    <a:pos x="31" y="88"/>
                  </a:cxn>
                  <a:cxn ang="0">
                    <a:pos x="27" y="85"/>
                  </a:cxn>
                  <a:cxn ang="0">
                    <a:pos x="26" y="81"/>
                  </a:cxn>
                  <a:cxn ang="0">
                    <a:pos x="26" y="78"/>
                  </a:cxn>
                  <a:cxn ang="0">
                    <a:pos x="82" y="51"/>
                  </a:cxn>
                  <a:cxn ang="0">
                    <a:pos x="82" y="49"/>
                  </a:cxn>
                  <a:cxn ang="0">
                    <a:pos x="81" y="48"/>
                  </a:cxn>
                  <a:cxn ang="0">
                    <a:pos x="79" y="46"/>
                  </a:cxn>
                  <a:cxn ang="0">
                    <a:pos x="75" y="45"/>
                  </a:cxn>
                  <a:cxn ang="0">
                    <a:pos x="19" y="68"/>
                  </a:cxn>
                  <a:cxn ang="0">
                    <a:pos x="9" y="52"/>
                  </a:cxn>
                  <a:cxn ang="0">
                    <a:pos x="19" y="48"/>
                  </a:cxn>
                  <a:cxn ang="0">
                    <a:pos x="31" y="44"/>
                  </a:cxn>
                  <a:cxn ang="0">
                    <a:pos x="39" y="40"/>
                  </a:cxn>
                  <a:cxn ang="0">
                    <a:pos x="37" y="36"/>
                  </a:cxn>
                  <a:cxn ang="0">
                    <a:pos x="30" y="38"/>
                  </a:cxn>
                  <a:cxn ang="0">
                    <a:pos x="21" y="39"/>
                  </a:cxn>
                  <a:cxn ang="0">
                    <a:pos x="7" y="44"/>
                  </a:cxn>
                  <a:cxn ang="0">
                    <a:pos x="5" y="40"/>
                  </a:cxn>
                  <a:cxn ang="0">
                    <a:pos x="3" y="38"/>
                  </a:cxn>
                  <a:cxn ang="0">
                    <a:pos x="1" y="33"/>
                  </a:cxn>
                  <a:cxn ang="0">
                    <a:pos x="0" y="30"/>
                  </a:cxn>
                  <a:cxn ang="0">
                    <a:pos x="130" y="0"/>
                  </a:cxn>
                  <a:cxn ang="0">
                    <a:pos x="154" y="23"/>
                  </a:cxn>
                  <a:cxn ang="0">
                    <a:pos x="164" y="38"/>
                  </a:cxn>
                  <a:cxn ang="0">
                    <a:pos x="170" y="51"/>
                  </a:cxn>
                </a:cxnLst>
                <a:rect l="0" t="0" r="r" b="b"/>
                <a:pathLst>
                  <a:path w="172" h="102">
                    <a:moveTo>
                      <a:pt x="170" y="51"/>
                    </a:moveTo>
                    <a:lnTo>
                      <a:pt x="172" y="53"/>
                    </a:lnTo>
                    <a:lnTo>
                      <a:pt x="172" y="56"/>
                    </a:lnTo>
                    <a:cubicBezTo>
                      <a:pt x="129" y="63"/>
                      <a:pt x="91" y="91"/>
                      <a:pt x="44" y="102"/>
                    </a:cubicBezTo>
                    <a:lnTo>
                      <a:pt x="50" y="94"/>
                    </a:lnTo>
                    <a:lnTo>
                      <a:pt x="61" y="90"/>
                    </a:lnTo>
                    <a:lnTo>
                      <a:pt x="74" y="85"/>
                    </a:lnTo>
                    <a:lnTo>
                      <a:pt x="82" y="79"/>
                    </a:lnTo>
                    <a:lnTo>
                      <a:pt x="91" y="74"/>
                    </a:lnTo>
                    <a:lnTo>
                      <a:pt x="99" y="70"/>
                    </a:lnTo>
                    <a:cubicBezTo>
                      <a:pt x="118" y="60"/>
                      <a:pt x="139" y="59"/>
                      <a:pt x="157" y="48"/>
                    </a:cubicBezTo>
                    <a:lnTo>
                      <a:pt x="148" y="44"/>
                    </a:lnTo>
                    <a:lnTo>
                      <a:pt x="145" y="45"/>
                    </a:lnTo>
                    <a:lnTo>
                      <a:pt x="139" y="49"/>
                    </a:lnTo>
                    <a:lnTo>
                      <a:pt x="130" y="50"/>
                    </a:lnTo>
                    <a:lnTo>
                      <a:pt x="121" y="53"/>
                    </a:lnTo>
                    <a:lnTo>
                      <a:pt x="109" y="56"/>
                    </a:lnTo>
                    <a:lnTo>
                      <a:pt x="97" y="57"/>
                    </a:lnTo>
                    <a:lnTo>
                      <a:pt x="88" y="63"/>
                    </a:lnTo>
                    <a:lnTo>
                      <a:pt x="81" y="67"/>
                    </a:lnTo>
                    <a:lnTo>
                      <a:pt x="74" y="69"/>
                    </a:lnTo>
                    <a:lnTo>
                      <a:pt x="62" y="76"/>
                    </a:lnTo>
                    <a:lnTo>
                      <a:pt x="55" y="81"/>
                    </a:lnTo>
                    <a:lnTo>
                      <a:pt x="49" y="85"/>
                    </a:lnTo>
                    <a:lnTo>
                      <a:pt x="39" y="87"/>
                    </a:lnTo>
                    <a:lnTo>
                      <a:pt x="31" y="88"/>
                    </a:lnTo>
                    <a:lnTo>
                      <a:pt x="27" y="85"/>
                    </a:lnTo>
                    <a:lnTo>
                      <a:pt x="26" y="81"/>
                    </a:lnTo>
                    <a:lnTo>
                      <a:pt x="26" y="78"/>
                    </a:lnTo>
                    <a:cubicBezTo>
                      <a:pt x="41" y="65"/>
                      <a:pt x="64" y="60"/>
                      <a:pt x="82" y="51"/>
                    </a:cubicBezTo>
                    <a:lnTo>
                      <a:pt x="82" y="49"/>
                    </a:lnTo>
                    <a:lnTo>
                      <a:pt x="81" y="48"/>
                    </a:lnTo>
                    <a:lnTo>
                      <a:pt x="79" y="46"/>
                    </a:lnTo>
                    <a:lnTo>
                      <a:pt x="75" y="45"/>
                    </a:lnTo>
                    <a:lnTo>
                      <a:pt x="19" y="68"/>
                    </a:lnTo>
                    <a:lnTo>
                      <a:pt x="9" y="52"/>
                    </a:lnTo>
                    <a:lnTo>
                      <a:pt x="19" y="48"/>
                    </a:lnTo>
                    <a:lnTo>
                      <a:pt x="31" y="44"/>
                    </a:lnTo>
                    <a:lnTo>
                      <a:pt x="39" y="40"/>
                    </a:lnTo>
                    <a:lnTo>
                      <a:pt x="37" y="36"/>
                    </a:lnTo>
                    <a:lnTo>
                      <a:pt x="30" y="38"/>
                    </a:lnTo>
                    <a:lnTo>
                      <a:pt x="21" y="39"/>
                    </a:lnTo>
                    <a:lnTo>
                      <a:pt x="7" y="44"/>
                    </a:lnTo>
                    <a:lnTo>
                      <a:pt x="5" y="40"/>
                    </a:lnTo>
                    <a:lnTo>
                      <a:pt x="3" y="38"/>
                    </a:lnTo>
                    <a:lnTo>
                      <a:pt x="1" y="33"/>
                    </a:lnTo>
                    <a:lnTo>
                      <a:pt x="0" y="30"/>
                    </a:lnTo>
                    <a:cubicBezTo>
                      <a:pt x="47" y="26"/>
                      <a:pt x="85" y="10"/>
                      <a:pt x="130" y="0"/>
                    </a:cubicBezTo>
                    <a:lnTo>
                      <a:pt x="154" y="23"/>
                    </a:lnTo>
                    <a:lnTo>
                      <a:pt x="164" y="38"/>
                    </a:lnTo>
                    <a:lnTo>
                      <a:pt x="170" y="51"/>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56" name="Freeform 431">
                <a:extLst>
                  <a:ext uri="{FF2B5EF4-FFF2-40B4-BE49-F238E27FC236}">
                    <a16:creationId xmlns:a16="http://schemas.microsoft.com/office/drawing/2014/main" id="{E164B11C-745E-4931-9DFF-86B2A23A62D4}"/>
                  </a:ext>
                </a:extLst>
              </p:cNvPr>
              <p:cNvSpPr>
                <a:spLocks noChangeArrowheads="1"/>
              </p:cNvSpPr>
              <p:nvPr/>
            </p:nvSpPr>
            <p:spPr bwMode="auto">
              <a:xfrm>
                <a:off x="1055688" y="5949950"/>
                <a:ext cx="63500" cy="41275"/>
              </a:xfrm>
              <a:custGeom>
                <a:avLst/>
                <a:gdLst/>
                <a:ahLst/>
                <a:cxnLst>
                  <a:cxn ang="0">
                    <a:pos x="100" y="2"/>
                  </a:cxn>
                  <a:cxn ang="0">
                    <a:pos x="56" y="31"/>
                  </a:cxn>
                  <a:cxn ang="0">
                    <a:pos x="50" y="37"/>
                  </a:cxn>
                  <a:cxn ang="0">
                    <a:pos x="46" y="42"/>
                  </a:cxn>
                  <a:cxn ang="0">
                    <a:pos x="25" y="53"/>
                  </a:cxn>
                  <a:cxn ang="0">
                    <a:pos x="15" y="60"/>
                  </a:cxn>
                  <a:cxn ang="0">
                    <a:pos x="4" y="66"/>
                  </a:cxn>
                  <a:cxn ang="0">
                    <a:pos x="0" y="64"/>
                  </a:cxn>
                  <a:cxn ang="0">
                    <a:pos x="31" y="43"/>
                  </a:cxn>
                  <a:cxn ang="0">
                    <a:pos x="97" y="0"/>
                  </a:cxn>
                  <a:cxn ang="0">
                    <a:pos x="100" y="2"/>
                  </a:cxn>
                </a:cxnLst>
                <a:rect l="0" t="0" r="r" b="b"/>
                <a:pathLst>
                  <a:path w="100" h="66">
                    <a:moveTo>
                      <a:pt x="100" y="2"/>
                    </a:moveTo>
                    <a:cubicBezTo>
                      <a:pt x="87" y="13"/>
                      <a:pt x="70" y="20"/>
                      <a:pt x="56" y="31"/>
                    </a:cubicBezTo>
                    <a:lnTo>
                      <a:pt x="50" y="37"/>
                    </a:lnTo>
                    <a:lnTo>
                      <a:pt x="46" y="42"/>
                    </a:lnTo>
                    <a:lnTo>
                      <a:pt x="25" y="53"/>
                    </a:lnTo>
                    <a:lnTo>
                      <a:pt x="15" y="60"/>
                    </a:lnTo>
                    <a:lnTo>
                      <a:pt x="4" y="66"/>
                    </a:lnTo>
                    <a:lnTo>
                      <a:pt x="0" y="64"/>
                    </a:lnTo>
                    <a:cubicBezTo>
                      <a:pt x="6" y="53"/>
                      <a:pt x="21" y="51"/>
                      <a:pt x="31" y="43"/>
                    </a:cubicBezTo>
                    <a:cubicBezTo>
                      <a:pt x="54" y="27"/>
                      <a:pt x="69" y="10"/>
                      <a:pt x="97" y="0"/>
                    </a:cubicBezTo>
                    <a:lnTo>
                      <a:pt x="100" y="2"/>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57" name="Freeform 432">
                <a:extLst>
                  <a:ext uri="{FF2B5EF4-FFF2-40B4-BE49-F238E27FC236}">
                    <a16:creationId xmlns:a16="http://schemas.microsoft.com/office/drawing/2014/main" id="{D3F6B74E-A233-49F0-AEEB-98D41E546787}"/>
                  </a:ext>
                </a:extLst>
              </p:cNvPr>
              <p:cNvSpPr>
                <a:spLocks noChangeArrowheads="1"/>
              </p:cNvSpPr>
              <p:nvPr/>
            </p:nvSpPr>
            <p:spPr bwMode="auto">
              <a:xfrm>
                <a:off x="1179513" y="5954713"/>
                <a:ext cx="123825" cy="71438"/>
              </a:xfrm>
              <a:custGeom>
                <a:avLst/>
                <a:gdLst/>
                <a:ahLst/>
                <a:cxnLst>
                  <a:cxn ang="0">
                    <a:pos x="135" y="0"/>
                  </a:cxn>
                  <a:cxn ang="0">
                    <a:pos x="193" y="66"/>
                  </a:cxn>
                  <a:cxn ang="0">
                    <a:pos x="58" y="112"/>
                  </a:cxn>
                  <a:cxn ang="0">
                    <a:pos x="0" y="50"/>
                  </a:cxn>
                  <a:cxn ang="0">
                    <a:pos x="135" y="0"/>
                  </a:cxn>
                </a:cxnLst>
                <a:rect l="0" t="0" r="r" b="b"/>
                <a:pathLst>
                  <a:path w="193" h="112">
                    <a:moveTo>
                      <a:pt x="135" y="0"/>
                    </a:moveTo>
                    <a:cubicBezTo>
                      <a:pt x="158" y="16"/>
                      <a:pt x="180" y="41"/>
                      <a:pt x="193" y="66"/>
                    </a:cubicBezTo>
                    <a:cubicBezTo>
                      <a:pt x="142" y="76"/>
                      <a:pt x="106" y="96"/>
                      <a:pt x="58" y="112"/>
                    </a:cubicBezTo>
                    <a:cubicBezTo>
                      <a:pt x="40" y="90"/>
                      <a:pt x="16" y="74"/>
                      <a:pt x="0" y="50"/>
                    </a:cubicBezTo>
                    <a:cubicBezTo>
                      <a:pt x="40" y="30"/>
                      <a:pt x="91" y="7"/>
                      <a:pt x="135" y="0"/>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458" name="Freeform 433">
                <a:extLst>
                  <a:ext uri="{FF2B5EF4-FFF2-40B4-BE49-F238E27FC236}">
                    <a16:creationId xmlns:a16="http://schemas.microsoft.com/office/drawing/2014/main" id="{0C694050-0461-45BC-BC91-981FEBAC1B7B}"/>
                  </a:ext>
                </a:extLst>
              </p:cNvPr>
              <p:cNvSpPr>
                <a:spLocks noChangeArrowheads="1"/>
              </p:cNvSpPr>
              <p:nvPr/>
            </p:nvSpPr>
            <p:spPr bwMode="auto">
              <a:xfrm>
                <a:off x="1068388" y="5956300"/>
                <a:ext cx="61913" cy="44450"/>
              </a:xfrm>
              <a:custGeom>
                <a:avLst/>
                <a:gdLst/>
                <a:ahLst/>
                <a:cxnLst>
                  <a:cxn ang="0">
                    <a:pos x="97" y="5"/>
                  </a:cxn>
                  <a:cxn ang="0">
                    <a:pos x="0" y="69"/>
                  </a:cxn>
                  <a:cxn ang="0">
                    <a:pos x="1" y="64"/>
                  </a:cxn>
                  <a:cxn ang="0">
                    <a:pos x="3" y="60"/>
                  </a:cxn>
                  <a:cxn ang="0">
                    <a:pos x="9" y="55"/>
                  </a:cxn>
                  <a:cxn ang="0">
                    <a:pos x="17" y="51"/>
                  </a:cxn>
                  <a:cxn ang="0">
                    <a:pos x="32" y="41"/>
                  </a:cxn>
                  <a:cxn ang="0">
                    <a:pos x="39" y="38"/>
                  </a:cxn>
                  <a:cxn ang="0">
                    <a:pos x="45" y="33"/>
                  </a:cxn>
                  <a:cxn ang="0">
                    <a:pos x="49" y="26"/>
                  </a:cxn>
                  <a:cxn ang="0">
                    <a:pos x="58" y="20"/>
                  </a:cxn>
                  <a:cxn ang="0">
                    <a:pos x="68" y="15"/>
                  </a:cxn>
                  <a:cxn ang="0">
                    <a:pos x="73" y="8"/>
                  </a:cxn>
                  <a:cxn ang="0">
                    <a:pos x="80" y="5"/>
                  </a:cxn>
                  <a:cxn ang="0">
                    <a:pos x="86" y="2"/>
                  </a:cxn>
                  <a:cxn ang="0">
                    <a:pos x="92" y="0"/>
                  </a:cxn>
                  <a:cxn ang="0">
                    <a:pos x="97" y="5"/>
                  </a:cxn>
                </a:cxnLst>
                <a:rect l="0" t="0" r="r" b="b"/>
                <a:pathLst>
                  <a:path w="97" h="69">
                    <a:moveTo>
                      <a:pt x="97" y="5"/>
                    </a:moveTo>
                    <a:cubicBezTo>
                      <a:pt x="68" y="30"/>
                      <a:pt x="25" y="45"/>
                      <a:pt x="0" y="69"/>
                    </a:cubicBezTo>
                    <a:lnTo>
                      <a:pt x="1" y="64"/>
                    </a:lnTo>
                    <a:lnTo>
                      <a:pt x="3" y="60"/>
                    </a:lnTo>
                    <a:lnTo>
                      <a:pt x="9" y="55"/>
                    </a:lnTo>
                    <a:lnTo>
                      <a:pt x="17" y="51"/>
                    </a:lnTo>
                    <a:lnTo>
                      <a:pt x="32" y="41"/>
                    </a:lnTo>
                    <a:lnTo>
                      <a:pt x="39" y="38"/>
                    </a:lnTo>
                    <a:lnTo>
                      <a:pt x="45" y="33"/>
                    </a:lnTo>
                    <a:lnTo>
                      <a:pt x="49" y="26"/>
                    </a:lnTo>
                    <a:lnTo>
                      <a:pt x="58" y="20"/>
                    </a:lnTo>
                    <a:lnTo>
                      <a:pt x="68" y="15"/>
                    </a:lnTo>
                    <a:lnTo>
                      <a:pt x="73" y="8"/>
                    </a:lnTo>
                    <a:lnTo>
                      <a:pt x="80" y="5"/>
                    </a:lnTo>
                    <a:lnTo>
                      <a:pt x="86" y="2"/>
                    </a:lnTo>
                    <a:lnTo>
                      <a:pt x="92" y="0"/>
                    </a:lnTo>
                    <a:lnTo>
                      <a:pt x="97" y="5"/>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59" name="Freeform 434">
                <a:extLst>
                  <a:ext uri="{FF2B5EF4-FFF2-40B4-BE49-F238E27FC236}">
                    <a16:creationId xmlns:a16="http://schemas.microsoft.com/office/drawing/2014/main" id="{05263793-37D0-4B76-92DA-6D1B4336E8F4}"/>
                  </a:ext>
                </a:extLst>
              </p:cNvPr>
              <p:cNvSpPr>
                <a:spLocks noChangeArrowheads="1"/>
              </p:cNvSpPr>
              <p:nvPr/>
            </p:nvSpPr>
            <p:spPr bwMode="auto">
              <a:xfrm>
                <a:off x="1368425" y="5957888"/>
                <a:ext cx="9525" cy="1588"/>
              </a:xfrm>
              <a:custGeom>
                <a:avLst/>
                <a:gdLst/>
                <a:ahLst/>
                <a:cxnLst>
                  <a:cxn ang="0">
                    <a:pos x="0" y="2"/>
                  </a:cxn>
                  <a:cxn ang="0">
                    <a:pos x="10" y="0"/>
                  </a:cxn>
                  <a:cxn ang="0">
                    <a:pos x="14" y="0"/>
                  </a:cxn>
                  <a:cxn ang="0">
                    <a:pos x="0" y="2"/>
                  </a:cxn>
                </a:cxnLst>
                <a:rect l="0" t="0" r="r" b="b"/>
                <a:pathLst>
                  <a:path w="14" h="2">
                    <a:moveTo>
                      <a:pt x="0" y="2"/>
                    </a:moveTo>
                    <a:lnTo>
                      <a:pt x="10" y="0"/>
                    </a:lnTo>
                    <a:lnTo>
                      <a:pt x="14" y="0"/>
                    </a:lnTo>
                    <a:lnTo>
                      <a:pt x="0" y="2"/>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60" name="Freeform 435">
                <a:extLst>
                  <a:ext uri="{FF2B5EF4-FFF2-40B4-BE49-F238E27FC236}">
                    <a16:creationId xmlns:a16="http://schemas.microsoft.com/office/drawing/2014/main" id="{4CD9ACAD-09AE-4F3B-888C-6194888D8C9A}"/>
                  </a:ext>
                </a:extLst>
              </p:cNvPr>
              <p:cNvSpPr>
                <a:spLocks noChangeArrowheads="1"/>
              </p:cNvSpPr>
              <p:nvPr/>
            </p:nvSpPr>
            <p:spPr bwMode="auto">
              <a:xfrm>
                <a:off x="1739900" y="5959475"/>
                <a:ext cx="41275" cy="6350"/>
              </a:xfrm>
              <a:custGeom>
                <a:avLst/>
                <a:gdLst/>
                <a:ahLst/>
                <a:cxnLst>
                  <a:cxn ang="0">
                    <a:pos x="63" y="1"/>
                  </a:cxn>
                  <a:cxn ang="0">
                    <a:pos x="5" y="10"/>
                  </a:cxn>
                  <a:cxn ang="0">
                    <a:pos x="3" y="7"/>
                  </a:cxn>
                  <a:cxn ang="0">
                    <a:pos x="2" y="5"/>
                  </a:cxn>
                  <a:cxn ang="0">
                    <a:pos x="1" y="4"/>
                  </a:cxn>
                  <a:cxn ang="0">
                    <a:pos x="0" y="1"/>
                  </a:cxn>
                  <a:cxn ang="0">
                    <a:pos x="63" y="1"/>
                  </a:cxn>
                </a:cxnLst>
                <a:rect l="0" t="0" r="r" b="b"/>
                <a:pathLst>
                  <a:path w="63" h="10">
                    <a:moveTo>
                      <a:pt x="63" y="1"/>
                    </a:moveTo>
                    <a:cubicBezTo>
                      <a:pt x="53" y="8"/>
                      <a:pt x="21" y="2"/>
                      <a:pt x="5" y="10"/>
                    </a:cubicBezTo>
                    <a:lnTo>
                      <a:pt x="3" y="7"/>
                    </a:lnTo>
                    <a:lnTo>
                      <a:pt x="2" y="5"/>
                    </a:lnTo>
                    <a:lnTo>
                      <a:pt x="1" y="4"/>
                    </a:lnTo>
                    <a:lnTo>
                      <a:pt x="0" y="1"/>
                    </a:lnTo>
                    <a:cubicBezTo>
                      <a:pt x="22" y="0"/>
                      <a:pt x="40" y="0"/>
                      <a:pt x="63" y="1"/>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461" name="Freeform 436">
                <a:extLst>
                  <a:ext uri="{FF2B5EF4-FFF2-40B4-BE49-F238E27FC236}">
                    <a16:creationId xmlns:a16="http://schemas.microsoft.com/office/drawing/2014/main" id="{8C961149-181B-45EA-8A03-B5EEEA9A5A62}"/>
                  </a:ext>
                </a:extLst>
              </p:cNvPr>
              <p:cNvSpPr>
                <a:spLocks noChangeArrowheads="1"/>
              </p:cNvSpPr>
              <p:nvPr/>
            </p:nvSpPr>
            <p:spPr bwMode="auto">
              <a:xfrm>
                <a:off x="1077913" y="5964238"/>
                <a:ext cx="65088" cy="46038"/>
              </a:xfrm>
              <a:custGeom>
                <a:avLst/>
                <a:gdLst/>
                <a:ahLst/>
                <a:cxnLst>
                  <a:cxn ang="0">
                    <a:pos x="101" y="3"/>
                  </a:cxn>
                  <a:cxn ang="0">
                    <a:pos x="101" y="7"/>
                  </a:cxn>
                  <a:cxn ang="0">
                    <a:pos x="0" y="72"/>
                  </a:cxn>
                  <a:cxn ang="0">
                    <a:pos x="5" y="62"/>
                  </a:cxn>
                  <a:cxn ang="0">
                    <a:pos x="19" y="53"/>
                  </a:cxn>
                  <a:cxn ang="0">
                    <a:pos x="33" y="45"/>
                  </a:cxn>
                  <a:cxn ang="0">
                    <a:pos x="40" y="34"/>
                  </a:cxn>
                  <a:cxn ang="0">
                    <a:pos x="47" y="31"/>
                  </a:cxn>
                  <a:cxn ang="0">
                    <a:pos x="55" y="26"/>
                  </a:cxn>
                  <a:cxn ang="0">
                    <a:pos x="97" y="0"/>
                  </a:cxn>
                  <a:cxn ang="0">
                    <a:pos x="101" y="3"/>
                  </a:cxn>
                </a:cxnLst>
                <a:rect l="0" t="0" r="r" b="b"/>
                <a:pathLst>
                  <a:path w="101" h="72">
                    <a:moveTo>
                      <a:pt x="101" y="3"/>
                    </a:moveTo>
                    <a:lnTo>
                      <a:pt x="101" y="7"/>
                    </a:lnTo>
                    <a:cubicBezTo>
                      <a:pt x="70" y="28"/>
                      <a:pt x="30" y="48"/>
                      <a:pt x="0" y="72"/>
                    </a:cubicBezTo>
                    <a:lnTo>
                      <a:pt x="5" y="62"/>
                    </a:lnTo>
                    <a:lnTo>
                      <a:pt x="19" y="53"/>
                    </a:lnTo>
                    <a:lnTo>
                      <a:pt x="33" y="45"/>
                    </a:lnTo>
                    <a:lnTo>
                      <a:pt x="40" y="34"/>
                    </a:lnTo>
                    <a:lnTo>
                      <a:pt x="47" y="31"/>
                    </a:lnTo>
                    <a:lnTo>
                      <a:pt x="55" y="26"/>
                    </a:lnTo>
                    <a:cubicBezTo>
                      <a:pt x="68" y="16"/>
                      <a:pt x="83" y="9"/>
                      <a:pt x="97" y="0"/>
                    </a:cubicBezTo>
                    <a:lnTo>
                      <a:pt x="101" y="3"/>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62" name="Freeform 437">
                <a:extLst>
                  <a:ext uri="{FF2B5EF4-FFF2-40B4-BE49-F238E27FC236}">
                    <a16:creationId xmlns:a16="http://schemas.microsoft.com/office/drawing/2014/main" id="{744C5CB9-BF20-4DAF-8AAC-C07A98AE772E}"/>
                  </a:ext>
                </a:extLst>
              </p:cNvPr>
              <p:cNvSpPr>
                <a:spLocks noChangeArrowheads="1"/>
              </p:cNvSpPr>
              <p:nvPr/>
            </p:nvSpPr>
            <p:spPr bwMode="auto">
              <a:xfrm>
                <a:off x="1744663" y="5967413"/>
                <a:ext cx="30163" cy="6350"/>
              </a:xfrm>
              <a:custGeom>
                <a:avLst/>
                <a:gdLst/>
                <a:ahLst/>
                <a:cxnLst>
                  <a:cxn ang="0">
                    <a:pos x="43" y="8"/>
                  </a:cxn>
                  <a:cxn ang="0">
                    <a:pos x="10" y="8"/>
                  </a:cxn>
                  <a:cxn ang="0">
                    <a:pos x="0" y="7"/>
                  </a:cxn>
                  <a:cxn ang="0">
                    <a:pos x="7" y="3"/>
                  </a:cxn>
                  <a:cxn ang="0">
                    <a:pos x="16" y="2"/>
                  </a:cxn>
                  <a:cxn ang="0">
                    <a:pos x="27" y="0"/>
                  </a:cxn>
                  <a:cxn ang="0">
                    <a:pos x="46" y="0"/>
                  </a:cxn>
                  <a:cxn ang="0">
                    <a:pos x="43" y="8"/>
                  </a:cxn>
                </a:cxnLst>
                <a:rect l="0" t="0" r="r" b="b"/>
                <a:pathLst>
                  <a:path w="46" h="8">
                    <a:moveTo>
                      <a:pt x="43" y="8"/>
                    </a:moveTo>
                    <a:lnTo>
                      <a:pt x="10" y="8"/>
                    </a:lnTo>
                    <a:lnTo>
                      <a:pt x="0" y="7"/>
                    </a:lnTo>
                    <a:lnTo>
                      <a:pt x="7" y="3"/>
                    </a:lnTo>
                    <a:lnTo>
                      <a:pt x="16" y="2"/>
                    </a:lnTo>
                    <a:lnTo>
                      <a:pt x="27" y="0"/>
                    </a:lnTo>
                    <a:lnTo>
                      <a:pt x="46" y="0"/>
                    </a:lnTo>
                    <a:lnTo>
                      <a:pt x="43" y="8"/>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63" name="Freeform 438">
                <a:extLst>
                  <a:ext uri="{FF2B5EF4-FFF2-40B4-BE49-F238E27FC236}">
                    <a16:creationId xmlns:a16="http://schemas.microsoft.com/office/drawing/2014/main" id="{033A0B56-88B8-4993-BED0-BF435A1CB881}"/>
                  </a:ext>
                </a:extLst>
              </p:cNvPr>
              <p:cNvSpPr>
                <a:spLocks noChangeArrowheads="1"/>
              </p:cNvSpPr>
              <p:nvPr/>
            </p:nvSpPr>
            <p:spPr bwMode="auto">
              <a:xfrm>
                <a:off x="1085850" y="5972175"/>
                <a:ext cx="65088" cy="46038"/>
              </a:xfrm>
              <a:custGeom>
                <a:avLst/>
                <a:gdLst/>
                <a:ahLst/>
                <a:cxnLst>
                  <a:cxn ang="0">
                    <a:pos x="101" y="0"/>
                  </a:cxn>
                  <a:cxn ang="0">
                    <a:pos x="100" y="4"/>
                  </a:cxn>
                  <a:cxn ang="0">
                    <a:pos x="95" y="9"/>
                  </a:cxn>
                  <a:cxn ang="0">
                    <a:pos x="91" y="13"/>
                  </a:cxn>
                  <a:cxn ang="0">
                    <a:pos x="69" y="23"/>
                  </a:cxn>
                  <a:cxn ang="0">
                    <a:pos x="57" y="33"/>
                  </a:cxn>
                  <a:cxn ang="0">
                    <a:pos x="0" y="71"/>
                  </a:cxn>
                  <a:cxn ang="0">
                    <a:pos x="52" y="30"/>
                  </a:cxn>
                  <a:cxn ang="0">
                    <a:pos x="60" y="26"/>
                  </a:cxn>
                  <a:cxn ang="0">
                    <a:pos x="67" y="21"/>
                  </a:cxn>
                  <a:cxn ang="0">
                    <a:pos x="84" y="14"/>
                  </a:cxn>
                  <a:cxn ang="0">
                    <a:pos x="87" y="10"/>
                  </a:cxn>
                  <a:cxn ang="0">
                    <a:pos x="91" y="6"/>
                  </a:cxn>
                  <a:cxn ang="0">
                    <a:pos x="95" y="3"/>
                  </a:cxn>
                  <a:cxn ang="0">
                    <a:pos x="101" y="0"/>
                  </a:cxn>
                </a:cxnLst>
                <a:rect l="0" t="0" r="r" b="b"/>
                <a:pathLst>
                  <a:path w="101" h="71">
                    <a:moveTo>
                      <a:pt x="101" y="0"/>
                    </a:moveTo>
                    <a:lnTo>
                      <a:pt x="100" y="4"/>
                    </a:lnTo>
                    <a:lnTo>
                      <a:pt x="95" y="9"/>
                    </a:lnTo>
                    <a:lnTo>
                      <a:pt x="91" y="13"/>
                    </a:lnTo>
                    <a:lnTo>
                      <a:pt x="69" y="23"/>
                    </a:lnTo>
                    <a:lnTo>
                      <a:pt x="57" y="33"/>
                    </a:lnTo>
                    <a:cubicBezTo>
                      <a:pt x="40" y="49"/>
                      <a:pt x="20" y="60"/>
                      <a:pt x="0" y="71"/>
                    </a:cubicBezTo>
                    <a:cubicBezTo>
                      <a:pt x="16" y="50"/>
                      <a:pt x="30" y="44"/>
                      <a:pt x="52" y="30"/>
                    </a:cubicBezTo>
                    <a:lnTo>
                      <a:pt x="60" y="26"/>
                    </a:lnTo>
                    <a:lnTo>
                      <a:pt x="67" y="21"/>
                    </a:lnTo>
                    <a:lnTo>
                      <a:pt x="84" y="14"/>
                    </a:lnTo>
                    <a:lnTo>
                      <a:pt x="87" y="10"/>
                    </a:lnTo>
                    <a:lnTo>
                      <a:pt x="91" y="6"/>
                    </a:lnTo>
                    <a:lnTo>
                      <a:pt x="95" y="3"/>
                    </a:lnTo>
                    <a:lnTo>
                      <a:pt x="101"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64" name="Freeform 439">
                <a:extLst>
                  <a:ext uri="{FF2B5EF4-FFF2-40B4-BE49-F238E27FC236}">
                    <a16:creationId xmlns:a16="http://schemas.microsoft.com/office/drawing/2014/main" id="{E6C1E94E-9665-4493-A6D6-2BBBA6CA1D3B}"/>
                  </a:ext>
                </a:extLst>
              </p:cNvPr>
              <p:cNvSpPr>
                <a:spLocks noChangeArrowheads="1"/>
              </p:cNvSpPr>
              <p:nvPr/>
            </p:nvSpPr>
            <p:spPr bwMode="auto">
              <a:xfrm>
                <a:off x="1319213" y="5978525"/>
                <a:ext cx="107950" cy="46038"/>
              </a:xfrm>
              <a:custGeom>
                <a:avLst/>
                <a:gdLst/>
                <a:ahLst/>
                <a:cxnLst>
                  <a:cxn ang="0">
                    <a:pos x="67" y="61"/>
                  </a:cxn>
                  <a:cxn ang="0">
                    <a:pos x="62" y="64"/>
                  </a:cxn>
                  <a:cxn ang="0">
                    <a:pos x="55" y="64"/>
                  </a:cxn>
                  <a:cxn ang="0">
                    <a:pos x="45" y="65"/>
                  </a:cxn>
                  <a:cxn ang="0">
                    <a:pos x="39" y="69"/>
                  </a:cxn>
                  <a:cxn ang="0">
                    <a:pos x="37" y="69"/>
                  </a:cxn>
                  <a:cxn ang="0">
                    <a:pos x="33" y="70"/>
                  </a:cxn>
                  <a:cxn ang="0">
                    <a:pos x="31" y="71"/>
                  </a:cxn>
                  <a:cxn ang="0">
                    <a:pos x="27" y="73"/>
                  </a:cxn>
                  <a:cxn ang="0">
                    <a:pos x="19" y="68"/>
                  </a:cxn>
                  <a:cxn ang="0">
                    <a:pos x="170" y="35"/>
                  </a:cxn>
                  <a:cxn ang="0">
                    <a:pos x="168" y="32"/>
                  </a:cxn>
                  <a:cxn ang="0">
                    <a:pos x="164" y="30"/>
                  </a:cxn>
                  <a:cxn ang="0">
                    <a:pos x="152" y="30"/>
                  </a:cxn>
                  <a:cxn ang="0">
                    <a:pos x="146" y="32"/>
                  </a:cxn>
                  <a:cxn ang="0">
                    <a:pos x="139" y="33"/>
                  </a:cxn>
                  <a:cxn ang="0">
                    <a:pos x="132" y="34"/>
                  </a:cxn>
                  <a:cxn ang="0">
                    <a:pos x="125" y="34"/>
                  </a:cxn>
                  <a:cxn ang="0">
                    <a:pos x="12" y="57"/>
                  </a:cxn>
                  <a:cxn ang="0">
                    <a:pos x="10" y="56"/>
                  </a:cxn>
                  <a:cxn ang="0">
                    <a:pos x="8" y="55"/>
                  </a:cxn>
                  <a:cxn ang="0">
                    <a:pos x="7" y="52"/>
                  </a:cxn>
                  <a:cxn ang="0">
                    <a:pos x="8" y="51"/>
                  </a:cxn>
                  <a:cxn ang="0">
                    <a:pos x="24" y="45"/>
                  </a:cxn>
                  <a:cxn ang="0">
                    <a:pos x="38" y="40"/>
                  </a:cxn>
                  <a:cxn ang="0">
                    <a:pos x="55" y="37"/>
                  </a:cxn>
                  <a:cxn ang="0">
                    <a:pos x="140" y="21"/>
                  </a:cxn>
                  <a:cxn ang="0">
                    <a:pos x="140" y="20"/>
                  </a:cxn>
                  <a:cxn ang="0">
                    <a:pos x="139" y="20"/>
                  </a:cxn>
                  <a:cxn ang="0">
                    <a:pos x="138" y="19"/>
                  </a:cxn>
                  <a:cxn ang="0">
                    <a:pos x="135" y="17"/>
                  </a:cxn>
                  <a:cxn ang="0">
                    <a:pos x="127" y="19"/>
                  </a:cxn>
                  <a:cxn ang="0">
                    <a:pos x="120" y="20"/>
                  </a:cxn>
                  <a:cxn ang="0">
                    <a:pos x="72" y="26"/>
                  </a:cxn>
                  <a:cxn ang="0">
                    <a:pos x="20" y="38"/>
                  </a:cxn>
                  <a:cxn ang="0">
                    <a:pos x="12" y="40"/>
                  </a:cxn>
                  <a:cxn ang="0">
                    <a:pos x="4" y="41"/>
                  </a:cxn>
                  <a:cxn ang="0">
                    <a:pos x="2" y="40"/>
                  </a:cxn>
                  <a:cxn ang="0">
                    <a:pos x="1" y="38"/>
                  </a:cxn>
                  <a:cxn ang="0">
                    <a:pos x="1" y="35"/>
                  </a:cxn>
                  <a:cxn ang="0">
                    <a:pos x="0" y="33"/>
                  </a:cxn>
                  <a:cxn ang="0">
                    <a:pos x="170" y="0"/>
                  </a:cxn>
                  <a:cxn ang="0">
                    <a:pos x="170" y="44"/>
                  </a:cxn>
                  <a:cxn ang="0">
                    <a:pos x="67" y="61"/>
                  </a:cxn>
                </a:cxnLst>
                <a:rect l="0" t="0" r="r" b="b"/>
                <a:pathLst>
                  <a:path w="170" h="73">
                    <a:moveTo>
                      <a:pt x="67" y="61"/>
                    </a:moveTo>
                    <a:lnTo>
                      <a:pt x="62" y="64"/>
                    </a:lnTo>
                    <a:lnTo>
                      <a:pt x="55" y="64"/>
                    </a:lnTo>
                    <a:lnTo>
                      <a:pt x="45" y="65"/>
                    </a:lnTo>
                    <a:lnTo>
                      <a:pt x="39" y="69"/>
                    </a:lnTo>
                    <a:lnTo>
                      <a:pt x="37" y="69"/>
                    </a:lnTo>
                    <a:lnTo>
                      <a:pt x="33" y="70"/>
                    </a:lnTo>
                    <a:lnTo>
                      <a:pt x="31" y="71"/>
                    </a:lnTo>
                    <a:lnTo>
                      <a:pt x="27" y="73"/>
                    </a:lnTo>
                    <a:lnTo>
                      <a:pt x="19" y="68"/>
                    </a:lnTo>
                    <a:cubicBezTo>
                      <a:pt x="61" y="51"/>
                      <a:pt x="125" y="40"/>
                      <a:pt x="170" y="35"/>
                    </a:cubicBezTo>
                    <a:lnTo>
                      <a:pt x="168" y="32"/>
                    </a:lnTo>
                    <a:lnTo>
                      <a:pt x="164" y="30"/>
                    </a:lnTo>
                    <a:lnTo>
                      <a:pt x="152" y="30"/>
                    </a:lnTo>
                    <a:lnTo>
                      <a:pt x="146" y="32"/>
                    </a:lnTo>
                    <a:lnTo>
                      <a:pt x="139" y="33"/>
                    </a:lnTo>
                    <a:lnTo>
                      <a:pt x="132" y="34"/>
                    </a:lnTo>
                    <a:lnTo>
                      <a:pt x="125" y="34"/>
                    </a:lnTo>
                    <a:cubicBezTo>
                      <a:pt x="88" y="40"/>
                      <a:pt x="50" y="51"/>
                      <a:pt x="12" y="57"/>
                    </a:cubicBezTo>
                    <a:lnTo>
                      <a:pt x="10" y="56"/>
                    </a:lnTo>
                    <a:lnTo>
                      <a:pt x="8" y="55"/>
                    </a:lnTo>
                    <a:lnTo>
                      <a:pt x="7" y="52"/>
                    </a:lnTo>
                    <a:lnTo>
                      <a:pt x="8" y="51"/>
                    </a:lnTo>
                    <a:lnTo>
                      <a:pt x="24" y="45"/>
                    </a:lnTo>
                    <a:lnTo>
                      <a:pt x="38" y="40"/>
                    </a:lnTo>
                    <a:lnTo>
                      <a:pt x="55" y="37"/>
                    </a:lnTo>
                    <a:cubicBezTo>
                      <a:pt x="85" y="28"/>
                      <a:pt x="110" y="28"/>
                      <a:pt x="140" y="21"/>
                    </a:cubicBezTo>
                    <a:lnTo>
                      <a:pt x="140" y="20"/>
                    </a:lnTo>
                    <a:lnTo>
                      <a:pt x="139" y="20"/>
                    </a:lnTo>
                    <a:lnTo>
                      <a:pt x="138" y="19"/>
                    </a:lnTo>
                    <a:lnTo>
                      <a:pt x="135" y="17"/>
                    </a:lnTo>
                    <a:lnTo>
                      <a:pt x="127" y="19"/>
                    </a:lnTo>
                    <a:lnTo>
                      <a:pt x="120" y="20"/>
                    </a:lnTo>
                    <a:cubicBezTo>
                      <a:pt x="105" y="21"/>
                      <a:pt x="86" y="26"/>
                      <a:pt x="72" y="26"/>
                    </a:cubicBezTo>
                    <a:cubicBezTo>
                      <a:pt x="53" y="29"/>
                      <a:pt x="38" y="33"/>
                      <a:pt x="20" y="38"/>
                    </a:cubicBezTo>
                    <a:lnTo>
                      <a:pt x="12" y="40"/>
                    </a:lnTo>
                    <a:lnTo>
                      <a:pt x="4" y="41"/>
                    </a:lnTo>
                    <a:lnTo>
                      <a:pt x="2" y="40"/>
                    </a:lnTo>
                    <a:lnTo>
                      <a:pt x="1" y="38"/>
                    </a:lnTo>
                    <a:lnTo>
                      <a:pt x="1" y="35"/>
                    </a:lnTo>
                    <a:lnTo>
                      <a:pt x="0" y="33"/>
                    </a:lnTo>
                    <a:cubicBezTo>
                      <a:pt x="50" y="20"/>
                      <a:pt x="119" y="5"/>
                      <a:pt x="170" y="0"/>
                    </a:cubicBezTo>
                    <a:lnTo>
                      <a:pt x="170" y="44"/>
                    </a:lnTo>
                    <a:lnTo>
                      <a:pt x="67" y="61"/>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65" name="Freeform 440">
                <a:extLst>
                  <a:ext uri="{FF2B5EF4-FFF2-40B4-BE49-F238E27FC236}">
                    <a16:creationId xmlns:a16="http://schemas.microsoft.com/office/drawing/2014/main" id="{DFB8E390-CC2A-4FCF-8152-6447DAF62263}"/>
                  </a:ext>
                </a:extLst>
              </p:cNvPr>
              <p:cNvSpPr>
                <a:spLocks noChangeArrowheads="1"/>
              </p:cNvSpPr>
              <p:nvPr/>
            </p:nvSpPr>
            <p:spPr bwMode="auto">
              <a:xfrm>
                <a:off x="1095375" y="5978525"/>
                <a:ext cx="68263" cy="50800"/>
              </a:xfrm>
              <a:custGeom>
                <a:avLst/>
                <a:gdLst/>
                <a:ahLst/>
                <a:cxnLst>
                  <a:cxn ang="0">
                    <a:pos x="106" y="10"/>
                  </a:cxn>
                  <a:cxn ang="0">
                    <a:pos x="94" y="14"/>
                  </a:cxn>
                  <a:cxn ang="0">
                    <a:pos x="8" y="79"/>
                  </a:cxn>
                  <a:cxn ang="0">
                    <a:pos x="0" y="74"/>
                  </a:cxn>
                  <a:cxn ang="0">
                    <a:pos x="42" y="39"/>
                  </a:cxn>
                  <a:cxn ang="0">
                    <a:pos x="51" y="32"/>
                  </a:cxn>
                  <a:cxn ang="0">
                    <a:pos x="62" y="25"/>
                  </a:cxn>
                  <a:cxn ang="0">
                    <a:pos x="72" y="19"/>
                  </a:cxn>
                  <a:cxn ang="0">
                    <a:pos x="84" y="11"/>
                  </a:cxn>
                  <a:cxn ang="0">
                    <a:pos x="98" y="5"/>
                  </a:cxn>
                  <a:cxn ang="0">
                    <a:pos x="100" y="0"/>
                  </a:cxn>
                  <a:cxn ang="0">
                    <a:pos x="104" y="2"/>
                  </a:cxn>
                  <a:cxn ang="0">
                    <a:pos x="106" y="4"/>
                  </a:cxn>
                  <a:cxn ang="0">
                    <a:pos x="108" y="7"/>
                  </a:cxn>
                  <a:cxn ang="0">
                    <a:pos x="106" y="10"/>
                  </a:cxn>
                </a:cxnLst>
                <a:rect l="0" t="0" r="r" b="b"/>
                <a:pathLst>
                  <a:path w="108" h="79">
                    <a:moveTo>
                      <a:pt x="106" y="10"/>
                    </a:moveTo>
                    <a:lnTo>
                      <a:pt x="94" y="14"/>
                    </a:lnTo>
                    <a:lnTo>
                      <a:pt x="8" y="79"/>
                    </a:lnTo>
                    <a:lnTo>
                      <a:pt x="0" y="74"/>
                    </a:lnTo>
                    <a:cubicBezTo>
                      <a:pt x="12" y="62"/>
                      <a:pt x="28" y="49"/>
                      <a:pt x="42" y="39"/>
                    </a:cubicBezTo>
                    <a:lnTo>
                      <a:pt x="51" y="32"/>
                    </a:lnTo>
                    <a:lnTo>
                      <a:pt x="62" y="25"/>
                    </a:lnTo>
                    <a:lnTo>
                      <a:pt x="72" y="19"/>
                    </a:lnTo>
                    <a:lnTo>
                      <a:pt x="84" y="11"/>
                    </a:lnTo>
                    <a:lnTo>
                      <a:pt x="98" y="5"/>
                    </a:lnTo>
                    <a:lnTo>
                      <a:pt x="100" y="0"/>
                    </a:lnTo>
                    <a:lnTo>
                      <a:pt x="104" y="2"/>
                    </a:lnTo>
                    <a:lnTo>
                      <a:pt x="106" y="4"/>
                    </a:lnTo>
                    <a:lnTo>
                      <a:pt x="108" y="7"/>
                    </a:lnTo>
                    <a:lnTo>
                      <a:pt x="106" y="1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66" name="Freeform 441">
                <a:extLst>
                  <a:ext uri="{FF2B5EF4-FFF2-40B4-BE49-F238E27FC236}">
                    <a16:creationId xmlns:a16="http://schemas.microsoft.com/office/drawing/2014/main" id="{E85505D4-14CE-4FE7-AF45-E22E9B1F4134}"/>
                  </a:ext>
                </a:extLst>
              </p:cNvPr>
              <p:cNvSpPr>
                <a:spLocks noChangeArrowheads="1"/>
              </p:cNvSpPr>
              <p:nvPr/>
            </p:nvSpPr>
            <p:spPr bwMode="auto">
              <a:xfrm>
                <a:off x="1339850" y="6011863"/>
                <a:ext cx="93663" cy="20638"/>
              </a:xfrm>
              <a:custGeom>
                <a:avLst/>
                <a:gdLst/>
                <a:ahLst/>
                <a:cxnLst>
                  <a:cxn ang="0">
                    <a:pos x="146" y="10"/>
                  </a:cxn>
                  <a:cxn ang="0">
                    <a:pos x="86" y="17"/>
                  </a:cxn>
                  <a:cxn ang="0">
                    <a:pos x="81" y="16"/>
                  </a:cxn>
                  <a:cxn ang="0">
                    <a:pos x="76" y="16"/>
                  </a:cxn>
                  <a:cxn ang="0">
                    <a:pos x="70" y="17"/>
                  </a:cxn>
                  <a:cxn ang="0">
                    <a:pos x="65" y="19"/>
                  </a:cxn>
                  <a:cxn ang="0">
                    <a:pos x="2" y="33"/>
                  </a:cxn>
                  <a:cxn ang="0">
                    <a:pos x="0" y="32"/>
                  </a:cxn>
                  <a:cxn ang="0">
                    <a:pos x="0" y="28"/>
                  </a:cxn>
                  <a:cxn ang="0">
                    <a:pos x="141" y="0"/>
                  </a:cxn>
                  <a:cxn ang="0">
                    <a:pos x="146" y="10"/>
                  </a:cxn>
                </a:cxnLst>
                <a:rect l="0" t="0" r="r" b="b"/>
                <a:pathLst>
                  <a:path w="146" h="33">
                    <a:moveTo>
                      <a:pt x="146" y="10"/>
                    </a:moveTo>
                    <a:lnTo>
                      <a:pt x="86" y="17"/>
                    </a:lnTo>
                    <a:lnTo>
                      <a:pt x="81" y="16"/>
                    </a:lnTo>
                    <a:lnTo>
                      <a:pt x="76" y="16"/>
                    </a:lnTo>
                    <a:lnTo>
                      <a:pt x="70" y="17"/>
                    </a:lnTo>
                    <a:lnTo>
                      <a:pt x="65" y="19"/>
                    </a:lnTo>
                    <a:lnTo>
                      <a:pt x="2" y="33"/>
                    </a:lnTo>
                    <a:lnTo>
                      <a:pt x="0" y="32"/>
                    </a:lnTo>
                    <a:lnTo>
                      <a:pt x="0" y="28"/>
                    </a:lnTo>
                    <a:cubicBezTo>
                      <a:pt x="43" y="15"/>
                      <a:pt x="96" y="5"/>
                      <a:pt x="141" y="0"/>
                    </a:cubicBezTo>
                    <a:lnTo>
                      <a:pt x="146" y="1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67" name="Freeform 442">
                <a:extLst>
                  <a:ext uri="{FF2B5EF4-FFF2-40B4-BE49-F238E27FC236}">
                    <a16:creationId xmlns:a16="http://schemas.microsoft.com/office/drawing/2014/main" id="{37F8716C-0B45-44D5-8B29-099B23A505A5}"/>
                  </a:ext>
                </a:extLst>
              </p:cNvPr>
              <p:cNvSpPr>
                <a:spLocks noChangeArrowheads="1"/>
              </p:cNvSpPr>
              <p:nvPr/>
            </p:nvSpPr>
            <p:spPr bwMode="auto">
              <a:xfrm>
                <a:off x="1344613" y="6022975"/>
                <a:ext cx="93663" cy="20638"/>
              </a:xfrm>
              <a:custGeom>
                <a:avLst/>
                <a:gdLst/>
                <a:ahLst/>
                <a:cxnLst>
                  <a:cxn ang="0">
                    <a:pos x="147" y="4"/>
                  </a:cxn>
                  <a:cxn ang="0">
                    <a:pos x="4" y="31"/>
                  </a:cxn>
                  <a:cxn ang="0">
                    <a:pos x="0" y="26"/>
                  </a:cxn>
                  <a:cxn ang="0">
                    <a:pos x="33" y="16"/>
                  </a:cxn>
                  <a:cxn ang="0">
                    <a:pos x="50" y="13"/>
                  </a:cxn>
                  <a:cxn ang="0">
                    <a:pos x="68" y="10"/>
                  </a:cxn>
                  <a:cxn ang="0">
                    <a:pos x="86" y="7"/>
                  </a:cxn>
                  <a:cxn ang="0">
                    <a:pos x="104" y="4"/>
                  </a:cxn>
                  <a:cxn ang="0">
                    <a:pos x="123" y="2"/>
                  </a:cxn>
                  <a:cxn ang="0">
                    <a:pos x="141" y="0"/>
                  </a:cxn>
                  <a:cxn ang="0">
                    <a:pos x="147" y="4"/>
                  </a:cxn>
                </a:cxnLst>
                <a:rect l="0" t="0" r="r" b="b"/>
                <a:pathLst>
                  <a:path w="147" h="31">
                    <a:moveTo>
                      <a:pt x="147" y="4"/>
                    </a:moveTo>
                    <a:cubicBezTo>
                      <a:pt x="98" y="10"/>
                      <a:pt x="52" y="19"/>
                      <a:pt x="4" y="31"/>
                    </a:cubicBezTo>
                    <a:lnTo>
                      <a:pt x="0" y="26"/>
                    </a:lnTo>
                    <a:lnTo>
                      <a:pt x="33" y="16"/>
                    </a:lnTo>
                    <a:lnTo>
                      <a:pt x="50" y="13"/>
                    </a:lnTo>
                    <a:lnTo>
                      <a:pt x="68" y="10"/>
                    </a:lnTo>
                    <a:lnTo>
                      <a:pt x="86" y="7"/>
                    </a:lnTo>
                    <a:lnTo>
                      <a:pt x="104" y="4"/>
                    </a:lnTo>
                    <a:lnTo>
                      <a:pt x="123" y="2"/>
                    </a:lnTo>
                    <a:lnTo>
                      <a:pt x="141" y="0"/>
                    </a:lnTo>
                    <a:lnTo>
                      <a:pt x="147" y="4"/>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68" name="Freeform 443">
                <a:extLst>
                  <a:ext uri="{FF2B5EF4-FFF2-40B4-BE49-F238E27FC236}">
                    <a16:creationId xmlns:a16="http://schemas.microsoft.com/office/drawing/2014/main" id="{2CDF5CBA-8772-4968-A3A3-3603803AD8B3}"/>
                  </a:ext>
                </a:extLst>
              </p:cNvPr>
              <p:cNvSpPr>
                <a:spLocks noChangeArrowheads="1"/>
              </p:cNvSpPr>
              <p:nvPr/>
            </p:nvSpPr>
            <p:spPr bwMode="auto">
              <a:xfrm>
                <a:off x="1154113" y="6037263"/>
                <a:ext cx="61913" cy="41275"/>
              </a:xfrm>
              <a:custGeom>
                <a:avLst/>
                <a:gdLst/>
                <a:ahLst/>
                <a:cxnLst>
                  <a:cxn ang="0">
                    <a:pos x="98" y="6"/>
                  </a:cxn>
                  <a:cxn ang="0">
                    <a:pos x="0" y="63"/>
                  </a:cxn>
                  <a:cxn ang="0">
                    <a:pos x="0" y="55"/>
                  </a:cxn>
                  <a:cxn ang="0">
                    <a:pos x="91" y="0"/>
                  </a:cxn>
                  <a:cxn ang="0">
                    <a:pos x="98" y="6"/>
                  </a:cxn>
                </a:cxnLst>
                <a:rect l="0" t="0" r="r" b="b"/>
                <a:pathLst>
                  <a:path w="98" h="63">
                    <a:moveTo>
                      <a:pt x="98" y="6"/>
                    </a:moveTo>
                    <a:cubicBezTo>
                      <a:pt x="64" y="24"/>
                      <a:pt x="32" y="44"/>
                      <a:pt x="0" y="63"/>
                    </a:cubicBezTo>
                    <a:lnTo>
                      <a:pt x="0" y="55"/>
                    </a:lnTo>
                    <a:cubicBezTo>
                      <a:pt x="28" y="34"/>
                      <a:pt x="60" y="17"/>
                      <a:pt x="91" y="0"/>
                    </a:cubicBezTo>
                    <a:lnTo>
                      <a:pt x="98" y="6"/>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69" name="Freeform 444">
                <a:extLst>
                  <a:ext uri="{FF2B5EF4-FFF2-40B4-BE49-F238E27FC236}">
                    <a16:creationId xmlns:a16="http://schemas.microsoft.com/office/drawing/2014/main" id="{D0960B29-1624-41F0-ADFA-879226C2217E}"/>
                  </a:ext>
                </a:extLst>
              </p:cNvPr>
              <p:cNvSpPr>
                <a:spLocks noChangeArrowheads="1"/>
              </p:cNvSpPr>
              <p:nvPr/>
            </p:nvSpPr>
            <p:spPr bwMode="auto">
              <a:xfrm>
                <a:off x="1166813" y="6046788"/>
                <a:ext cx="57150" cy="36513"/>
              </a:xfrm>
              <a:custGeom>
                <a:avLst/>
                <a:gdLst/>
                <a:ahLst/>
                <a:cxnLst>
                  <a:cxn ang="0">
                    <a:pos x="91" y="4"/>
                  </a:cxn>
                  <a:cxn ang="0">
                    <a:pos x="0" y="57"/>
                  </a:cxn>
                  <a:cxn ang="0">
                    <a:pos x="86" y="0"/>
                  </a:cxn>
                  <a:cxn ang="0">
                    <a:pos x="91" y="4"/>
                  </a:cxn>
                </a:cxnLst>
                <a:rect l="0" t="0" r="r" b="b"/>
                <a:pathLst>
                  <a:path w="91" h="57">
                    <a:moveTo>
                      <a:pt x="91" y="4"/>
                    </a:moveTo>
                    <a:cubicBezTo>
                      <a:pt x="64" y="26"/>
                      <a:pt x="30" y="38"/>
                      <a:pt x="0" y="57"/>
                    </a:cubicBezTo>
                    <a:cubicBezTo>
                      <a:pt x="18" y="35"/>
                      <a:pt x="61" y="13"/>
                      <a:pt x="86" y="0"/>
                    </a:cubicBezTo>
                    <a:lnTo>
                      <a:pt x="91" y="4"/>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70" name="Freeform 445">
                <a:extLst>
                  <a:ext uri="{FF2B5EF4-FFF2-40B4-BE49-F238E27FC236}">
                    <a16:creationId xmlns:a16="http://schemas.microsoft.com/office/drawing/2014/main" id="{50F1D559-00E8-414C-A408-B9CA646120E2}"/>
                  </a:ext>
                </a:extLst>
              </p:cNvPr>
              <p:cNvSpPr>
                <a:spLocks noChangeArrowheads="1"/>
              </p:cNvSpPr>
              <p:nvPr/>
            </p:nvSpPr>
            <p:spPr bwMode="auto">
              <a:xfrm>
                <a:off x="1177925" y="6056313"/>
                <a:ext cx="52388" cy="34925"/>
              </a:xfrm>
              <a:custGeom>
                <a:avLst/>
                <a:gdLst/>
                <a:ahLst/>
                <a:cxnLst>
                  <a:cxn ang="0">
                    <a:pos x="35" y="37"/>
                  </a:cxn>
                  <a:cxn ang="0">
                    <a:pos x="26" y="39"/>
                  </a:cxn>
                  <a:cxn ang="0">
                    <a:pos x="16" y="45"/>
                  </a:cxn>
                  <a:cxn ang="0">
                    <a:pos x="8" y="50"/>
                  </a:cxn>
                  <a:cxn ang="0">
                    <a:pos x="0" y="56"/>
                  </a:cxn>
                  <a:cxn ang="0">
                    <a:pos x="76" y="0"/>
                  </a:cxn>
                  <a:cxn ang="0">
                    <a:pos x="82" y="6"/>
                  </a:cxn>
                  <a:cxn ang="0">
                    <a:pos x="82" y="10"/>
                  </a:cxn>
                  <a:cxn ang="0">
                    <a:pos x="77" y="14"/>
                  </a:cxn>
                  <a:cxn ang="0">
                    <a:pos x="70" y="19"/>
                  </a:cxn>
                  <a:cxn ang="0">
                    <a:pos x="61" y="24"/>
                  </a:cxn>
                  <a:cxn ang="0">
                    <a:pos x="52" y="27"/>
                  </a:cxn>
                  <a:cxn ang="0">
                    <a:pos x="35" y="37"/>
                  </a:cxn>
                </a:cxnLst>
                <a:rect l="0" t="0" r="r" b="b"/>
                <a:pathLst>
                  <a:path w="82" h="56">
                    <a:moveTo>
                      <a:pt x="35" y="37"/>
                    </a:moveTo>
                    <a:lnTo>
                      <a:pt x="26" y="39"/>
                    </a:lnTo>
                    <a:lnTo>
                      <a:pt x="16" y="45"/>
                    </a:lnTo>
                    <a:lnTo>
                      <a:pt x="8" y="50"/>
                    </a:lnTo>
                    <a:lnTo>
                      <a:pt x="0" y="56"/>
                    </a:lnTo>
                    <a:cubicBezTo>
                      <a:pt x="17" y="28"/>
                      <a:pt x="53" y="22"/>
                      <a:pt x="76" y="0"/>
                    </a:cubicBezTo>
                    <a:lnTo>
                      <a:pt x="82" y="6"/>
                    </a:lnTo>
                    <a:lnTo>
                      <a:pt x="82" y="10"/>
                    </a:lnTo>
                    <a:lnTo>
                      <a:pt x="77" y="14"/>
                    </a:lnTo>
                    <a:lnTo>
                      <a:pt x="70" y="19"/>
                    </a:lnTo>
                    <a:lnTo>
                      <a:pt x="61" y="24"/>
                    </a:lnTo>
                    <a:lnTo>
                      <a:pt x="52" y="27"/>
                    </a:lnTo>
                    <a:lnTo>
                      <a:pt x="35" y="37"/>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71" name="Freeform 446">
                <a:extLst>
                  <a:ext uri="{FF2B5EF4-FFF2-40B4-BE49-F238E27FC236}">
                    <a16:creationId xmlns:a16="http://schemas.microsoft.com/office/drawing/2014/main" id="{A087E007-326D-4429-BA41-FF25FE1BA146}"/>
                  </a:ext>
                </a:extLst>
              </p:cNvPr>
              <p:cNvSpPr>
                <a:spLocks noChangeArrowheads="1"/>
              </p:cNvSpPr>
              <p:nvPr/>
            </p:nvSpPr>
            <p:spPr bwMode="auto">
              <a:xfrm>
                <a:off x="1182688" y="6065838"/>
                <a:ext cx="57150" cy="34925"/>
              </a:xfrm>
              <a:custGeom>
                <a:avLst/>
                <a:gdLst/>
                <a:ahLst/>
                <a:cxnLst>
                  <a:cxn ang="0">
                    <a:pos x="81" y="17"/>
                  </a:cxn>
                  <a:cxn ang="0">
                    <a:pos x="0" y="55"/>
                  </a:cxn>
                  <a:cxn ang="0">
                    <a:pos x="2" y="51"/>
                  </a:cxn>
                  <a:cxn ang="0">
                    <a:pos x="5" y="49"/>
                  </a:cxn>
                  <a:cxn ang="0">
                    <a:pos x="11" y="45"/>
                  </a:cxn>
                  <a:cxn ang="0">
                    <a:pos x="16" y="40"/>
                  </a:cxn>
                  <a:cxn ang="0">
                    <a:pos x="24" y="36"/>
                  </a:cxn>
                  <a:cxn ang="0">
                    <a:pos x="32" y="31"/>
                  </a:cxn>
                  <a:cxn ang="0">
                    <a:pos x="85" y="0"/>
                  </a:cxn>
                  <a:cxn ang="0">
                    <a:pos x="90" y="4"/>
                  </a:cxn>
                  <a:cxn ang="0">
                    <a:pos x="91" y="9"/>
                  </a:cxn>
                  <a:cxn ang="0">
                    <a:pos x="88" y="14"/>
                  </a:cxn>
                  <a:cxn ang="0">
                    <a:pos x="81" y="17"/>
                  </a:cxn>
                </a:cxnLst>
                <a:rect l="0" t="0" r="r" b="b"/>
                <a:pathLst>
                  <a:path w="91" h="55">
                    <a:moveTo>
                      <a:pt x="81" y="17"/>
                    </a:moveTo>
                    <a:cubicBezTo>
                      <a:pt x="50" y="29"/>
                      <a:pt x="29" y="42"/>
                      <a:pt x="0" y="55"/>
                    </a:cubicBezTo>
                    <a:lnTo>
                      <a:pt x="2" y="51"/>
                    </a:lnTo>
                    <a:lnTo>
                      <a:pt x="5" y="49"/>
                    </a:lnTo>
                    <a:lnTo>
                      <a:pt x="11" y="45"/>
                    </a:lnTo>
                    <a:lnTo>
                      <a:pt x="16" y="40"/>
                    </a:lnTo>
                    <a:lnTo>
                      <a:pt x="24" y="36"/>
                    </a:lnTo>
                    <a:lnTo>
                      <a:pt x="32" y="31"/>
                    </a:lnTo>
                    <a:cubicBezTo>
                      <a:pt x="47" y="19"/>
                      <a:pt x="70" y="11"/>
                      <a:pt x="85" y="0"/>
                    </a:cubicBezTo>
                    <a:lnTo>
                      <a:pt x="90" y="4"/>
                    </a:lnTo>
                    <a:lnTo>
                      <a:pt x="91" y="9"/>
                    </a:lnTo>
                    <a:lnTo>
                      <a:pt x="88" y="14"/>
                    </a:lnTo>
                    <a:lnTo>
                      <a:pt x="81" y="17"/>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72" name="Freeform 447">
                <a:extLst>
                  <a:ext uri="{FF2B5EF4-FFF2-40B4-BE49-F238E27FC236}">
                    <a16:creationId xmlns:a16="http://schemas.microsoft.com/office/drawing/2014/main" id="{9DAF4F2B-43C2-49A4-9DED-30C4993BD925}"/>
                  </a:ext>
                </a:extLst>
              </p:cNvPr>
              <p:cNvSpPr>
                <a:spLocks noChangeArrowheads="1"/>
              </p:cNvSpPr>
              <p:nvPr/>
            </p:nvSpPr>
            <p:spPr bwMode="auto">
              <a:xfrm>
                <a:off x="1192213" y="6076950"/>
                <a:ext cx="61913" cy="36513"/>
              </a:xfrm>
              <a:custGeom>
                <a:avLst/>
                <a:gdLst/>
                <a:ahLst/>
                <a:cxnLst>
                  <a:cxn ang="0">
                    <a:pos x="97" y="6"/>
                  </a:cxn>
                  <a:cxn ang="0">
                    <a:pos x="3" y="57"/>
                  </a:cxn>
                  <a:cxn ang="0">
                    <a:pos x="0" y="52"/>
                  </a:cxn>
                  <a:cxn ang="0">
                    <a:pos x="5" y="46"/>
                  </a:cxn>
                  <a:cxn ang="0">
                    <a:pos x="15" y="40"/>
                  </a:cxn>
                  <a:cxn ang="0">
                    <a:pos x="19" y="36"/>
                  </a:cxn>
                  <a:cxn ang="0">
                    <a:pos x="85" y="0"/>
                  </a:cxn>
                  <a:cxn ang="0">
                    <a:pos x="90" y="0"/>
                  </a:cxn>
                  <a:cxn ang="0">
                    <a:pos x="92" y="1"/>
                  </a:cxn>
                  <a:cxn ang="0">
                    <a:pos x="95" y="3"/>
                  </a:cxn>
                  <a:cxn ang="0">
                    <a:pos x="97" y="6"/>
                  </a:cxn>
                </a:cxnLst>
                <a:rect l="0" t="0" r="r" b="b"/>
                <a:pathLst>
                  <a:path w="97" h="57">
                    <a:moveTo>
                      <a:pt x="97" y="6"/>
                    </a:moveTo>
                    <a:lnTo>
                      <a:pt x="3" y="57"/>
                    </a:lnTo>
                    <a:lnTo>
                      <a:pt x="0" y="52"/>
                    </a:lnTo>
                    <a:lnTo>
                      <a:pt x="5" y="46"/>
                    </a:lnTo>
                    <a:lnTo>
                      <a:pt x="15" y="40"/>
                    </a:lnTo>
                    <a:lnTo>
                      <a:pt x="19" y="36"/>
                    </a:lnTo>
                    <a:lnTo>
                      <a:pt x="85" y="0"/>
                    </a:lnTo>
                    <a:lnTo>
                      <a:pt x="90" y="0"/>
                    </a:lnTo>
                    <a:lnTo>
                      <a:pt x="92" y="1"/>
                    </a:lnTo>
                    <a:lnTo>
                      <a:pt x="95" y="3"/>
                    </a:lnTo>
                    <a:lnTo>
                      <a:pt x="97" y="6"/>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73" name="Freeform 448">
                <a:extLst>
                  <a:ext uri="{FF2B5EF4-FFF2-40B4-BE49-F238E27FC236}">
                    <a16:creationId xmlns:a16="http://schemas.microsoft.com/office/drawing/2014/main" id="{D6C0F5A8-A0F2-4845-BAB2-0E400CF3E901}"/>
                  </a:ext>
                </a:extLst>
              </p:cNvPr>
              <p:cNvSpPr>
                <a:spLocks noChangeArrowheads="1"/>
              </p:cNvSpPr>
              <p:nvPr/>
            </p:nvSpPr>
            <p:spPr bwMode="auto">
              <a:xfrm>
                <a:off x="1208088" y="6113463"/>
                <a:ext cx="236538" cy="207963"/>
              </a:xfrm>
              <a:custGeom>
                <a:avLst/>
                <a:gdLst/>
                <a:ahLst/>
                <a:cxnLst>
                  <a:cxn ang="0">
                    <a:pos x="373" y="324"/>
                  </a:cxn>
                  <a:cxn ang="0">
                    <a:pos x="368" y="325"/>
                  </a:cxn>
                  <a:cxn ang="0">
                    <a:pos x="363" y="326"/>
                  </a:cxn>
                  <a:cxn ang="0">
                    <a:pos x="357" y="327"/>
                  </a:cxn>
                  <a:cxn ang="0">
                    <a:pos x="350" y="326"/>
                  </a:cxn>
                  <a:cxn ang="0">
                    <a:pos x="328" y="308"/>
                  </a:cxn>
                  <a:cxn ang="0">
                    <a:pos x="307" y="288"/>
                  </a:cxn>
                  <a:cxn ang="0">
                    <a:pos x="173" y="172"/>
                  </a:cxn>
                  <a:cxn ang="0">
                    <a:pos x="43" y="56"/>
                  </a:cxn>
                  <a:cxn ang="0">
                    <a:pos x="21" y="37"/>
                  </a:cxn>
                  <a:cxn ang="0">
                    <a:pos x="1" y="18"/>
                  </a:cxn>
                  <a:cxn ang="0">
                    <a:pos x="0" y="13"/>
                  </a:cxn>
                  <a:cxn ang="0">
                    <a:pos x="2" y="8"/>
                  </a:cxn>
                  <a:cxn ang="0">
                    <a:pos x="8" y="3"/>
                  </a:cxn>
                  <a:cxn ang="0">
                    <a:pos x="14" y="0"/>
                  </a:cxn>
                  <a:cxn ang="0">
                    <a:pos x="373" y="324"/>
                  </a:cxn>
                </a:cxnLst>
                <a:rect l="0" t="0" r="r" b="b"/>
                <a:pathLst>
                  <a:path w="373" h="327">
                    <a:moveTo>
                      <a:pt x="373" y="324"/>
                    </a:moveTo>
                    <a:lnTo>
                      <a:pt x="368" y="325"/>
                    </a:lnTo>
                    <a:lnTo>
                      <a:pt x="363" y="326"/>
                    </a:lnTo>
                    <a:lnTo>
                      <a:pt x="357" y="327"/>
                    </a:lnTo>
                    <a:lnTo>
                      <a:pt x="350" y="326"/>
                    </a:lnTo>
                    <a:lnTo>
                      <a:pt x="328" y="308"/>
                    </a:lnTo>
                    <a:lnTo>
                      <a:pt x="307" y="288"/>
                    </a:lnTo>
                    <a:cubicBezTo>
                      <a:pt x="262" y="249"/>
                      <a:pt x="218" y="211"/>
                      <a:pt x="173" y="172"/>
                    </a:cubicBezTo>
                    <a:cubicBezTo>
                      <a:pt x="130" y="133"/>
                      <a:pt x="85" y="96"/>
                      <a:pt x="43" y="56"/>
                    </a:cubicBezTo>
                    <a:lnTo>
                      <a:pt x="21" y="37"/>
                    </a:lnTo>
                    <a:lnTo>
                      <a:pt x="1" y="18"/>
                    </a:lnTo>
                    <a:lnTo>
                      <a:pt x="0" y="13"/>
                    </a:lnTo>
                    <a:lnTo>
                      <a:pt x="2" y="8"/>
                    </a:lnTo>
                    <a:lnTo>
                      <a:pt x="8" y="3"/>
                    </a:lnTo>
                    <a:lnTo>
                      <a:pt x="14" y="0"/>
                    </a:lnTo>
                    <a:cubicBezTo>
                      <a:pt x="135" y="107"/>
                      <a:pt x="257" y="210"/>
                      <a:pt x="373" y="324"/>
                    </a:cubicBezTo>
                    <a:close/>
                  </a:path>
                </a:pathLst>
              </a:custGeom>
              <a:solidFill>
                <a:srgbClr val="FFFFFF"/>
              </a:solidFill>
              <a:ln w="12700" cmpd="sng">
                <a:solidFill>
                  <a:srgbClr val="FFFFFF"/>
                </a:solidFill>
                <a:prstDash val="solid"/>
                <a:round/>
                <a:headEnd/>
                <a:tailEnd/>
              </a:ln>
            </p:spPr>
            <p:txBody>
              <a:bodyPr/>
              <a:lstStyle/>
              <a:p>
                <a:endParaRPr lang="es-PE"/>
              </a:p>
            </p:txBody>
          </p:sp>
          <p:sp>
            <p:nvSpPr>
              <p:cNvPr id="474" name="Freeform 449">
                <a:extLst>
                  <a:ext uri="{FF2B5EF4-FFF2-40B4-BE49-F238E27FC236}">
                    <a16:creationId xmlns:a16="http://schemas.microsoft.com/office/drawing/2014/main" id="{7B96DACE-8485-4BB6-8209-0F85E2B13DFE}"/>
                  </a:ext>
                </a:extLst>
              </p:cNvPr>
              <p:cNvSpPr>
                <a:spLocks noChangeArrowheads="1"/>
              </p:cNvSpPr>
              <p:nvPr/>
            </p:nvSpPr>
            <p:spPr bwMode="auto">
              <a:xfrm>
                <a:off x="1546225" y="6308725"/>
                <a:ext cx="7938" cy="3175"/>
              </a:xfrm>
              <a:custGeom>
                <a:avLst/>
                <a:gdLst/>
                <a:ahLst/>
                <a:cxnLst>
                  <a:cxn ang="0">
                    <a:pos x="10" y="3"/>
                  </a:cxn>
                  <a:cxn ang="0">
                    <a:pos x="10" y="6"/>
                  </a:cxn>
                  <a:cxn ang="0">
                    <a:pos x="0" y="0"/>
                  </a:cxn>
                  <a:cxn ang="0">
                    <a:pos x="3" y="0"/>
                  </a:cxn>
                  <a:cxn ang="0">
                    <a:pos x="10" y="3"/>
                  </a:cxn>
                </a:cxnLst>
                <a:rect l="0" t="0" r="r" b="b"/>
                <a:pathLst>
                  <a:path w="10" h="6">
                    <a:moveTo>
                      <a:pt x="10" y="3"/>
                    </a:moveTo>
                    <a:lnTo>
                      <a:pt x="10" y="6"/>
                    </a:lnTo>
                    <a:lnTo>
                      <a:pt x="0" y="0"/>
                    </a:lnTo>
                    <a:lnTo>
                      <a:pt x="3" y="0"/>
                    </a:lnTo>
                    <a:lnTo>
                      <a:pt x="10" y="3"/>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75" name="Freeform 450">
                <a:extLst>
                  <a:ext uri="{FF2B5EF4-FFF2-40B4-BE49-F238E27FC236}">
                    <a16:creationId xmlns:a16="http://schemas.microsoft.com/office/drawing/2014/main" id="{C8DF389B-0FD4-409E-9A81-7335AA4DF02C}"/>
                  </a:ext>
                </a:extLst>
              </p:cNvPr>
              <p:cNvSpPr>
                <a:spLocks noChangeArrowheads="1"/>
              </p:cNvSpPr>
              <p:nvPr/>
            </p:nvSpPr>
            <p:spPr bwMode="auto">
              <a:xfrm>
                <a:off x="1452563" y="6310313"/>
                <a:ext cx="17463" cy="4763"/>
              </a:xfrm>
              <a:custGeom>
                <a:avLst/>
                <a:gdLst/>
                <a:ahLst/>
                <a:cxnLst>
                  <a:cxn ang="0">
                    <a:pos x="26" y="1"/>
                  </a:cxn>
                  <a:cxn ang="0">
                    <a:pos x="20" y="3"/>
                  </a:cxn>
                  <a:cxn ang="0">
                    <a:pos x="15" y="6"/>
                  </a:cxn>
                  <a:cxn ang="0">
                    <a:pos x="10" y="7"/>
                  </a:cxn>
                  <a:cxn ang="0">
                    <a:pos x="4" y="6"/>
                  </a:cxn>
                  <a:cxn ang="0">
                    <a:pos x="0" y="0"/>
                  </a:cxn>
                  <a:cxn ang="0">
                    <a:pos x="7" y="0"/>
                  </a:cxn>
                  <a:cxn ang="0">
                    <a:pos x="18" y="1"/>
                  </a:cxn>
                  <a:cxn ang="0">
                    <a:pos x="26" y="1"/>
                  </a:cxn>
                </a:cxnLst>
                <a:rect l="0" t="0" r="r" b="b"/>
                <a:pathLst>
                  <a:path w="26" h="7">
                    <a:moveTo>
                      <a:pt x="26" y="1"/>
                    </a:moveTo>
                    <a:lnTo>
                      <a:pt x="20" y="3"/>
                    </a:lnTo>
                    <a:lnTo>
                      <a:pt x="15" y="6"/>
                    </a:lnTo>
                    <a:lnTo>
                      <a:pt x="10" y="7"/>
                    </a:lnTo>
                    <a:lnTo>
                      <a:pt x="4" y="6"/>
                    </a:lnTo>
                    <a:lnTo>
                      <a:pt x="0" y="0"/>
                    </a:lnTo>
                    <a:lnTo>
                      <a:pt x="7" y="0"/>
                    </a:lnTo>
                    <a:lnTo>
                      <a:pt x="18" y="1"/>
                    </a:lnTo>
                    <a:lnTo>
                      <a:pt x="26" y="1"/>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76" name="Freeform 451">
                <a:extLst>
                  <a:ext uri="{FF2B5EF4-FFF2-40B4-BE49-F238E27FC236}">
                    <a16:creationId xmlns:a16="http://schemas.microsoft.com/office/drawing/2014/main" id="{FED68096-8D72-410B-82B1-8E6E6632D577}"/>
                  </a:ext>
                </a:extLst>
              </p:cNvPr>
              <p:cNvSpPr>
                <a:spLocks noChangeArrowheads="1"/>
              </p:cNvSpPr>
              <p:nvPr/>
            </p:nvSpPr>
            <p:spPr bwMode="auto">
              <a:xfrm>
                <a:off x="1506538" y="6335713"/>
                <a:ext cx="15875" cy="7938"/>
              </a:xfrm>
              <a:custGeom>
                <a:avLst/>
                <a:gdLst/>
                <a:ahLst/>
                <a:cxnLst>
                  <a:cxn ang="0">
                    <a:pos x="24" y="10"/>
                  </a:cxn>
                  <a:cxn ang="0">
                    <a:pos x="22" y="10"/>
                  </a:cxn>
                  <a:cxn ang="0">
                    <a:pos x="19" y="11"/>
                  </a:cxn>
                  <a:cxn ang="0">
                    <a:pos x="16" y="10"/>
                  </a:cxn>
                  <a:cxn ang="0">
                    <a:pos x="13" y="10"/>
                  </a:cxn>
                  <a:cxn ang="0">
                    <a:pos x="8" y="8"/>
                  </a:cxn>
                  <a:cxn ang="0">
                    <a:pos x="2" y="6"/>
                  </a:cxn>
                  <a:cxn ang="0">
                    <a:pos x="0" y="3"/>
                  </a:cxn>
                  <a:cxn ang="0">
                    <a:pos x="1" y="0"/>
                  </a:cxn>
                  <a:cxn ang="0">
                    <a:pos x="8" y="2"/>
                  </a:cxn>
                  <a:cxn ang="0">
                    <a:pos x="14" y="4"/>
                  </a:cxn>
                  <a:cxn ang="0">
                    <a:pos x="20" y="6"/>
                  </a:cxn>
                  <a:cxn ang="0">
                    <a:pos x="24" y="10"/>
                  </a:cxn>
                </a:cxnLst>
                <a:rect l="0" t="0" r="r" b="b"/>
                <a:pathLst>
                  <a:path w="24" h="11">
                    <a:moveTo>
                      <a:pt x="24" y="10"/>
                    </a:moveTo>
                    <a:lnTo>
                      <a:pt x="22" y="10"/>
                    </a:lnTo>
                    <a:lnTo>
                      <a:pt x="19" y="11"/>
                    </a:lnTo>
                    <a:lnTo>
                      <a:pt x="16" y="10"/>
                    </a:lnTo>
                    <a:lnTo>
                      <a:pt x="13" y="10"/>
                    </a:lnTo>
                    <a:lnTo>
                      <a:pt x="8" y="8"/>
                    </a:lnTo>
                    <a:lnTo>
                      <a:pt x="2" y="6"/>
                    </a:lnTo>
                    <a:lnTo>
                      <a:pt x="0" y="3"/>
                    </a:lnTo>
                    <a:lnTo>
                      <a:pt x="1" y="0"/>
                    </a:lnTo>
                    <a:lnTo>
                      <a:pt x="8" y="2"/>
                    </a:lnTo>
                    <a:lnTo>
                      <a:pt x="14" y="4"/>
                    </a:lnTo>
                    <a:lnTo>
                      <a:pt x="20" y="6"/>
                    </a:lnTo>
                    <a:lnTo>
                      <a:pt x="24" y="10"/>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77" name="Freeform 452">
                <a:extLst>
                  <a:ext uri="{FF2B5EF4-FFF2-40B4-BE49-F238E27FC236}">
                    <a16:creationId xmlns:a16="http://schemas.microsoft.com/office/drawing/2014/main" id="{14420BCC-BF64-4804-8D18-28A740785821}"/>
                  </a:ext>
                </a:extLst>
              </p:cNvPr>
              <p:cNvSpPr>
                <a:spLocks noChangeArrowheads="1"/>
              </p:cNvSpPr>
              <p:nvPr/>
            </p:nvSpPr>
            <p:spPr bwMode="auto">
              <a:xfrm>
                <a:off x="1487488" y="6348413"/>
                <a:ext cx="9525" cy="3175"/>
              </a:xfrm>
              <a:custGeom>
                <a:avLst/>
                <a:gdLst/>
                <a:ahLst/>
                <a:cxnLst>
                  <a:cxn ang="0">
                    <a:pos x="13" y="3"/>
                  </a:cxn>
                  <a:cxn ang="0">
                    <a:pos x="13" y="6"/>
                  </a:cxn>
                  <a:cxn ang="0">
                    <a:pos x="4" y="6"/>
                  </a:cxn>
                  <a:cxn ang="0">
                    <a:pos x="1" y="4"/>
                  </a:cxn>
                  <a:cxn ang="0">
                    <a:pos x="0" y="2"/>
                  </a:cxn>
                  <a:cxn ang="0">
                    <a:pos x="1" y="0"/>
                  </a:cxn>
                  <a:cxn ang="0">
                    <a:pos x="5" y="0"/>
                  </a:cxn>
                  <a:cxn ang="0">
                    <a:pos x="10" y="1"/>
                  </a:cxn>
                  <a:cxn ang="0">
                    <a:pos x="13" y="3"/>
                  </a:cxn>
                </a:cxnLst>
                <a:rect l="0" t="0" r="r" b="b"/>
                <a:pathLst>
                  <a:path w="13" h="6">
                    <a:moveTo>
                      <a:pt x="13" y="3"/>
                    </a:moveTo>
                    <a:lnTo>
                      <a:pt x="13" y="6"/>
                    </a:lnTo>
                    <a:lnTo>
                      <a:pt x="4" y="6"/>
                    </a:lnTo>
                    <a:lnTo>
                      <a:pt x="1" y="4"/>
                    </a:lnTo>
                    <a:lnTo>
                      <a:pt x="0" y="2"/>
                    </a:lnTo>
                    <a:lnTo>
                      <a:pt x="1" y="0"/>
                    </a:lnTo>
                    <a:lnTo>
                      <a:pt x="5" y="0"/>
                    </a:lnTo>
                    <a:lnTo>
                      <a:pt x="10" y="1"/>
                    </a:lnTo>
                    <a:lnTo>
                      <a:pt x="13" y="3"/>
                    </a:lnTo>
                    <a:close/>
                  </a:path>
                </a:pathLst>
              </a:custGeom>
              <a:solidFill>
                <a:srgbClr val="000000"/>
              </a:solidFill>
              <a:ln w="12700" cmpd="sng">
                <a:solidFill>
                  <a:srgbClr val="000000"/>
                </a:solidFill>
                <a:prstDash val="solid"/>
                <a:round/>
                <a:headEnd/>
                <a:tailEnd/>
              </a:ln>
            </p:spPr>
            <p:txBody>
              <a:bodyPr/>
              <a:lstStyle/>
              <a:p>
                <a:endParaRPr lang="es-PE"/>
              </a:p>
            </p:txBody>
          </p:sp>
          <p:sp>
            <p:nvSpPr>
              <p:cNvPr id="478" name="Freeform 453">
                <a:extLst>
                  <a:ext uri="{FF2B5EF4-FFF2-40B4-BE49-F238E27FC236}">
                    <a16:creationId xmlns:a16="http://schemas.microsoft.com/office/drawing/2014/main" id="{ED4D6F5D-758D-45CC-ABEE-70E2F86B461E}"/>
                  </a:ext>
                </a:extLst>
              </p:cNvPr>
              <p:cNvSpPr>
                <a:spLocks noChangeArrowheads="1"/>
              </p:cNvSpPr>
              <p:nvPr/>
            </p:nvSpPr>
            <p:spPr bwMode="auto">
              <a:xfrm>
                <a:off x="1577975" y="6354763"/>
                <a:ext cx="6350" cy="7938"/>
              </a:xfrm>
              <a:custGeom>
                <a:avLst/>
                <a:gdLst/>
                <a:ahLst/>
                <a:cxnLst>
                  <a:cxn ang="0">
                    <a:pos x="9" y="10"/>
                  </a:cxn>
                  <a:cxn ang="0">
                    <a:pos x="7" y="8"/>
                  </a:cxn>
                  <a:cxn ang="0">
                    <a:pos x="1" y="6"/>
                  </a:cxn>
                  <a:cxn ang="0">
                    <a:pos x="0" y="3"/>
                  </a:cxn>
                  <a:cxn ang="0">
                    <a:pos x="1" y="0"/>
                  </a:cxn>
                  <a:cxn ang="0">
                    <a:pos x="8" y="3"/>
                  </a:cxn>
                  <a:cxn ang="0">
                    <a:pos x="9" y="8"/>
                  </a:cxn>
                  <a:cxn ang="0">
                    <a:pos x="9" y="10"/>
                  </a:cxn>
                </a:cxnLst>
                <a:rect l="0" t="0" r="r" b="b"/>
                <a:pathLst>
                  <a:path w="9" h="10">
                    <a:moveTo>
                      <a:pt x="9" y="10"/>
                    </a:moveTo>
                    <a:lnTo>
                      <a:pt x="7" y="8"/>
                    </a:lnTo>
                    <a:lnTo>
                      <a:pt x="1" y="6"/>
                    </a:lnTo>
                    <a:lnTo>
                      <a:pt x="0" y="3"/>
                    </a:lnTo>
                    <a:lnTo>
                      <a:pt x="1" y="0"/>
                    </a:lnTo>
                    <a:lnTo>
                      <a:pt x="8" y="3"/>
                    </a:lnTo>
                    <a:lnTo>
                      <a:pt x="9" y="8"/>
                    </a:lnTo>
                    <a:lnTo>
                      <a:pt x="9" y="1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79" name="Freeform 454">
                <a:extLst>
                  <a:ext uri="{FF2B5EF4-FFF2-40B4-BE49-F238E27FC236}">
                    <a16:creationId xmlns:a16="http://schemas.microsoft.com/office/drawing/2014/main" id="{8E03EF54-F8BC-4DC3-826C-A85B10BC594A}"/>
                  </a:ext>
                </a:extLst>
              </p:cNvPr>
              <p:cNvSpPr>
                <a:spLocks noChangeArrowheads="1"/>
              </p:cNvSpPr>
              <p:nvPr/>
            </p:nvSpPr>
            <p:spPr bwMode="auto">
              <a:xfrm>
                <a:off x="1565275" y="6362700"/>
                <a:ext cx="14288" cy="12700"/>
              </a:xfrm>
              <a:custGeom>
                <a:avLst/>
                <a:gdLst/>
                <a:ahLst/>
                <a:cxnLst>
                  <a:cxn ang="0">
                    <a:pos x="20" y="19"/>
                  </a:cxn>
                  <a:cxn ang="0">
                    <a:pos x="3" y="9"/>
                  </a:cxn>
                  <a:cxn ang="0">
                    <a:pos x="0" y="4"/>
                  </a:cxn>
                  <a:cxn ang="0">
                    <a:pos x="6" y="0"/>
                  </a:cxn>
                  <a:cxn ang="0">
                    <a:pos x="12" y="4"/>
                  </a:cxn>
                  <a:cxn ang="0">
                    <a:pos x="18" y="8"/>
                  </a:cxn>
                  <a:cxn ang="0">
                    <a:pos x="21" y="13"/>
                  </a:cxn>
                  <a:cxn ang="0">
                    <a:pos x="20" y="19"/>
                  </a:cxn>
                </a:cxnLst>
                <a:rect l="0" t="0" r="r" b="b"/>
                <a:pathLst>
                  <a:path w="21" h="19">
                    <a:moveTo>
                      <a:pt x="20" y="19"/>
                    </a:moveTo>
                    <a:lnTo>
                      <a:pt x="3" y="9"/>
                    </a:lnTo>
                    <a:lnTo>
                      <a:pt x="0" y="4"/>
                    </a:lnTo>
                    <a:lnTo>
                      <a:pt x="6" y="0"/>
                    </a:lnTo>
                    <a:lnTo>
                      <a:pt x="12" y="4"/>
                    </a:lnTo>
                    <a:lnTo>
                      <a:pt x="18" y="8"/>
                    </a:lnTo>
                    <a:lnTo>
                      <a:pt x="21" y="13"/>
                    </a:lnTo>
                    <a:lnTo>
                      <a:pt x="20" y="19"/>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80" name="Freeform 455">
                <a:extLst>
                  <a:ext uri="{FF2B5EF4-FFF2-40B4-BE49-F238E27FC236}">
                    <a16:creationId xmlns:a16="http://schemas.microsoft.com/office/drawing/2014/main" id="{E5CCD857-A153-45C5-A4A6-D02DBD433B92}"/>
                  </a:ext>
                </a:extLst>
              </p:cNvPr>
              <p:cNvSpPr>
                <a:spLocks noChangeArrowheads="1"/>
              </p:cNvSpPr>
              <p:nvPr/>
            </p:nvSpPr>
            <p:spPr bwMode="auto">
              <a:xfrm>
                <a:off x="1589088" y="6454775"/>
                <a:ext cx="39688" cy="31750"/>
              </a:xfrm>
              <a:custGeom>
                <a:avLst/>
                <a:gdLst/>
                <a:ahLst/>
                <a:cxnLst>
                  <a:cxn ang="0">
                    <a:pos x="17" y="0"/>
                  </a:cxn>
                  <a:cxn ang="0">
                    <a:pos x="63" y="49"/>
                  </a:cxn>
                  <a:cxn ang="0">
                    <a:pos x="55" y="51"/>
                  </a:cxn>
                  <a:cxn ang="0">
                    <a:pos x="47" y="47"/>
                  </a:cxn>
                  <a:cxn ang="0">
                    <a:pos x="40" y="41"/>
                  </a:cxn>
                  <a:cxn ang="0">
                    <a:pos x="33" y="37"/>
                  </a:cxn>
                  <a:cxn ang="0">
                    <a:pos x="0" y="10"/>
                  </a:cxn>
                  <a:cxn ang="0">
                    <a:pos x="4" y="8"/>
                  </a:cxn>
                  <a:cxn ang="0">
                    <a:pos x="7" y="4"/>
                  </a:cxn>
                  <a:cxn ang="0">
                    <a:pos x="10" y="2"/>
                  </a:cxn>
                  <a:cxn ang="0">
                    <a:pos x="17" y="0"/>
                  </a:cxn>
                </a:cxnLst>
                <a:rect l="0" t="0" r="r" b="b"/>
                <a:pathLst>
                  <a:path w="63" h="51">
                    <a:moveTo>
                      <a:pt x="17" y="0"/>
                    </a:moveTo>
                    <a:cubicBezTo>
                      <a:pt x="33" y="16"/>
                      <a:pt x="56" y="26"/>
                      <a:pt x="63" y="49"/>
                    </a:cubicBezTo>
                    <a:lnTo>
                      <a:pt x="55" y="51"/>
                    </a:lnTo>
                    <a:lnTo>
                      <a:pt x="47" y="47"/>
                    </a:lnTo>
                    <a:lnTo>
                      <a:pt x="40" y="41"/>
                    </a:lnTo>
                    <a:lnTo>
                      <a:pt x="33" y="37"/>
                    </a:lnTo>
                    <a:cubicBezTo>
                      <a:pt x="20" y="31"/>
                      <a:pt x="10" y="20"/>
                      <a:pt x="0" y="10"/>
                    </a:cubicBezTo>
                    <a:lnTo>
                      <a:pt x="4" y="8"/>
                    </a:lnTo>
                    <a:lnTo>
                      <a:pt x="7" y="4"/>
                    </a:lnTo>
                    <a:lnTo>
                      <a:pt x="10" y="2"/>
                    </a:lnTo>
                    <a:lnTo>
                      <a:pt x="17" y="0"/>
                    </a:lnTo>
                    <a:close/>
                  </a:path>
                </a:pathLst>
              </a:custGeom>
              <a:solidFill>
                <a:srgbClr val="FFFFFF"/>
              </a:solidFill>
              <a:ln w="12700" cmpd="sng">
                <a:solidFill>
                  <a:srgbClr val="FFFFFF"/>
                </a:solidFill>
                <a:prstDash val="solid"/>
                <a:round/>
                <a:headEnd/>
                <a:tailEnd/>
              </a:ln>
            </p:spPr>
            <p:txBody>
              <a:bodyPr/>
              <a:lstStyle/>
              <a:p>
                <a:endParaRPr lang="es-PE"/>
              </a:p>
            </p:txBody>
          </p:sp>
          <p:sp>
            <p:nvSpPr>
              <p:cNvPr id="481" name="Text Box 461">
                <a:extLst>
                  <a:ext uri="{FF2B5EF4-FFF2-40B4-BE49-F238E27FC236}">
                    <a16:creationId xmlns:a16="http://schemas.microsoft.com/office/drawing/2014/main" id="{DA971E57-A532-41CC-B6D7-9F4F2C1F8FE8}"/>
                  </a:ext>
                </a:extLst>
              </p:cNvPr>
              <p:cNvSpPr txBox="1">
                <a:spLocks noChangeArrowheads="1"/>
              </p:cNvSpPr>
              <p:nvPr/>
            </p:nvSpPr>
            <p:spPr bwMode="auto">
              <a:xfrm>
                <a:off x="2262188" y="6836944"/>
                <a:ext cx="3652838" cy="523219"/>
              </a:xfrm>
              <a:prstGeom prst="rect">
                <a:avLst/>
              </a:prstGeom>
              <a:noFill/>
              <a:ln w="9525">
                <a:noFill/>
                <a:miter lim="800000"/>
                <a:headEnd/>
                <a:tailEnd/>
              </a:ln>
              <a:effectLst/>
            </p:spPr>
            <p:txBody>
              <a:bodyPr lIns="0" tIns="0" rIns="0" bIns="0">
                <a:spAutoFit/>
              </a:bodyPr>
              <a:lstStyle/>
              <a:p>
                <a:r>
                  <a:rPr lang="en-US" altLang="ja-JP" sz="1500" b="1" dirty="0" err="1">
                    <a:latin typeface="Arial" charset="0"/>
                    <a:cs typeface="Arial" charset="0"/>
                  </a:rPr>
                  <a:t>Etapas</a:t>
                </a:r>
                <a:r>
                  <a:rPr lang="en-US" altLang="ja-JP" sz="1500" b="1" dirty="0">
                    <a:latin typeface="Arial" charset="0"/>
                    <a:cs typeface="Arial" charset="0"/>
                  </a:rPr>
                  <a:t> del </a:t>
                </a:r>
                <a:r>
                  <a:rPr lang="en-US" altLang="ja-JP" sz="1500" b="1" dirty="0" err="1">
                    <a:latin typeface="Arial" charset="0"/>
                    <a:cs typeface="Arial" charset="0"/>
                  </a:rPr>
                  <a:t>Desarrollo</a:t>
                </a:r>
                <a:r>
                  <a:rPr lang="en-US" altLang="ja-JP" sz="1500" b="1" dirty="0">
                    <a:latin typeface="Arial" charset="0"/>
                    <a:cs typeface="Arial" charset="0"/>
                  </a:rPr>
                  <a:t> de </a:t>
                </a:r>
                <a:r>
                  <a:rPr lang="en-US" altLang="ja-JP" sz="1500" b="1" dirty="0" err="1">
                    <a:latin typeface="Arial" charset="0"/>
                    <a:cs typeface="Arial" charset="0"/>
                  </a:rPr>
                  <a:t>Equipos</a:t>
                </a:r>
                <a:endParaRPr lang="en-US" altLang="ja-JP" sz="1500" b="1" dirty="0">
                  <a:latin typeface="Arial" charset="0"/>
                  <a:cs typeface="Arial" charset="0"/>
                </a:endParaRPr>
              </a:p>
              <a:p>
                <a:r>
                  <a:rPr lang="en-US" altLang="ja-JP" sz="1500" b="1" dirty="0">
                    <a:latin typeface="Arial" charset="0"/>
                    <a:cs typeface="Arial" charset="0"/>
                  </a:rPr>
                  <a:t>(</a:t>
                </a:r>
                <a:r>
                  <a:rPr lang="en-US" altLang="ja-JP" sz="1500" b="1" dirty="0" err="1">
                    <a:latin typeface="Arial" charset="0"/>
                    <a:cs typeface="Arial" charset="0"/>
                  </a:rPr>
                  <a:t>Modelo</a:t>
                </a:r>
                <a:r>
                  <a:rPr lang="en-US" altLang="ja-JP" sz="1500" b="1" dirty="0">
                    <a:latin typeface="Arial" charset="0"/>
                    <a:cs typeface="Arial" charset="0"/>
                  </a:rPr>
                  <a:t> de </a:t>
                </a:r>
                <a:r>
                  <a:rPr lang="en-US" altLang="ja-JP" sz="1500" b="1" dirty="0" err="1">
                    <a:latin typeface="Arial" charset="0"/>
                    <a:cs typeface="Arial" charset="0"/>
                  </a:rPr>
                  <a:t>Tuckman</a:t>
                </a:r>
                <a:r>
                  <a:rPr lang="en-US" altLang="ja-JP" sz="1500" b="1" dirty="0">
                    <a:latin typeface="Arial" charset="0"/>
                    <a:cs typeface="Arial" charset="0"/>
                  </a:rPr>
                  <a:t>) </a:t>
                </a:r>
              </a:p>
            </p:txBody>
          </p:sp>
          <p:sp>
            <p:nvSpPr>
              <p:cNvPr id="482" name="Text Box 466">
                <a:extLst>
                  <a:ext uri="{FF2B5EF4-FFF2-40B4-BE49-F238E27FC236}">
                    <a16:creationId xmlns:a16="http://schemas.microsoft.com/office/drawing/2014/main" id="{76D264EA-E936-4128-A285-E2668DF31459}"/>
                  </a:ext>
                </a:extLst>
              </p:cNvPr>
              <p:cNvSpPr txBox="1">
                <a:spLocks noChangeArrowheads="1"/>
              </p:cNvSpPr>
              <p:nvPr/>
            </p:nvSpPr>
            <p:spPr bwMode="auto">
              <a:xfrm>
                <a:off x="5838825" y="1795057"/>
                <a:ext cx="3962848" cy="103300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0" tIns="0" rIns="0" bIns="0">
                <a:spAutoFit/>
              </a:bodyPr>
              <a:lstStyle/>
              <a:p>
                <a:pPr>
                  <a:lnSpc>
                    <a:spcPts val="1800"/>
                  </a:lnSpc>
                </a:pPr>
                <a:r>
                  <a:rPr lang="es-PE" altLang="ja-JP" sz="1400" dirty="0">
                    <a:latin typeface="Arial" charset="0"/>
                    <a:cs typeface="Arial" charset="0"/>
                  </a:rPr>
                  <a:t>El equipo se reúne y se informa acerca  de los roles y </a:t>
                </a:r>
                <a:r>
                  <a:rPr lang="es-PE" altLang="ja-JP" sz="1400" dirty="0">
                    <a:cs typeface="Arial" charset="0"/>
                  </a:rPr>
                  <a:t>r</a:t>
                </a:r>
                <a:r>
                  <a:rPr lang="es-PE" altLang="ja-JP" sz="1400" dirty="0">
                    <a:latin typeface="Arial" charset="0"/>
                    <a:cs typeface="Arial" charset="0"/>
                  </a:rPr>
                  <a:t>esponsabilidades. Los miembros del equipo tienden a actuar de manera independiente y no abierta</a:t>
                </a:r>
              </a:p>
            </p:txBody>
          </p:sp>
          <p:sp>
            <p:nvSpPr>
              <p:cNvPr id="483" name="Text Box 467">
                <a:extLst>
                  <a:ext uri="{FF2B5EF4-FFF2-40B4-BE49-F238E27FC236}">
                    <a16:creationId xmlns:a16="http://schemas.microsoft.com/office/drawing/2014/main" id="{9B323B5E-EDAA-4D7E-AAC8-B36D9CA5EE9A}"/>
                  </a:ext>
                </a:extLst>
              </p:cNvPr>
              <p:cNvSpPr txBox="1">
                <a:spLocks noChangeArrowheads="1"/>
              </p:cNvSpPr>
              <p:nvPr/>
            </p:nvSpPr>
            <p:spPr bwMode="auto">
              <a:xfrm>
                <a:off x="5838825" y="2919679"/>
                <a:ext cx="3962848" cy="1033006"/>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nSpc>
                    <a:spcPts val="1800"/>
                  </a:lnSpc>
                </a:pPr>
                <a:r>
                  <a:rPr lang="es-PE" altLang="ja-JP" sz="1400" dirty="0">
                    <a:latin typeface="Arial" charset="0"/>
                    <a:cs typeface="Arial" charset="0"/>
                  </a:rPr>
                  <a:t>El equipo comienza a abordar el trabajo  del proyecto. Si los miembros del equipo no colaboran el ambiente puede tornarse destructivo. </a:t>
                </a:r>
              </a:p>
            </p:txBody>
          </p:sp>
          <p:sp>
            <p:nvSpPr>
              <p:cNvPr id="484" name="Text Box 468">
                <a:extLst>
                  <a:ext uri="{FF2B5EF4-FFF2-40B4-BE49-F238E27FC236}">
                    <a16:creationId xmlns:a16="http://schemas.microsoft.com/office/drawing/2014/main" id="{71D984E2-5B4D-46FF-842D-3AF929F3B858}"/>
                  </a:ext>
                </a:extLst>
              </p:cNvPr>
              <p:cNvSpPr txBox="1">
                <a:spLocks noChangeArrowheads="1"/>
              </p:cNvSpPr>
              <p:nvPr/>
            </p:nvSpPr>
            <p:spPr bwMode="auto">
              <a:xfrm>
                <a:off x="5838825" y="4037664"/>
                <a:ext cx="3962848" cy="774754"/>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lIns="0" tIns="0" rIns="0" bIns="0">
                <a:spAutoFit/>
              </a:bodyPr>
              <a:lstStyle/>
              <a:p>
                <a:pPr>
                  <a:lnSpc>
                    <a:spcPts val="1800"/>
                  </a:lnSpc>
                </a:pPr>
                <a:r>
                  <a:rPr lang="es-PE" altLang="ja-JP" sz="1400" dirty="0">
                    <a:latin typeface="Arial" charset="0"/>
                    <a:cs typeface="Arial" charset="0"/>
                  </a:rPr>
                  <a:t>El equipo comienza a trabajar en  conjunto y adaptarse al mismo. Los  miembros del equipo comienzan a  confiar unos en otros. </a:t>
                </a:r>
              </a:p>
            </p:txBody>
          </p:sp>
          <p:sp>
            <p:nvSpPr>
              <p:cNvPr id="485" name="Text Box 469">
                <a:extLst>
                  <a:ext uri="{FF2B5EF4-FFF2-40B4-BE49-F238E27FC236}">
                    <a16:creationId xmlns:a16="http://schemas.microsoft.com/office/drawing/2014/main" id="{864F5302-064A-4089-874B-FFFBDC84CF57}"/>
                  </a:ext>
                </a:extLst>
              </p:cNvPr>
              <p:cNvSpPr txBox="1">
                <a:spLocks noChangeArrowheads="1"/>
              </p:cNvSpPr>
              <p:nvPr/>
            </p:nvSpPr>
            <p:spPr bwMode="auto">
              <a:xfrm>
                <a:off x="5838825" y="4953198"/>
                <a:ext cx="3962848" cy="1033006"/>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lIns="0" tIns="0" rIns="0" bIns="0">
                <a:spAutoFit/>
              </a:bodyPr>
              <a:lstStyle/>
              <a:p>
                <a:pPr>
                  <a:lnSpc>
                    <a:spcPts val="1800"/>
                  </a:lnSpc>
                </a:pPr>
                <a:r>
                  <a:rPr lang="es-PE" altLang="ja-JP" sz="1400" dirty="0">
                    <a:latin typeface="Arial" charset="0"/>
                    <a:cs typeface="Arial" charset="0"/>
                  </a:rPr>
                  <a:t>El equipo funciona como una unidad organizada. Son interdependientes y enfrentan los problemas con eficacia y  sin complicaciones.</a:t>
                </a:r>
              </a:p>
            </p:txBody>
          </p:sp>
          <p:sp>
            <p:nvSpPr>
              <p:cNvPr id="486" name="Text Box 470">
                <a:extLst>
                  <a:ext uri="{FF2B5EF4-FFF2-40B4-BE49-F238E27FC236}">
                    <a16:creationId xmlns:a16="http://schemas.microsoft.com/office/drawing/2014/main" id="{D3163ADF-CEC4-4D1F-A5C0-C9DB0D24DD47}"/>
                  </a:ext>
                </a:extLst>
              </p:cNvPr>
              <p:cNvSpPr txBox="1">
                <a:spLocks noChangeArrowheads="1"/>
              </p:cNvSpPr>
              <p:nvPr/>
            </p:nvSpPr>
            <p:spPr bwMode="auto">
              <a:xfrm>
                <a:off x="5838825" y="6232305"/>
                <a:ext cx="3962848" cy="516503"/>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square" lIns="0" tIns="0" rIns="0" bIns="0">
                <a:spAutoFit/>
              </a:bodyPr>
              <a:lstStyle/>
              <a:p>
                <a:pPr>
                  <a:lnSpc>
                    <a:spcPts val="1800"/>
                  </a:lnSpc>
                </a:pPr>
                <a:r>
                  <a:rPr lang="es-PE" altLang="ja-JP" sz="1400" dirty="0">
                    <a:latin typeface="Arial" charset="0"/>
                    <a:cs typeface="Arial" charset="0"/>
                  </a:rPr>
                  <a:t>El equipo completa el trabajo y finaliza  el proyecto.</a:t>
                </a:r>
              </a:p>
            </p:txBody>
          </p:sp>
        </p:grpSp>
        <p:cxnSp>
          <p:nvCxnSpPr>
            <p:cNvPr id="40" name="795 Conector recto de flecha">
              <a:extLst>
                <a:ext uri="{FF2B5EF4-FFF2-40B4-BE49-F238E27FC236}">
                  <a16:creationId xmlns:a16="http://schemas.microsoft.com/office/drawing/2014/main" id="{D6303AC6-643D-440D-844C-3062A1B693C3}"/>
                </a:ext>
              </a:extLst>
            </p:cNvPr>
            <p:cNvCxnSpPr>
              <a:stCxn id="482" idx="1"/>
              <a:endCxn id="49" idx="3"/>
            </p:cNvCxnSpPr>
            <p:nvPr/>
          </p:nvCxnSpPr>
          <p:spPr>
            <a:xfrm flipH="1" flipV="1">
              <a:off x="4626216" y="1925712"/>
              <a:ext cx="475440" cy="15042"/>
            </a:xfrm>
            <a:prstGeom prst="straightConnector1">
              <a:avLst/>
            </a:prstGeom>
            <a:ln w="19050">
              <a:solidFill>
                <a:schemeClr val="tx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797 Conector recto de flecha">
              <a:extLst>
                <a:ext uri="{FF2B5EF4-FFF2-40B4-BE49-F238E27FC236}">
                  <a16:creationId xmlns:a16="http://schemas.microsoft.com/office/drawing/2014/main" id="{AD8FA385-2A6C-4DFD-AB25-5834B109353F}"/>
                </a:ext>
              </a:extLst>
            </p:cNvPr>
            <p:cNvCxnSpPr>
              <a:stCxn id="49" idx="2"/>
              <a:endCxn id="50" idx="0"/>
            </p:cNvCxnSpPr>
            <p:nvPr/>
          </p:nvCxnSpPr>
          <p:spPr>
            <a:xfrm>
              <a:off x="3360284" y="2150616"/>
              <a:ext cx="0" cy="559676"/>
            </a:xfrm>
            <a:prstGeom prst="straightConnector1">
              <a:avLst/>
            </a:prstGeom>
            <a:ln w="25400">
              <a:solidFill>
                <a:srgbClr val="C00000"/>
              </a:solidFill>
              <a:tailEnd type="arrow"/>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42" name="799 Conector recto de flecha">
              <a:extLst>
                <a:ext uri="{FF2B5EF4-FFF2-40B4-BE49-F238E27FC236}">
                  <a16:creationId xmlns:a16="http://schemas.microsoft.com/office/drawing/2014/main" id="{5273A956-86D6-4C67-B9D8-AA8F5E86F7ED}"/>
                </a:ext>
              </a:extLst>
            </p:cNvPr>
            <p:cNvCxnSpPr>
              <a:stCxn id="50" idx="2"/>
              <a:endCxn id="51" idx="0"/>
            </p:cNvCxnSpPr>
            <p:nvPr/>
          </p:nvCxnSpPr>
          <p:spPr>
            <a:xfrm>
              <a:off x="3360284" y="3161519"/>
              <a:ext cx="0" cy="458591"/>
            </a:xfrm>
            <a:prstGeom prst="straightConnector1">
              <a:avLst/>
            </a:prstGeom>
            <a:ln w="25400">
              <a:solidFill>
                <a:srgbClr val="C00000"/>
              </a:solidFill>
              <a:tailEnd type="arrow"/>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43" name="801 Conector recto de flecha">
              <a:extLst>
                <a:ext uri="{FF2B5EF4-FFF2-40B4-BE49-F238E27FC236}">
                  <a16:creationId xmlns:a16="http://schemas.microsoft.com/office/drawing/2014/main" id="{45B563AE-C7E0-4BF5-BB42-CFBEACDF55EE}"/>
                </a:ext>
              </a:extLst>
            </p:cNvPr>
            <p:cNvCxnSpPr>
              <a:stCxn id="483" idx="1"/>
              <a:endCxn id="50" idx="3"/>
            </p:cNvCxnSpPr>
            <p:nvPr/>
          </p:nvCxnSpPr>
          <p:spPr>
            <a:xfrm flipH="1" flipV="1">
              <a:off x="4626215" y="2935906"/>
              <a:ext cx="475441" cy="10066"/>
            </a:xfrm>
            <a:prstGeom prst="straightConnector1">
              <a:avLst/>
            </a:prstGeom>
            <a:ln w="19050">
              <a:solidFill>
                <a:schemeClr val="tx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803 Conector recto de flecha">
              <a:extLst>
                <a:ext uri="{FF2B5EF4-FFF2-40B4-BE49-F238E27FC236}">
                  <a16:creationId xmlns:a16="http://schemas.microsoft.com/office/drawing/2014/main" id="{3854F952-9C75-4766-B3F9-FEC6E941E221}"/>
                </a:ext>
              </a:extLst>
            </p:cNvPr>
            <p:cNvCxnSpPr>
              <a:stCxn id="484" idx="1"/>
              <a:endCxn id="51" idx="3"/>
            </p:cNvCxnSpPr>
            <p:nvPr/>
          </p:nvCxnSpPr>
          <p:spPr>
            <a:xfrm flipH="1">
              <a:off x="4626215" y="3829842"/>
              <a:ext cx="475441" cy="16591"/>
            </a:xfrm>
            <a:prstGeom prst="straightConnector1">
              <a:avLst/>
            </a:prstGeom>
            <a:ln w="19050">
              <a:solidFill>
                <a:schemeClr val="tx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805 Conector recto de flecha">
              <a:extLst>
                <a:ext uri="{FF2B5EF4-FFF2-40B4-BE49-F238E27FC236}">
                  <a16:creationId xmlns:a16="http://schemas.microsoft.com/office/drawing/2014/main" id="{7DDED4A7-A81B-469D-B45C-D2D0031BD8D2}"/>
                </a:ext>
              </a:extLst>
            </p:cNvPr>
            <p:cNvCxnSpPr>
              <a:stCxn id="51" idx="2"/>
              <a:endCxn id="52" idx="0"/>
            </p:cNvCxnSpPr>
            <p:nvPr/>
          </p:nvCxnSpPr>
          <p:spPr>
            <a:xfrm>
              <a:off x="3360284" y="4072756"/>
              <a:ext cx="0" cy="462792"/>
            </a:xfrm>
            <a:prstGeom prst="straightConnector1">
              <a:avLst/>
            </a:prstGeom>
            <a:ln w="25400">
              <a:solidFill>
                <a:srgbClr val="C00000"/>
              </a:solidFill>
              <a:tailEnd type="arrow"/>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46" name="807 Conector recto de flecha">
              <a:extLst>
                <a:ext uri="{FF2B5EF4-FFF2-40B4-BE49-F238E27FC236}">
                  <a16:creationId xmlns:a16="http://schemas.microsoft.com/office/drawing/2014/main" id="{077EDD30-4EA5-4CB0-BE25-16FFA1CE0D3C}"/>
                </a:ext>
              </a:extLst>
            </p:cNvPr>
            <p:cNvCxnSpPr>
              <a:stCxn id="52" idx="2"/>
              <a:endCxn id="53" idx="0"/>
            </p:cNvCxnSpPr>
            <p:nvPr/>
          </p:nvCxnSpPr>
          <p:spPr>
            <a:xfrm>
              <a:off x="3360284" y="4985356"/>
              <a:ext cx="0" cy="415289"/>
            </a:xfrm>
            <a:prstGeom prst="straightConnector1">
              <a:avLst/>
            </a:prstGeom>
            <a:ln w="25400">
              <a:solidFill>
                <a:srgbClr val="C00000"/>
              </a:solidFill>
              <a:tailEnd type="arrow"/>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47" name="809 Conector recto de flecha">
              <a:extLst>
                <a:ext uri="{FF2B5EF4-FFF2-40B4-BE49-F238E27FC236}">
                  <a16:creationId xmlns:a16="http://schemas.microsoft.com/office/drawing/2014/main" id="{F84C4ACF-FDAB-4BE8-AC20-0F6C925CC2FA}"/>
                </a:ext>
              </a:extLst>
            </p:cNvPr>
            <p:cNvCxnSpPr>
              <a:stCxn id="485" idx="1"/>
              <a:endCxn id="52" idx="3"/>
            </p:cNvCxnSpPr>
            <p:nvPr/>
          </p:nvCxnSpPr>
          <p:spPr>
            <a:xfrm flipH="1" flipV="1">
              <a:off x="4626215" y="4760452"/>
              <a:ext cx="475441" cy="3136"/>
            </a:xfrm>
            <a:prstGeom prst="straightConnector1">
              <a:avLst/>
            </a:prstGeom>
            <a:ln w="19050">
              <a:solidFill>
                <a:schemeClr val="tx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811 Conector recto de flecha">
              <a:extLst>
                <a:ext uri="{FF2B5EF4-FFF2-40B4-BE49-F238E27FC236}">
                  <a16:creationId xmlns:a16="http://schemas.microsoft.com/office/drawing/2014/main" id="{794C4F29-E327-4BC0-BECD-0CF8807A7138}"/>
                </a:ext>
              </a:extLst>
            </p:cNvPr>
            <p:cNvCxnSpPr>
              <a:endCxn id="53" idx="3"/>
            </p:cNvCxnSpPr>
            <p:nvPr/>
          </p:nvCxnSpPr>
          <p:spPr>
            <a:xfrm flipH="1">
              <a:off x="4626215" y="5626258"/>
              <a:ext cx="475441" cy="1"/>
            </a:xfrm>
            <a:prstGeom prst="straightConnector1">
              <a:avLst/>
            </a:prstGeom>
            <a:ln w="19050">
              <a:solidFill>
                <a:schemeClr val="tx1">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0023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51CF199-8BD1-4288-AB62-CC97E4300D20}"/>
              </a:ext>
            </a:extLst>
          </p:cNvPr>
          <p:cNvSpPr>
            <a:spLocks noGrp="1"/>
          </p:cNvSpPr>
          <p:nvPr>
            <p:ph type="body" sz="quarter" idx="14"/>
          </p:nvPr>
        </p:nvSpPr>
        <p:spPr>
          <a:xfrm>
            <a:off x="453969" y="1187179"/>
            <a:ext cx="7021944" cy="477331"/>
          </a:xfrm>
        </p:spPr>
        <p:txBody>
          <a:bodyPr>
            <a:normAutofit fontScale="85000" lnSpcReduction="20000"/>
          </a:bodyPr>
          <a:lstStyle/>
          <a:p>
            <a:r>
              <a:rPr lang="es-ES" dirty="0"/>
              <a:t>Desarrollar el Equipo del Proyecto</a:t>
            </a:r>
          </a:p>
          <a:p>
            <a:r>
              <a:rPr lang="es-ES" dirty="0"/>
              <a:t>Salidas</a:t>
            </a:r>
            <a:endParaRPr lang="es-PE" dirty="0"/>
          </a:p>
        </p:txBody>
      </p:sp>
      <p:sp>
        <p:nvSpPr>
          <p:cNvPr id="3" name="Marcador de texto 2">
            <a:extLst>
              <a:ext uri="{FF2B5EF4-FFF2-40B4-BE49-F238E27FC236}">
                <a16:creationId xmlns:a16="http://schemas.microsoft.com/office/drawing/2014/main" id="{53544037-5188-4F51-851C-F623B95BDE32}"/>
              </a:ext>
            </a:extLst>
          </p:cNvPr>
          <p:cNvSpPr>
            <a:spLocks noGrp="1"/>
          </p:cNvSpPr>
          <p:nvPr>
            <p:ph type="body" sz="quarter" idx="26"/>
          </p:nvPr>
        </p:nvSpPr>
        <p:spPr/>
        <p:txBody>
          <a:bodyPr/>
          <a:lstStyle/>
          <a:p>
            <a:r>
              <a:rPr lang="es-PE" dirty="0"/>
              <a:t>Gestión De Proyectos De TI </a:t>
            </a:r>
          </a:p>
          <a:p>
            <a:endParaRPr lang="es-PE" dirty="0"/>
          </a:p>
        </p:txBody>
      </p:sp>
      <p:pic>
        <p:nvPicPr>
          <p:cNvPr id="487" name="Picture 2">
            <a:extLst>
              <a:ext uri="{FF2B5EF4-FFF2-40B4-BE49-F238E27FC236}">
                <a16:creationId xmlns:a16="http://schemas.microsoft.com/office/drawing/2014/main" id="{EA15AA15-F264-40E0-852A-896A466B37D9}"/>
              </a:ext>
            </a:extLst>
          </p:cNvPr>
          <p:cNvPicPr>
            <a:picLocks noChangeAspect="1" noChangeArrowheads="1"/>
          </p:cNvPicPr>
          <p:nvPr>
            <p:custDataLst>
              <p:tags r:id="rId1"/>
            </p:custDataLst>
          </p:nvPr>
        </p:nvPicPr>
        <p:blipFill>
          <a:blip r:embed="rId3" cstate="print"/>
          <a:srcRect t="5374" r="3316"/>
          <a:stretch>
            <a:fillRect/>
          </a:stretch>
        </p:blipFill>
        <p:spPr bwMode="auto">
          <a:xfrm>
            <a:off x="2356629" y="2335560"/>
            <a:ext cx="7281334" cy="4091558"/>
          </a:xfrm>
          <a:prstGeom prst="rect">
            <a:avLst/>
          </a:prstGeom>
          <a:noFill/>
          <a:ln w="9525">
            <a:noFill/>
            <a:miter lim="800000"/>
            <a:headEnd/>
            <a:tailEnd/>
          </a:ln>
        </p:spPr>
      </p:pic>
    </p:spTree>
    <p:extLst>
      <p:ext uri="{BB962C8B-B14F-4D97-AF65-F5344CB8AC3E}">
        <p14:creationId xmlns:p14="http://schemas.microsoft.com/office/powerpoint/2010/main" val="871790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273257F-D179-0F4C-B01F-BB2035DAEC54}"/>
              </a:ext>
            </a:extLst>
          </p:cNvPr>
          <p:cNvSpPr>
            <a:spLocks noGrp="1"/>
          </p:cNvSpPr>
          <p:nvPr>
            <p:ph type="body" sz="quarter" idx="14"/>
          </p:nvPr>
        </p:nvSpPr>
        <p:spPr>
          <a:xfrm>
            <a:off x="2910983" y="1801953"/>
            <a:ext cx="7180667" cy="4188752"/>
          </a:xfrm>
        </p:spPr>
        <p:txBody>
          <a:bodyPr vert="horz" lIns="0" tIns="0" rIns="0" bIns="0" rtlCol="0" anchor="t">
            <a:noAutofit/>
          </a:bodyPr>
          <a:lstStyle/>
          <a:p>
            <a:pPr>
              <a:spcBef>
                <a:spcPts val="1200"/>
              </a:spcBef>
            </a:pPr>
            <a:r>
              <a:rPr lang="es-PE" dirty="0">
                <a:latin typeface="Stag Book"/>
                <a:cs typeface="Arial"/>
              </a:rPr>
              <a:t>Logro de Aprendizaje N</a:t>
            </a:r>
            <a:r>
              <a:rPr lang="es-PE" sz="4000" spc="0" dirty="0">
                <a:latin typeface="Stag Book"/>
                <a:cs typeface="Arial"/>
              </a:rPr>
              <a:t>°9</a:t>
            </a:r>
            <a:r>
              <a:rPr lang="es-PE" dirty="0">
                <a:latin typeface="Stag Book"/>
                <a:cs typeface="Arial"/>
              </a:rPr>
              <a:t>:</a:t>
            </a:r>
            <a:endParaRPr lang="es-PE" sz="4000" spc="0" dirty="0">
              <a:latin typeface="Stag Book"/>
              <a:cs typeface="Arial"/>
            </a:endParaRPr>
          </a:p>
          <a:p>
            <a:r>
              <a:rPr lang="es-PE" dirty="0">
                <a:latin typeface="Stag Book"/>
                <a:cs typeface="Arial"/>
              </a:rPr>
              <a:t>Identifica los procesos para gestionar los recursos que se necesitan para terminar un proyecto exitoso.</a:t>
            </a:r>
            <a:endParaRPr lang="es-ES" sz="4000" spc="0" dirty="0">
              <a:latin typeface="Stag Book"/>
              <a:cs typeface="Arial"/>
            </a:endParaRPr>
          </a:p>
        </p:txBody>
      </p:sp>
    </p:spTree>
    <p:extLst>
      <p:ext uri="{BB962C8B-B14F-4D97-AF65-F5344CB8AC3E}">
        <p14:creationId xmlns:p14="http://schemas.microsoft.com/office/powerpoint/2010/main" val="2866921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51CF199-8BD1-4288-AB62-CC97E4300D20}"/>
              </a:ext>
            </a:extLst>
          </p:cNvPr>
          <p:cNvSpPr>
            <a:spLocks noGrp="1"/>
          </p:cNvSpPr>
          <p:nvPr>
            <p:ph type="body" sz="quarter" idx="14"/>
          </p:nvPr>
        </p:nvSpPr>
        <p:spPr>
          <a:xfrm>
            <a:off x="453969" y="1187179"/>
            <a:ext cx="7021944" cy="477331"/>
          </a:xfrm>
        </p:spPr>
        <p:txBody>
          <a:bodyPr>
            <a:normAutofit/>
          </a:bodyPr>
          <a:lstStyle/>
          <a:p>
            <a:r>
              <a:rPr lang="es-ES" dirty="0"/>
              <a:t>Dirigir el Equipo del Proyecto</a:t>
            </a:r>
            <a:endParaRPr lang="es-PE" dirty="0"/>
          </a:p>
        </p:txBody>
      </p:sp>
      <p:sp>
        <p:nvSpPr>
          <p:cNvPr id="3" name="Marcador de texto 2">
            <a:extLst>
              <a:ext uri="{FF2B5EF4-FFF2-40B4-BE49-F238E27FC236}">
                <a16:creationId xmlns:a16="http://schemas.microsoft.com/office/drawing/2014/main" id="{53544037-5188-4F51-851C-F623B95BDE32}"/>
              </a:ext>
            </a:extLst>
          </p:cNvPr>
          <p:cNvSpPr>
            <a:spLocks noGrp="1"/>
          </p:cNvSpPr>
          <p:nvPr>
            <p:ph type="body" sz="quarter" idx="26"/>
          </p:nvPr>
        </p:nvSpPr>
        <p:spPr/>
        <p:txBody>
          <a:bodyPr/>
          <a:lstStyle/>
          <a:p>
            <a:r>
              <a:rPr lang="es-PE" dirty="0"/>
              <a:t>Gestión De Proyectos De TI </a:t>
            </a:r>
          </a:p>
          <a:p>
            <a:endParaRPr lang="es-PE" dirty="0"/>
          </a:p>
        </p:txBody>
      </p:sp>
      <p:sp>
        <p:nvSpPr>
          <p:cNvPr id="6" name="Rectangle 3">
            <a:extLst>
              <a:ext uri="{FF2B5EF4-FFF2-40B4-BE49-F238E27FC236}">
                <a16:creationId xmlns:a16="http://schemas.microsoft.com/office/drawing/2014/main" id="{B32E055F-8DEB-45BA-A9C9-605CA6370AFB}"/>
              </a:ext>
            </a:extLst>
          </p:cNvPr>
          <p:cNvSpPr txBox="1">
            <a:spLocks noChangeArrowheads="1"/>
          </p:cNvSpPr>
          <p:nvPr/>
        </p:nvSpPr>
        <p:spPr>
          <a:xfrm>
            <a:off x="5972" y="2020065"/>
            <a:ext cx="10509549" cy="47244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PE" sz="2500"/>
              <a:t>Es el proceso que consiste en dar seguimiento al desempeño de los miembros del equipo, proporcionar retroalimentación, resolver problemas y gestionar cambios a fin de optimizar el desempeño del proyecto.</a:t>
            </a:r>
          </a:p>
          <a:p>
            <a:pPr lvl="1" algn="just">
              <a:lnSpc>
                <a:spcPct val="80000"/>
              </a:lnSpc>
            </a:pPr>
            <a:endParaRPr lang="es-PE" sz="2500" dirty="0">
              <a:latin typeface="Arial"/>
              <a:cs typeface="Arial"/>
            </a:endParaRPr>
          </a:p>
          <a:p>
            <a:pPr lvl="1" algn="just">
              <a:lnSpc>
                <a:spcPct val="80000"/>
              </a:lnSpc>
            </a:pPr>
            <a:r>
              <a:rPr lang="es-PE" sz="2500"/>
              <a:t>El equipo de dirección del proyecto observa el comportamiento del equipo, gestiona los conflictos, resuelve los problemas y evalúa el desempeño de los miembros del equipo.</a:t>
            </a:r>
          </a:p>
          <a:p>
            <a:pPr lvl="1" algn="just">
              <a:lnSpc>
                <a:spcPct val="80000"/>
              </a:lnSpc>
            </a:pPr>
            <a:endParaRPr lang="es-PE" sz="2500" dirty="0">
              <a:latin typeface="Arial"/>
              <a:cs typeface="Arial"/>
            </a:endParaRPr>
          </a:p>
          <a:p>
            <a:pPr lvl="1" algn="just">
              <a:lnSpc>
                <a:spcPct val="80000"/>
              </a:lnSpc>
            </a:pPr>
            <a:r>
              <a:rPr lang="es-PE" sz="2500"/>
              <a:t>Se envían solicitudes de cambio, se actualiza el plan de recursos humanos, se resuelven los problemas, se suministran datos de entrada para las evaluaciones de desempeño y se añaden lecciones aprendidas a la base de datos de la organización.</a:t>
            </a:r>
            <a:endParaRPr lang="es-PE" sz="3000"/>
          </a:p>
          <a:p>
            <a:pPr>
              <a:lnSpc>
                <a:spcPct val="80000"/>
              </a:lnSpc>
            </a:pPr>
            <a:endParaRPr lang="en-US" sz="3000" dirty="0"/>
          </a:p>
        </p:txBody>
      </p:sp>
    </p:spTree>
    <p:extLst>
      <p:ext uri="{BB962C8B-B14F-4D97-AF65-F5344CB8AC3E}">
        <p14:creationId xmlns:p14="http://schemas.microsoft.com/office/powerpoint/2010/main" val="4055240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51CF199-8BD1-4288-AB62-CC97E4300D20}"/>
              </a:ext>
            </a:extLst>
          </p:cNvPr>
          <p:cNvSpPr>
            <a:spLocks noGrp="1"/>
          </p:cNvSpPr>
          <p:nvPr>
            <p:ph type="body" sz="quarter" idx="14"/>
          </p:nvPr>
        </p:nvSpPr>
        <p:spPr>
          <a:xfrm>
            <a:off x="453969" y="1187179"/>
            <a:ext cx="7021944" cy="477331"/>
          </a:xfrm>
        </p:spPr>
        <p:txBody>
          <a:bodyPr>
            <a:normAutofit fontScale="85000" lnSpcReduction="20000"/>
          </a:bodyPr>
          <a:lstStyle/>
          <a:p>
            <a:r>
              <a:rPr lang="es-ES" dirty="0"/>
              <a:t>Dirigir el Equipo del Proyecto</a:t>
            </a:r>
          </a:p>
          <a:p>
            <a:r>
              <a:rPr lang="es-ES" dirty="0"/>
              <a:t>Mapa del proceso</a:t>
            </a:r>
            <a:endParaRPr lang="es-PE" dirty="0"/>
          </a:p>
        </p:txBody>
      </p:sp>
      <p:sp>
        <p:nvSpPr>
          <p:cNvPr id="3" name="Marcador de texto 2">
            <a:extLst>
              <a:ext uri="{FF2B5EF4-FFF2-40B4-BE49-F238E27FC236}">
                <a16:creationId xmlns:a16="http://schemas.microsoft.com/office/drawing/2014/main" id="{53544037-5188-4F51-851C-F623B95BDE32}"/>
              </a:ext>
            </a:extLst>
          </p:cNvPr>
          <p:cNvSpPr>
            <a:spLocks noGrp="1"/>
          </p:cNvSpPr>
          <p:nvPr>
            <p:ph type="body" sz="quarter" idx="26"/>
          </p:nvPr>
        </p:nvSpPr>
        <p:spPr/>
        <p:txBody>
          <a:bodyPr/>
          <a:lstStyle/>
          <a:p>
            <a:r>
              <a:rPr lang="es-PE" dirty="0"/>
              <a:t>Gestión De Proyectos De TI </a:t>
            </a:r>
          </a:p>
          <a:p>
            <a:endParaRPr lang="es-PE" dirty="0"/>
          </a:p>
        </p:txBody>
      </p:sp>
      <p:pic>
        <p:nvPicPr>
          <p:cNvPr id="5" name="Picture 5">
            <a:extLst>
              <a:ext uri="{FF2B5EF4-FFF2-40B4-BE49-F238E27FC236}">
                <a16:creationId xmlns:a16="http://schemas.microsoft.com/office/drawing/2014/main" id="{483911C3-4AA9-493F-A6DC-41747F436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445" y="3081531"/>
            <a:ext cx="2952328" cy="194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12 Flecha derecha">
            <a:extLst>
              <a:ext uri="{FF2B5EF4-FFF2-40B4-BE49-F238E27FC236}">
                <a16:creationId xmlns:a16="http://schemas.microsoft.com/office/drawing/2014/main" id="{11197A80-8574-469B-90DA-2BA305B5D259}"/>
              </a:ext>
            </a:extLst>
          </p:cNvPr>
          <p:cNvSpPr/>
          <p:nvPr/>
        </p:nvSpPr>
        <p:spPr>
          <a:xfrm>
            <a:off x="3985139" y="3980145"/>
            <a:ext cx="597024" cy="49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200"/>
          </a:p>
        </p:txBody>
      </p:sp>
      <p:sp>
        <p:nvSpPr>
          <p:cNvPr id="8" name="13 Flecha derecha">
            <a:extLst>
              <a:ext uri="{FF2B5EF4-FFF2-40B4-BE49-F238E27FC236}">
                <a16:creationId xmlns:a16="http://schemas.microsoft.com/office/drawing/2014/main" id="{4DE494CF-6200-460A-906B-D6ADCD162F00}"/>
              </a:ext>
            </a:extLst>
          </p:cNvPr>
          <p:cNvSpPr/>
          <p:nvPr/>
        </p:nvSpPr>
        <p:spPr>
          <a:xfrm>
            <a:off x="7735654" y="4009959"/>
            <a:ext cx="691234" cy="55894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PE" sz="1200"/>
          </a:p>
        </p:txBody>
      </p:sp>
      <p:sp>
        <p:nvSpPr>
          <p:cNvPr id="9" name="21 CuadroTexto">
            <a:extLst>
              <a:ext uri="{FF2B5EF4-FFF2-40B4-BE49-F238E27FC236}">
                <a16:creationId xmlns:a16="http://schemas.microsoft.com/office/drawing/2014/main" id="{546C1A40-0343-462C-A6C7-426839117099}"/>
              </a:ext>
            </a:extLst>
          </p:cNvPr>
          <p:cNvSpPr txBox="1"/>
          <p:nvPr/>
        </p:nvSpPr>
        <p:spPr>
          <a:xfrm>
            <a:off x="998479" y="2683000"/>
            <a:ext cx="1217111" cy="646331"/>
          </a:xfrm>
          <a:prstGeom prst="rect">
            <a:avLst/>
          </a:prstGeom>
          <a:noFill/>
        </p:spPr>
        <p:txBody>
          <a:bodyPr wrap="square" rtlCol="0">
            <a:spAutoFit/>
          </a:bodyPr>
          <a:lstStyle/>
          <a:p>
            <a:r>
              <a:rPr lang="es-PE" sz="1200" b="1" dirty="0"/>
              <a:t>Asignaciones del personal al proyecto</a:t>
            </a:r>
          </a:p>
        </p:txBody>
      </p:sp>
      <p:sp>
        <p:nvSpPr>
          <p:cNvPr id="10" name="22 CuadroTexto">
            <a:extLst>
              <a:ext uri="{FF2B5EF4-FFF2-40B4-BE49-F238E27FC236}">
                <a16:creationId xmlns:a16="http://schemas.microsoft.com/office/drawing/2014/main" id="{191FE425-8944-4FD6-B73F-6EB734410DDA}"/>
              </a:ext>
            </a:extLst>
          </p:cNvPr>
          <p:cNvSpPr txBox="1"/>
          <p:nvPr/>
        </p:nvSpPr>
        <p:spPr>
          <a:xfrm>
            <a:off x="4799616" y="2794368"/>
            <a:ext cx="1221045" cy="461665"/>
          </a:xfrm>
          <a:prstGeom prst="rect">
            <a:avLst/>
          </a:prstGeom>
          <a:noFill/>
        </p:spPr>
        <p:txBody>
          <a:bodyPr wrap="square" rtlCol="0">
            <a:spAutoFit/>
          </a:bodyPr>
          <a:lstStyle/>
          <a:p>
            <a:r>
              <a:rPr lang="es-PE" sz="1200" b="1" dirty="0"/>
              <a:t>Observación y Conversación</a:t>
            </a:r>
          </a:p>
        </p:txBody>
      </p:sp>
      <p:cxnSp>
        <p:nvCxnSpPr>
          <p:cNvPr id="11" name="25 Conector recto">
            <a:extLst>
              <a:ext uri="{FF2B5EF4-FFF2-40B4-BE49-F238E27FC236}">
                <a16:creationId xmlns:a16="http://schemas.microsoft.com/office/drawing/2014/main" id="{1DD70116-4DFE-42ED-A95F-A5604A63F334}"/>
              </a:ext>
            </a:extLst>
          </p:cNvPr>
          <p:cNvCxnSpPr/>
          <p:nvPr/>
        </p:nvCxnSpPr>
        <p:spPr>
          <a:xfrm flipH="1">
            <a:off x="4295801" y="1320654"/>
            <a:ext cx="20219" cy="2036338"/>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2" name="26 Conector recto">
            <a:extLst>
              <a:ext uri="{FF2B5EF4-FFF2-40B4-BE49-F238E27FC236}">
                <a16:creationId xmlns:a16="http://schemas.microsoft.com/office/drawing/2014/main" id="{FC16A6B1-8A21-4A3E-A580-F09216CE61F5}"/>
              </a:ext>
            </a:extLst>
          </p:cNvPr>
          <p:cNvCxnSpPr/>
          <p:nvPr/>
        </p:nvCxnSpPr>
        <p:spPr>
          <a:xfrm>
            <a:off x="8674163" y="3773698"/>
            <a:ext cx="1712168" cy="0"/>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3" name="27 Conector recto">
            <a:extLst>
              <a:ext uri="{FF2B5EF4-FFF2-40B4-BE49-F238E27FC236}">
                <a16:creationId xmlns:a16="http://schemas.microsoft.com/office/drawing/2014/main" id="{FDDB7F5F-5AA6-4603-A061-DADDF8BE7CC0}"/>
              </a:ext>
            </a:extLst>
          </p:cNvPr>
          <p:cNvCxnSpPr/>
          <p:nvPr/>
        </p:nvCxnSpPr>
        <p:spPr>
          <a:xfrm>
            <a:off x="4345995" y="4952655"/>
            <a:ext cx="0" cy="1715036"/>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14" name="34 CuadroTexto">
            <a:extLst>
              <a:ext uri="{FF2B5EF4-FFF2-40B4-BE49-F238E27FC236}">
                <a16:creationId xmlns:a16="http://schemas.microsoft.com/office/drawing/2014/main" id="{B287EB14-3CD6-437D-86B4-96FF3F7B128E}"/>
              </a:ext>
            </a:extLst>
          </p:cNvPr>
          <p:cNvSpPr txBox="1"/>
          <p:nvPr/>
        </p:nvSpPr>
        <p:spPr>
          <a:xfrm>
            <a:off x="7810288" y="2155520"/>
            <a:ext cx="1280886" cy="646331"/>
          </a:xfrm>
          <a:prstGeom prst="rect">
            <a:avLst/>
          </a:prstGeom>
          <a:noFill/>
        </p:spPr>
        <p:txBody>
          <a:bodyPr wrap="square" rtlCol="0">
            <a:spAutoFit/>
          </a:bodyPr>
          <a:lstStyle/>
          <a:p>
            <a:r>
              <a:rPr lang="es-PE" sz="1200" b="1" dirty="0"/>
              <a:t>Evaluaciones de Desempeño del Proyecto</a:t>
            </a:r>
          </a:p>
        </p:txBody>
      </p:sp>
      <p:pic>
        <p:nvPicPr>
          <p:cNvPr id="15" name="Picture 2">
            <a:extLst>
              <a:ext uri="{FF2B5EF4-FFF2-40B4-BE49-F238E27FC236}">
                <a16:creationId xmlns:a16="http://schemas.microsoft.com/office/drawing/2014/main" id="{DCC4DB8D-DEFA-4F11-A625-C1C1451C43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5111" y="1846529"/>
            <a:ext cx="709514"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38 CuadroTexto">
            <a:extLst>
              <a:ext uri="{FF2B5EF4-FFF2-40B4-BE49-F238E27FC236}">
                <a16:creationId xmlns:a16="http://schemas.microsoft.com/office/drawing/2014/main" id="{A1D4D533-F561-426D-B3E0-43E5B13C5AA2}"/>
              </a:ext>
            </a:extLst>
          </p:cNvPr>
          <p:cNvSpPr txBox="1"/>
          <p:nvPr/>
        </p:nvSpPr>
        <p:spPr>
          <a:xfrm>
            <a:off x="2466502" y="1943722"/>
            <a:ext cx="1217111" cy="646331"/>
          </a:xfrm>
          <a:prstGeom prst="rect">
            <a:avLst/>
          </a:prstGeom>
          <a:noFill/>
        </p:spPr>
        <p:txBody>
          <a:bodyPr wrap="square" rtlCol="0">
            <a:spAutoFit/>
          </a:bodyPr>
          <a:lstStyle/>
          <a:p>
            <a:r>
              <a:rPr lang="es-PE" sz="1200" b="1" dirty="0"/>
              <a:t>Plan de Gestión de Recursos Humanos</a:t>
            </a:r>
          </a:p>
        </p:txBody>
      </p:sp>
      <p:pic>
        <p:nvPicPr>
          <p:cNvPr id="17" name="Picture 532">
            <a:extLst>
              <a:ext uri="{FF2B5EF4-FFF2-40B4-BE49-F238E27FC236}">
                <a16:creationId xmlns:a16="http://schemas.microsoft.com/office/drawing/2014/main" id="{81AEFCBD-0C37-465A-A86C-2454878DCA60}"/>
              </a:ext>
            </a:extLst>
          </p:cNvPr>
          <p:cNvPicPr>
            <a:picLocks noChangeAspect="1" noChangeArrowheads="1"/>
          </p:cNvPicPr>
          <p:nvPr/>
        </p:nvPicPr>
        <p:blipFill>
          <a:blip r:embed="rId5" cstate="print"/>
          <a:srcRect/>
          <a:stretch>
            <a:fillRect/>
          </a:stretch>
        </p:blipFill>
        <p:spPr bwMode="auto">
          <a:xfrm>
            <a:off x="72566" y="2523910"/>
            <a:ext cx="992112" cy="964508"/>
          </a:xfrm>
          <a:prstGeom prst="rect">
            <a:avLst/>
          </a:prstGeom>
          <a:noFill/>
          <a:ln w="9525">
            <a:noFill/>
            <a:miter lim="800000"/>
            <a:headEnd/>
            <a:tailEnd/>
          </a:ln>
        </p:spPr>
      </p:pic>
      <p:sp>
        <p:nvSpPr>
          <p:cNvPr id="18" name="51 CuadroTexto">
            <a:extLst>
              <a:ext uri="{FF2B5EF4-FFF2-40B4-BE49-F238E27FC236}">
                <a16:creationId xmlns:a16="http://schemas.microsoft.com/office/drawing/2014/main" id="{406162F0-C12F-452A-AB65-344366674B5A}"/>
              </a:ext>
            </a:extLst>
          </p:cNvPr>
          <p:cNvSpPr txBox="1"/>
          <p:nvPr/>
        </p:nvSpPr>
        <p:spPr>
          <a:xfrm>
            <a:off x="2567396" y="3484336"/>
            <a:ext cx="1288802" cy="646331"/>
          </a:xfrm>
          <a:prstGeom prst="rect">
            <a:avLst/>
          </a:prstGeom>
          <a:noFill/>
        </p:spPr>
        <p:txBody>
          <a:bodyPr wrap="square" rtlCol="0">
            <a:spAutoFit/>
          </a:bodyPr>
          <a:lstStyle/>
          <a:p>
            <a:r>
              <a:rPr lang="es-PE" sz="1200" b="1" dirty="0"/>
              <a:t>Evaluaciones del Desempeño del Equipo</a:t>
            </a:r>
          </a:p>
        </p:txBody>
      </p:sp>
      <p:pic>
        <p:nvPicPr>
          <p:cNvPr id="19" name="Picture 2">
            <a:extLst>
              <a:ext uri="{FF2B5EF4-FFF2-40B4-BE49-F238E27FC236}">
                <a16:creationId xmlns:a16="http://schemas.microsoft.com/office/drawing/2014/main" id="{B0CE828D-01D3-4E08-8F82-828FC15D6B5E}"/>
              </a:ext>
            </a:extLst>
          </p:cNvPr>
          <p:cNvPicPr>
            <a:picLocks noChangeAspect="1" noChangeArrowheads="1"/>
          </p:cNvPicPr>
          <p:nvPr>
            <p:custDataLst>
              <p:tags r:id="rId1"/>
            </p:custDataLst>
          </p:nvPr>
        </p:nvPicPr>
        <p:blipFill rotWithShape="1">
          <a:blip r:embed="rId6" cstate="print"/>
          <a:srcRect l="2509" t="17554" r="74061" b="53724"/>
          <a:stretch/>
        </p:blipFill>
        <p:spPr bwMode="auto">
          <a:xfrm>
            <a:off x="1664152" y="3444354"/>
            <a:ext cx="958153" cy="674373"/>
          </a:xfrm>
          <a:prstGeom prst="rect">
            <a:avLst/>
          </a:prstGeom>
          <a:noFill/>
          <a:ln w="9525">
            <a:noFill/>
            <a:miter lim="800000"/>
            <a:headEnd/>
            <a:tailEnd/>
          </a:ln>
        </p:spPr>
      </p:pic>
      <p:pic>
        <p:nvPicPr>
          <p:cNvPr id="20" name="Picture 10" descr="stock vector : folder with documents">
            <a:extLst>
              <a:ext uri="{FF2B5EF4-FFF2-40B4-BE49-F238E27FC236}">
                <a16:creationId xmlns:a16="http://schemas.microsoft.com/office/drawing/2014/main" id="{8E902CA3-DAAC-464F-9E61-BCE59938B5D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4086"/>
          <a:stretch/>
        </p:blipFill>
        <p:spPr bwMode="auto">
          <a:xfrm>
            <a:off x="90652" y="6011336"/>
            <a:ext cx="952500" cy="761047"/>
          </a:xfrm>
          <a:prstGeom prst="rect">
            <a:avLst/>
          </a:prstGeom>
          <a:noFill/>
          <a:extLst>
            <a:ext uri="{909E8E84-426E-40DD-AFC4-6F175D3DCCD1}">
              <a14:hiddenFill xmlns:a14="http://schemas.microsoft.com/office/drawing/2010/main">
                <a:solidFill>
                  <a:srgbClr val="FFFFFF"/>
                </a:solidFill>
              </a14:hiddenFill>
            </a:ext>
          </a:extLst>
        </p:spPr>
      </p:pic>
      <p:sp>
        <p:nvSpPr>
          <p:cNvPr id="21" name="41 CuadroTexto">
            <a:extLst>
              <a:ext uri="{FF2B5EF4-FFF2-40B4-BE49-F238E27FC236}">
                <a16:creationId xmlns:a16="http://schemas.microsoft.com/office/drawing/2014/main" id="{64CC6F1D-7AB6-45F0-9C49-CDF9343C9613}"/>
              </a:ext>
            </a:extLst>
          </p:cNvPr>
          <p:cNvSpPr txBox="1"/>
          <p:nvPr/>
        </p:nvSpPr>
        <p:spPr>
          <a:xfrm>
            <a:off x="1006461" y="6026555"/>
            <a:ext cx="1515883" cy="646331"/>
          </a:xfrm>
          <a:prstGeom prst="rect">
            <a:avLst/>
          </a:prstGeom>
          <a:noFill/>
        </p:spPr>
        <p:txBody>
          <a:bodyPr wrap="square" rtlCol="0">
            <a:spAutoFit/>
          </a:bodyPr>
          <a:lstStyle/>
          <a:p>
            <a:r>
              <a:rPr lang="es-PE" sz="1200" b="1" dirty="0"/>
              <a:t>Activos de los Procesos de la Organización</a:t>
            </a:r>
          </a:p>
        </p:txBody>
      </p:sp>
      <p:pic>
        <p:nvPicPr>
          <p:cNvPr id="22" name="Picture 2">
            <a:extLst>
              <a:ext uri="{FF2B5EF4-FFF2-40B4-BE49-F238E27FC236}">
                <a16:creationId xmlns:a16="http://schemas.microsoft.com/office/drawing/2014/main" id="{B41B3121-F96F-40CC-B392-6B97263B77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6551" y="4252102"/>
            <a:ext cx="556435" cy="755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46 CuadroTexto">
            <a:extLst>
              <a:ext uri="{FF2B5EF4-FFF2-40B4-BE49-F238E27FC236}">
                <a16:creationId xmlns:a16="http://schemas.microsoft.com/office/drawing/2014/main" id="{E4E3A49B-DAFE-4BD7-8D8E-F9783B872F61}"/>
              </a:ext>
            </a:extLst>
          </p:cNvPr>
          <p:cNvSpPr txBox="1"/>
          <p:nvPr/>
        </p:nvSpPr>
        <p:spPr>
          <a:xfrm>
            <a:off x="1096529" y="4359507"/>
            <a:ext cx="1481346" cy="461665"/>
          </a:xfrm>
          <a:prstGeom prst="rect">
            <a:avLst/>
          </a:prstGeom>
          <a:noFill/>
        </p:spPr>
        <p:txBody>
          <a:bodyPr wrap="square" rtlCol="0">
            <a:spAutoFit/>
          </a:bodyPr>
          <a:lstStyle/>
          <a:p>
            <a:r>
              <a:rPr lang="es-PE" sz="1200" b="1" dirty="0"/>
              <a:t>Registro de Incidentes</a:t>
            </a:r>
          </a:p>
        </p:txBody>
      </p:sp>
      <p:sp>
        <p:nvSpPr>
          <p:cNvPr id="24" name="48 CuadroTexto">
            <a:extLst>
              <a:ext uri="{FF2B5EF4-FFF2-40B4-BE49-F238E27FC236}">
                <a16:creationId xmlns:a16="http://schemas.microsoft.com/office/drawing/2014/main" id="{CB26FA80-C905-4326-AD3A-2EC1FC7D3541}"/>
              </a:ext>
            </a:extLst>
          </p:cNvPr>
          <p:cNvSpPr txBox="1"/>
          <p:nvPr/>
        </p:nvSpPr>
        <p:spPr>
          <a:xfrm>
            <a:off x="2478429" y="5125490"/>
            <a:ext cx="1013456" cy="646331"/>
          </a:xfrm>
          <a:prstGeom prst="rect">
            <a:avLst/>
          </a:prstGeom>
          <a:noFill/>
        </p:spPr>
        <p:txBody>
          <a:bodyPr wrap="square" rtlCol="0">
            <a:spAutoFit/>
          </a:bodyPr>
          <a:lstStyle/>
          <a:p>
            <a:r>
              <a:rPr lang="es-PE" sz="1200" b="1" dirty="0"/>
              <a:t>Informes de desempeño del trabajo</a:t>
            </a:r>
          </a:p>
        </p:txBody>
      </p:sp>
      <p:pic>
        <p:nvPicPr>
          <p:cNvPr id="25" name="Picture 10">
            <a:extLst>
              <a:ext uri="{FF2B5EF4-FFF2-40B4-BE49-F238E27FC236}">
                <a16:creationId xmlns:a16="http://schemas.microsoft.com/office/drawing/2014/main" id="{0AC482CB-6975-4AD1-9F6E-D88A5A212B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6159" y="5086889"/>
            <a:ext cx="751368" cy="813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2">
            <a:extLst>
              <a:ext uri="{FF2B5EF4-FFF2-40B4-BE49-F238E27FC236}">
                <a16:creationId xmlns:a16="http://schemas.microsoft.com/office/drawing/2014/main" id="{86473AE0-A8F1-48E3-B6BA-921E126D32C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59094" y="1910087"/>
            <a:ext cx="820642" cy="820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61 CuadroTexto">
            <a:extLst>
              <a:ext uri="{FF2B5EF4-FFF2-40B4-BE49-F238E27FC236}">
                <a16:creationId xmlns:a16="http://schemas.microsoft.com/office/drawing/2014/main" id="{01E992D9-790C-4986-83C4-7CF334793658}"/>
              </a:ext>
            </a:extLst>
          </p:cNvPr>
          <p:cNvSpPr txBox="1"/>
          <p:nvPr/>
        </p:nvSpPr>
        <p:spPr>
          <a:xfrm>
            <a:off x="9325676" y="4529464"/>
            <a:ext cx="1071550" cy="461665"/>
          </a:xfrm>
          <a:prstGeom prst="rect">
            <a:avLst/>
          </a:prstGeom>
          <a:noFill/>
        </p:spPr>
        <p:txBody>
          <a:bodyPr wrap="square" rtlCol="0">
            <a:spAutoFit/>
          </a:bodyPr>
          <a:lstStyle/>
          <a:p>
            <a:r>
              <a:rPr lang="es-PE" sz="1200" b="1" dirty="0"/>
              <a:t>Solicitudes de Cambio</a:t>
            </a:r>
          </a:p>
        </p:txBody>
      </p:sp>
      <p:pic>
        <p:nvPicPr>
          <p:cNvPr id="28" name="Picture 3" descr="C:\Users\user\Downloads\df_project_icons\PNG\Notes.png">
            <a:extLst>
              <a:ext uri="{FF2B5EF4-FFF2-40B4-BE49-F238E27FC236}">
                <a16:creationId xmlns:a16="http://schemas.microsoft.com/office/drawing/2014/main" id="{7A03AD79-E9BA-4FAB-B944-D2249A4FECF2}"/>
              </a:ext>
            </a:extLst>
          </p:cNvPr>
          <p:cNvPicPr>
            <a:picLocks noChangeAspect="1" noChangeArrowheads="1"/>
          </p:cNvPicPr>
          <p:nvPr/>
        </p:nvPicPr>
        <p:blipFill>
          <a:blip r:embed="rId11" cstate="print"/>
          <a:srcRect l="15504" t="4430" r="15837" b="6978"/>
          <a:stretch>
            <a:fillRect/>
          </a:stretch>
        </p:blipFill>
        <p:spPr bwMode="auto">
          <a:xfrm>
            <a:off x="8710657" y="4431206"/>
            <a:ext cx="588659" cy="759559"/>
          </a:xfrm>
          <a:prstGeom prst="rect">
            <a:avLst/>
          </a:prstGeom>
          <a:noFill/>
        </p:spPr>
      </p:pic>
      <p:sp>
        <p:nvSpPr>
          <p:cNvPr id="29" name="63 CuadroTexto">
            <a:extLst>
              <a:ext uri="{FF2B5EF4-FFF2-40B4-BE49-F238E27FC236}">
                <a16:creationId xmlns:a16="http://schemas.microsoft.com/office/drawing/2014/main" id="{FC7EFB6C-6892-4705-A3A8-DEC566B708DE}"/>
              </a:ext>
            </a:extLst>
          </p:cNvPr>
          <p:cNvSpPr txBox="1"/>
          <p:nvPr/>
        </p:nvSpPr>
        <p:spPr>
          <a:xfrm>
            <a:off x="5512037" y="4952882"/>
            <a:ext cx="1507891" cy="276999"/>
          </a:xfrm>
          <a:prstGeom prst="rect">
            <a:avLst/>
          </a:prstGeom>
          <a:noFill/>
        </p:spPr>
        <p:txBody>
          <a:bodyPr wrap="square" rtlCol="0">
            <a:spAutoFit/>
          </a:bodyPr>
          <a:lstStyle/>
          <a:p>
            <a:r>
              <a:rPr lang="es-PE" sz="1200" b="1" u="sng" dirty="0">
                <a:solidFill>
                  <a:srgbClr val="FF0000"/>
                </a:solidFill>
              </a:rPr>
              <a:t>ACTUALIZACIONES</a:t>
            </a:r>
          </a:p>
        </p:txBody>
      </p:sp>
      <p:pic>
        <p:nvPicPr>
          <p:cNvPr id="30" name="Picture 12">
            <a:extLst>
              <a:ext uri="{FF2B5EF4-FFF2-40B4-BE49-F238E27FC236}">
                <a16:creationId xmlns:a16="http://schemas.microsoft.com/office/drawing/2014/main" id="{5ED4A23A-19F5-462D-9EE2-DCD69FE9A70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14442" y="5472416"/>
            <a:ext cx="1108783" cy="831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65 CuadroTexto">
            <a:extLst>
              <a:ext uri="{FF2B5EF4-FFF2-40B4-BE49-F238E27FC236}">
                <a16:creationId xmlns:a16="http://schemas.microsoft.com/office/drawing/2014/main" id="{4E31D812-42B0-4726-84F7-52C949BA61B4}"/>
              </a:ext>
            </a:extLst>
          </p:cNvPr>
          <p:cNvSpPr txBox="1"/>
          <p:nvPr/>
        </p:nvSpPr>
        <p:spPr>
          <a:xfrm>
            <a:off x="6214441" y="6268734"/>
            <a:ext cx="1071550" cy="461665"/>
          </a:xfrm>
          <a:prstGeom prst="rect">
            <a:avLst/>
          </a:prstGeom>
          <a:noFill/>
        </p:spPr>
        <p:txBody>
          <a:bodyPr wrap="square" rtlCol="0">
            <a:spAutoFit/>
          </a:bodyPr>
          <a:lstStyle/>
          <a:p>
            <a:r>
              <a:rPr lang="es-PE" sz="1200" b="1" dirty="0"/>
              <a:t>Documentos del Proyecto</a:t>
            </a:r>
          </a:p>
        </p:txBody>
      </p:sp>
      <p:cxnSp>
        <p:nvCxnSpPr>
          <p:cNvPr id="32" name="66 Conector recto de flecha">
            <a:extLst>
              <a:ext uri="{FF2B5EF4-FFF2-40B4-BE49-F238E27FC236}">
                <a16:creationId xmlns:a16="http://schemas.microsoft.com/office/drawing/2014/main" id="{442CA544-CC74-4D86-841C-E42E2D88FB38}"/>
              </a:ext>
            </a:extLst>
          </p:cNvPr>
          <p:cNvCxnSpPr>
            <a:endCxn id="30" idx="0"/>
          </p:cNvCxnSpPr>
          <p:nvPr/>
        </p:nvCxnSpPr>
        <p:spPr>
          <a:xfrm>
            <a:off x="6491953" y="5205835"/>
            <a:ext cx="276880" cy="26658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3" name="67 CuadroTexto">
            <a:extLst>
              <a:ext uri="{FF2B5EF4-FFF2-40B4-BE49-F238E27FC236}">
                <a16:creationId xmlns:a16="http://schemas.microsoft.com/office/drawing/2014/main" id="{67CE8343-B142-40A1-9703-6F1D3ADD98AC}"/>
              </a:ext>
            </a:extLst>
          </p:cNvPr>
          <p:cNvSpPr txBox="1"/>
          <p:nvPr/>
        </p:nvSpPr>
        <p:spPr>
          <a:xfrm>
            <a:off x="4698504" y="6304003"/>
            <a:ext cx="1481346" cy="461665"/>
          </a:xfrm>
          <a:prstGeom prst="rect">
            <a:avLst/>
          </a:prstGeom>
          <a:noFill/>
        </p:spPr>
        <p:txBody>
          <a:bodyPr wrap="square" rtlCol="0">
            <a:spAutoFit/>
          </a:bodyPr>
          <a:lstStyle/>
          <a:p>
            <a:r>
              <a:rPr lang="es-PE" sz="1200" b="1" dirty="0"/>
              <a:t>Plan de Dirección del Proyecto</a:t>
            </a:r>
          </a:p>
        </p:txBody>
      </p:sp>
      <p:pic>
        <p:nvPicPr>
          <p:cNvPr id="34" name="Picture 8">
            <a:extLst>
              <a:ext uri="{FF2B5EF4-FFF2-40B4-BE49-F238E27FC236}">
                <a16:creationId xmlns:a16="http://schemas.microsoft.com/office/drawing/2014/main" id="{A5E4682B-D738-49AA-A178-268C6B40573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86354" y="5411476"/>
            <a:ext cx="1153766" cy="864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5" name="69 Conector recto de flecha">
            <a:extLst>
              <a:ext uri="{FF2B5EF4-FFF2-40B4-BE49-F238E27FC236}">
                <a16:creationId xmlns:a16="http://schemas.microsoft.com/office/drawing/2014/main" id="{9B74C896-CA97-4F32-8927-532DA08583DC}"/>
              </a:ext>
            </a:extLst>
          </p:cNvPr>
          <p:cNvCxnSpPr>
            <a:stCxn id="29" idx="2"/>
          </p:cNvCxnSpPr>
          <p:nvPr/>
        </p:nvCxnSpPr>
        <p:spPr>
          <a:xfrm flipH="1">
            <a:off x="5669168" y="5229880"/>
            <a:ext cx="596814" cy="2976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6" name="70 CuadroTexto">
            <a:extLst>
              <a:ext uri="{FF2B5EF4-FFF2-40B4-BE49-F238E27FC236}">
                <a16:creationId xmlns:a16="http://schemas.microsoft.com/office/drawing/2014/main" id="{C5DE3945-2D85-4AAF-931F-49622F77D6C7}"/>
              </a:ext>
            </a:extLst>
          </p:cNvPr>
          <p:cNvSpPr txBox="1"/>
          <p:nvPr/>
        </p:nvSpPr>
        <p:spPr>
          <a:xfrm>
            <a:off x="7435428" y="6028987"/>
            <a:ext cx="1171010" cy="646331"/>
          </a:xfrm>
          <a:prstGeom prst="rect">
            <a:avLst/>
          </a:prstGeom>
          <a:noFill/>
        </p:spPr>
        <p:txBody>
          <a:bodyPr wrap="square" rtlCol="0">
            <a:spAutoFit/>
          </a:bodyPr>
          <a:lstStyle/>
          <a:p>
            <a:r>
              <a:rPr lang="es-PE" sz="1200" b="1" dirty="0"/>
              <a:t>Activos de los Procesos de la Organización</a:t>
            </a:r>
          </a:p>
        </p:txBody>
      </p:sp>
      <p:pic>
        <p:nvPicPr>
          <p:cNvPr id="37" name="Picture 10" descr="stock vector : folder with documents">
            <a:extLst>
              <a:ext uri="{FF2B5EF4-FFF2-40B4-BE49-F238E27FC236}">
                <a16:creationId xmlns:a16="http://schemas.microsoft.com/office/drawing/2014/main" id="{3473917D-81C6-4B14-908C-BCF2EF25975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4086"/>
          <a:stretch/>
        </p:blipFill>
        <p:spPr bwMode="auto">
          <a:xfrm>
            <a:off x="7560453" y="5343963"/>
            <a:ext cx="952500" cy="761047"/>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72 Conector recto de flecha">
            <a:extLst>
              <a:ext uri="{FF2B5EF4-FFF2-40B4-BE49-F238E27FC236}">
                <a16:creationId xmlns:a16="http://schemas.microsoft.com/office/drawing/2014/main" id="{1CD002B1-D1D2-41BB-9FBB-60429B65E65D}"/>
              </a:ext>
            </a:extLst>
          </p:cNvPr>
          <p:cNvCxnSpPr/>
          <p:nvPr/>
        </p:nvCxnSpPr>
        <p:spPr>
          <a:xfrm>
            <a:off x="6845962" y="5144894"/>
            <a:ext cx="882814" cy="25106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9" name="73 CuadroTexto">
            <a:extLst>
              <a:ext uri="{FF2B5EF4-FFF2-40B4-BE49-F238E27FC236}">
                <a16:creationId xmlns:a16="http://schemas.microsoft.com/office/drawing/2014/main" id="{5F2F941D-5468-48CA-9BBE-4B3A8494A429}"/>
              </a:ext>
            </a:extLst>
          </p:cNvPr>
          <p:cNvSpPr txBox="1"/>
          <p:nvPr/>
        </p:nvSpPr>
        <p:spPr>
          <a:xfrm>
            <a:off x="9311486" y="2860844"/>
            <a:ext cx="1221045" cy="461665"/>
          </a:xfrm>
          <a:prstGeom prst="rect">
            <a:avLst/>
          </a:prstGeom>
          <a:noFill/>
        </p:spPr>
        <p:txBody>
          <a:bodyPr wrap="square" rtlCol="0">
            <a:spAutoFit/>
          </a:bodyPr>
          <a:lstStyle/>
          <a:p>
            <a:r>
              <a:rPr lang="es-PE" sz="1200" b="1" dirty="0"/>
              <a:t>Gestión de Conflictos</a:t>
            </a:r>
          </a:p>
        </p:txBody>
      </p:sp>
      <p:sp>
        <p:nvSpPr>
          <p:cNvPr id="40" name="74 CuadroTexto">
            <a:extLst>
              <a:ext uri="{FF2B5EF4-FFF2-40B4-BE49-F238E27FC236}">
                <a16:creationId xmlns:a16="http://schemas.microsoft.com/office/drawing/2014/main" id="{3A32F8C2-3F20-4B33-BC63-1577DB2F2DE4}"/>
              </a:ext>
            </a:extLst>
          </p:cNvPr>
          <p:cNvSpPr txBox="1"/>
          <p:nvPr/>
        </p:nvSpPr>
        <p:spPr>
          <a:xfrm>
            <a:off x="10545985" y="2860844"/>
            <a:ext cx="1221045" cy="461665"/>
          </a:xfrm>
          <a:prstGeom prst="rect">
            <a:avLst/>
          </a:prstGeom>
          <a:noFill/>
        </p:spPr>
        <p:txBody>
          <a:bodyPr wrap="square" rtlCol="0">
            <a:spAutoFit/>
          </a:bodyPr>
          <a:lstStyle/>
          <a:p>
            <a:r>
              <a:rPr lang="es-PE" sz="1200" b="1" dirty="0"/>
              <a:t>Habilidades Interpersonales</a:t>
            </a:r>
          </a:p>
        </p:txBody>
      </p:sp>
      <p:pic>
        <p:nvPicPr>
          <p:cNvPr id="41" name="Picture 3">
            <a:extLst>
              <a:ext uri="{FF2B5EF4-FFF2-40B4-BE49-F238E27FC236}">
                <a16:creationId xmlns:a16="http://schemas.microsoft.com/office/drawing/2014/main" id="{DCF5F4FF-2337-4AF1-9082-29E09510EE0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13792" y="1866138"/>
            <a:ext cx="930032" cy="968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4">
            <a:extLst>
              <a:ext uri="{FF2B5EF4-FFF2-40B4-BE49-F238E27FC236}">
                <a16:creationId xmlns:a16="http://schemas.microsoft.com/office/drawing/2014/main" id="{5A1AC4A4-16A9-433D-85BA-0080FE11D7A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57212" y="1866139"/>
            <a:ext cx="942975"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6">
            <a:extLst>
              <a:ext uri="{FF2B5EF4-FFF2-40B4-BE49-F238E27FC236}">
                <a16:creationId xmlns:a16="http://schemas.microsoft.com/office/drawing/2014/main" id="{F4C910ED-8DF8-4017-BF12-98EF51ABB9B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83249" y="1802366"/>
            <a:ext cx="1138600" cy="11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4349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51CF199-8BD1-4288-AB62-CC97E4300D20}"/>
              </a:ext>
            </a:extLst>
          </p:cNvPr>
          <p:cNvSpPr>
            <a:spLocks noGrp="1"/>
          </p:cNvSpPr>
          <p:nvPr>
            <p:ph type="body" sz="quarter" idx="14"/>
          </p:nvPr>
        </p:nvSpPr>
        <p:spPr>
          <a:xfrm>
            <a:off x="453969" y="1187179"/>
            <a:ext cx="7021944" cy="477331"/>
          </a:xfrm>
        </p:spPr>
        <p:txBody>
          <a:bodyPr>
            <a:normAutofit fontScale="85000" lnSpcReduction="20000"/>
          </a:bodyPr>
          <a:lstStyle/>
          <a:p>
            <a:r>
              <a:rPr lang="es-ES" dirty="0"/>
              <a:t>Dirigir el Equipo del Proyecto</a:t>
            </a:r>
          </a:p>
          <a:p>
            <a:r>
              <a:rPr lang="es-ES" dirty="0"/>
              <a:t>Entradas</a:t>
            </a:r>
            <a:endParaRPr lang="es-PE" dirty="0"/>
          </a:p>
        </p:txBody>
      </p:sp>
      <p:sp>
        <p:nvSpPr>
          <p:cNvPr id="3" name="Marcador de texto 2">
            <a:extLst>
              <a:ext uri="{FF2B5EF4-FFF2-40B4-BE49-F238E27FC236}">
                <a16:creationId xmlns:a16="http://schemas.microsoft.com/office/drawing/2014/main" id="{53544037-5188-4F51-851C-F623B95BDE32}"/>
              </a:ext>
            </a:extLst>
          </p:cNvPr>
          <p:cNvSpPr>
            <a:spLocks noGrp="1"/>
          </p:cNvSpPr>
          <p:nvPr>
            <p:ph type="body" sz="quarter" idx="26"/>
          </p:nvPr>
        </p:nvSpPr>
        <p:spPr/>
        <p:txBody>
          <a:bodyPr/>
          <a:lstStyle/>
          <a:p>
            <a:r>
              <a:rPr lang="es-PE" dirty="0"/>
              <a:t>Gestión De Proyectos De TI </a:t>
            </a:r>
          </a:p>
          <a:p>
            <a:endParaRPr lang="es-PE" dirty="0"/>
          </a:p>
        </p:txBody>
      </p:sp>
      <p:sp>
        <p:nvSpPr>
          <p:cNvPr id="44" name="Rectangle 3">
            <a:extLst>
              <a:ext uri="{FF2B5EF4-FFF2-40B4-BE49-F238E27FC236}">
                <a16:creationId xmlns:a16="http://schemas.microsoft.com/office/drawing/2014/main" id="{62F2BBF2-90CC-4D7F-9CCA-18079E3FCF1A}"/>
              </a:ext>
            </a:extLst>
          </p:cNvPr>
          <p:cNvSpPr txBox="1">
            <a:spLocks noChangeArrowheads="1"/>
          </p:cNvSpPr>
          <p:nvPr/>
        </p:nvSpPr>
        <p:spPr>
          <a:xfrm>
            <a:off x="392723" y="1963738"/>
            <a:ext cx="7921625" cy="2268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PE" sz="2500"/>
              <a:t>Registro de Incidentes (polémicas)</a:t>
            </a:r>
          </a:p>
          <a:p>
            <a:pPr lvl="2" algn="just">
              <a:lnSpc>
                <a:spcPct val="80000"/>
              </a:lnSpc>
            </a:pPr>
            <a:r>
              <a:rPr lang="es-PE" sz="2100"/>
              <a:t>Los incidentes surgen durante la dirección del equipo del proyecto.</a:t>
            </a:r>
          </a:p>
          <a:p>
            <a:pPr lvl="2" algn="just">
              <a:lnSpc>
                <a:spcPct val="80000"/>
              </a:lnSpc>
            </a:pPr>
            <a:r>
              <a:rPr lang="es-PE" sz="2100"/>
              <a:t>Se puede utilizar un registro de incidentes  para documentar y monitorear quien es responsable de la resolución de los incidentes específicos en una fecha límite.</a:t>
            </a:r>
          </a:p>
          <a:p>
            <a:pPr lvl="1" algn="just">
              <a:lnSpc>
                <a:spcPct val="80000"/>
              </a:lnSpc>
            </a:pPr>
            <a:endParaRPr lang="es-PE" sz="3000"/>
          </a:p>
          <a:p>
            <a:pPr>
              <a:lnSpc>
                <a:spcPct val="80000"/>
              </a:lnSpc>
            </a:pPr>
            <a:endParaRPr lang="en-US" sz="3000" dirty="0"/>
          </a:p>
        </p:txBody>
      </p:sp>
      <p:pic>
        <p:nvPicPr>
          <p:cNvPr id="45" name="Picture 2">
            <a:extLst>
              <a:ext uri="{FF2B5EF4-FFF2-40B4-BE49-F238E27FC236}">
                <a16:creationId xmlns:a16="http://schemas.microsoft.com/office/drawing/2014/main" id="{7CE2D282-A108-42B8-B3AC-B645EC97FB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52792" y="1942617"/>
            <a:ext cx="841156" cy="1141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2">
            <a:extLst>
              <a:ext uri="{FF2B5EF4-FFF2-40B4-BE49-F238E27FC236}">
                <a16:creationId xmlns:a16="http://schemas.microsoft.com/office/drawing/2014/main" id="{B20A4275-E782-49B6-A662-6571A47BD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462" y="4286755"/>
            <a:ext cx="6502846" cy="2369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1896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51CF199-8BD1-4288-AB62-CC97E4300D20}"/>
              </a:ext>
            </a:extLst>
          </p:cNvPr>
          <p:cNvSpPr>
            <a:spLocks noGrp="1"/>
          </p:cNvSpPr>
          <p:nvPr>
            <p:ph type="body" sz="quarter" idx="14"/>
          </p:nvPr>
        </p:nvSpPr>
        <p:spPr>
          <a:xfrm>
            <a:off x="453969" y="1187179"/>
            <a:ext cx="7021944" cy="477331"/>
          </a:xfrm>
        </p:spPr>
        <p:txBody>
          <a:bodyPr>
            <a:normAutofit fontScale="85000" lnSpcReduction="20000"/>
          </a:bodyPr>
          <a:lstStyle/>
          <a:p>
            <a:r>
              <a:rPr lang="es-ES" dirty="0"/>
              <a:t>Dirigir el Equipo del Proyecto</a:t>
            </a:r>
          </a:p>
          <a:p>
            <a:r>
              <a:rPr lang="es-ES" dirty="0"/>
              <a:t>Entradas</a:t>
            </a:r>
            <a:endParaRPr lang="es-PE" dirty="0"/>
          </a:p>
        </p:txBody>
      </p:sp>
      <p:sp>
        <p:nvSpPr>
          <p:cNvPr id="3" name="Marcador de texto 2">
            <a:extLst>
              <a:ext uri="{FF2B5EF4-FFF2-40B4-BE49-F238E27FC236}">
                <a16:creationId xmlns:a16="http://schemas.microsoft.com/office/drawing/2014/main" id="{53544037-5188-4F51-851C-F623B95BDE32}"/>
              </a:ext>
            </a:extLst>
          </p:cNvPr>
          <p:cNvSpPr>
            <a:spLocks noGrp="1"/>
          </p:cNvSpPr>
          <p:nvPr>
            <p:ph type="body" sz="quarter" idx="26"/>
          </p:nvPr>
        </p:nvSpPr>
        <p:spPr/>
        <p:txBody>
          <a:bodyPr/>
          <a:lstStyle/>
          <a:p>
            <a:r>
              <a:rPr lang="es-PE" dirty="0"/>
              <a:t>Gestión De Proyectos De TI </a:t>
            </a:r>
          </a:p>
          <a:p>
            <a:endParaRPr lang="es-PE" dirty="0"/>
          </a:p>
        </p:txBody>
      </p:sp>
      <p:sp>
        <p:nvSpPr>
          <p:cNvPr id="44" name="Rectangle 3">
            <a:extLst>
              <a:ext uri="{FF2B5EF4-FFF2-40B4-BE49-F238E27FC236}">
                <a16:creationId xmlns:a16="http://schemas.microsoft.com/office/drawing/2014/main" id="{62F2BBF2-90CC-4D7F-9CCA-18079E3FCF1A}"/>
              </a:ext>
            </a:extLst>
          </p:cNvPr>
          <p:cNvSpPr txBox="1">
            <a:spLocks noChangeArrowheads="1"/>
          </p:cNvSpPr>
          <p:nvPr/>
        </p:nvSpPr>
        <p:spPr>
          <a:xfrm>
            <a:off x="392723" y="1963738"/>
            <a:ext cx="7921625" cy="2268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PE" sz="2500"/>
              <a:t>Registro de Incidentes (polémicas)</a:t>
            </a:r>
          </a:p>
          <a:p>
            <a:pPr lvl="2" algn="just">
              <a:lnSpc>
                <a:spcPct val="80000"/>
              </a:lnSpc>
            </a:pPr>
            <a:r>
              <a:rPr lang="es-PE" sz="2100"/>
              <a:t>Los incidentes surgen durante la dirección del equipo del proyecto.</a:t>
            </a:r>
          </a:p>
          <a:p>
            <a:pPr lvl="2" algn="just">
              <a:lnSpc>
                <a:spcPct val="80000"/>
              </a:lnSpc>
            </a:pPr>
            <a:r>
              <a:rPr lang="es-PE" sz="2100"/>
              <a:t>Se puede utilizar un registro de incidentes  para documentar y monitorear quien es responsable de la resolución de los incidentes específicos en una fecha límite.</a:t>
            </a:r>
          </a:p>
          <a:p>
            <a:pPr lvl="1" algn="just">
              <a:lnSpc>
                <a:spcPct val="80000"/>
              </a:lnSpc>
            </a:pPr>
            <a:endParaRPr lang="es-PE" sz="3000"/>
          </a:p>
          <a:p>
            <a:pPr>
              <a:lnSpc>
                <a:spcPct val="80000"/>
              </a:lnSpc>
            </a:pPr>
            <a:endParaRPr lang="en-US" sz="3000" dirty="0"/>
          </a:p>
        </p:txBody>
      </p:sp>
      <p:pic>
        <p:nvPicPr>
          <p:cNvPr id="45" name="Picture 2">
            <a:extLst>
              <a:ext uri="{FF2B5EF4-FFF2-40B4-BE49-F238E27FC236}">
                <a16:creationId xmlns:a16="http://schemas.microsoft.com/office/drawing/2014/main" id="{7CE2D282-A108-42B8-B3AC-B645EC97FB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52792" y="1956994"/>
            <a:ext cx="841156" cy="1141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2">
            <a:extLst>
              <a:ext uri="{FF2B5EF4-FFF2-40B4-BE49-F238E27FC236}">
                <a16:creationId xmlns:a16="http://schemas.microsoft.com/office/drawing/2014/main" id="{B20A4275-E782-49B6-A662-6571A47BD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594" y="4214868"/>
            <a:ext cx="6502846" cy="2369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0382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51CF199-8BD1-4288-AB62-CC97E4300D20}"/>
              </a:ext>
            </a:extLst>
          </p:cNvPr>
          <p:cNvSpPr>
            <a:spLocks noGrp="1"/>
          </p:cNvSpPr>
          <p:nvPr>
            <p:ph type="body" sz="quarter" idx="14"/>
          </p:nvPr>
        </p:nvSpPr>
        <p:spPr>
          <a:xfrm>
            <a:off x="453969" y="1187179"/>
            <a:ext cx="7021944" cy="477331"/>
          </a:xfrm>
        </p:spPr>
        <p:txBody>
          <a:bodyPr>
            <a:normAutofit fontScale="85000" lnSpcReduction="20000"/>
          </a:bodyPr>
          <a:lstStyle/>
          <a:p>
            <a:r>
              <a:rPr lang="es-ES" dirty="0"/>
              <a:t>Dirigir el Equipo del Proyecto</a:t>
            </a:r>
          </a:p>
          <a:p>
            <a:r>
              <a:rPr lang="es-ES" dirty="0"/>
              <a:t>Salidas</a:t>
            </a:r>
            <a:endParaRPr lang="es-PE" dirty="0"/>
          </a:p>
        </p:txBody>
      </p:sp>
      <p:sp>
        <p:nvSpPr>
          <p:cNvPr id="3" name="Marcador de texto 2">
            <a:extLst>
              <a:ext uri="{FF2B5EF4-FFF2-40B4-BE49-F238E27FC236}">
                <a16:creationId xmlns:a16="http://schemas.microsoft.com/office/drawing/2014/main" id="{53544037-5188-4F51-851C-F623B95BDE32}"/>
              </a:ext>
            </a:extLst>
          </p:cNvPr>
          <p:cNvSpPr>
            <a:spLocks noGrp="1"/>
          </p:cNvSpPr>
          <p:nvPr>
            <p:ph type="body" sz="quarter" idx="26"/>
          </p:nvPr>
        </p:nvSpPr>
        <p:spPr/>
        <p:txBody>
          <a:bodyPr/>
          <a:lstStyle/>
          <a:p>
            <a:r>
              <a:rPr lang="es-PE" dirty="0"/>
              <a:t>Gestión De Proyectos De TI </a:t>
            </a:r>
          </a:p>
          <a:p>
            <a:endParaRPr lang="es-PE" dirty="0"/>
          </a:p>
        </p:txBody>
      </p:sp>
      <p:sp>
        <p:nvSpPr>
          <p:cNvPr id="7" name="Rectangle 3">
            <a:extLst>
              <a:ext uri="{FF2B5EF4-FFF2-40B4-BE49-F238E27FC236}">
                <a16:creationId xmlns:a16="http://schemas.microsoft.com/office/drawing/2014/main" id="{F2E415EB-9F41-469A-A7A7-353EDF7D2657}"/>
              </a:ext>
            </a:extLst>
          </p:cNvPr>
          <p:cNvSpPr txBox="1">
            <a:spLocks noChangeArrowheads="1"/>
          </p:cNvSpPr>
          <p:nvPr/>
        </p:nvSpPr>
        <p:spPr>
          <a:xfrm>
            <a:off x="453329" y="2344585"/>
            <a:ext cx="7921625" cy="323239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s-ES"/>
              <a:t>Solicitudes de Cambio</a:t>
            </a:r>
          </a:p>
          <a:p>
            <a:pPr lvl="2">
              <a:lnSpc>
                <a:spcPct val="80000"/>
              </a:lnSpc>
            </a:pPr>
            <a:r>
              <a:rPr lang="es-ES"/>
              <a:t>Los cambios de personal (por elección o eventos incontrolables) pueden ejercer un impacto sobre el resto del plan de dirección del proyecto.</a:t>
            </a:r>
          </a:p>
          <a:p>
            <a:pPr lvl="2">
              <a:lnSpc>
                <a:spcPct val="80000"/>
              </a:lnSpc>
            </a:pPr>
            <a:r>
              <a:rPr lang="es-ES"/>
              <a:t>Cuando las situaciones de personal afectan al cronograma o presupuesto, puede procesarse una solicitud de cambio mediante el proceso Realizar el Control Integrado de Cambios.</a:t>
            </a:r>
          </a:p>
          <a:p>
            <a:pPr lvl="2">
              <a:lnSpc>
                <a:spcPct val="80000"/>
              </a:lnSpc>
            </a:pPr>
            <a:r>
              <a:rPr lang="es-ES"/>
              <a:t>Los cambios pueden incluir asignar a las personas actividades diferentes, subcontratar parte del trabajo y reemplazar a los miembros del equipo que dejan la organización.</a:t>
            </a:r>
          </a:p>
          <a:p>
            <a:pPr lvl="1" algn="just">
              <a:lnSpc>
                <a:spcPct val="80000"/>
              </a:lnSpc>
            </a:pPr>
            <a:endParaRPr lang="es-PE" sz="2500"/>
          </a:p>
          <a:p>
            <a:pPr lvl="1" algn="just">
              <a:lnSpc>
                <a:spcPct val="80000"/>
              </a:lnSpc>
            </a:pPr>
            <a:endParaRPr lang="es-PE" sz="3000"/>
          </a:p>
          <a:p>
            <a:pPr>
              <a:lnSpc>
                <a:spcPct val="80000"/>
              </a:lnSpc>
            </a:pPr>
            <a:endParaRPr lang="en-US" sz="3000" dirty="0"/>
          </a:p>
        </p:txBody>
      </p:sp>
      <p:pic>
        <p:nvPicPr>
          <p:cNvPr id="9" name="Picture 3" descr="C:\Users\user\Downloads\df_project_icons\PNG\Notes.png">
            <a:extLst>
              <a:ext uri="{FF2B5EF4-FFF2-40B4-BE49-F238E27FC236}">
                <a16:creationId xmlns:a16="http://schemas.microsoft.com/office/drawing/2014/main" id="{37D0D51B-4276-40FD-B98B-FD9C4190E66D}"/>
              </a:ext>
            </a:extLst>
          </p:cNvPr>
          <p:cNvPicPr>
            <a:picLocks noChangeAspect="1" noChangeArrowheads="1"/>
          </p:cNvPicPr>
          <p:nvPr/>
        </p:nvPicPr>
        <p:blipFill>
          <a:blip r:embed="rId2" cstate="print"/>
          <a:srcRect l="15504" t="4430" r="15837" b="6978"/>
          <a:stretch>
            <a:fillRect/>
          </a:stretch>
        </p:blipFill>
        <p:spPr bwMode="auto">
          <a:xfrm>
            <a:off x="9696533" y="2347021"/>
            <a:ext cx="1466323" cy="1895738"/>
          </a:xfrm>
          <a:prstGeom prst="rect">
            <a:avLst/>
          </a:prstGeom>
          <a:noFill/>
        </p:spPr>
      </p:pic>
    </p:spTree>
    <p:extLst>
      <p:ext uri="{BB962C8B-B14F-4D97-AF65-F5344CB8AC3E}">
        <p14:creationId xmlns:p14="http://schemas.microsoft.com/office/powerpoint/2010/main" val="1481574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51CF199-8BD1-4288-AB62-CC97E4300D20}"/>
              </a:ext>
            </a:extLst>
          </p:cNvPr>
          <p:cNvSpPr>
            <a:spLocks noGrp="1"/>
          </p:cNvSpPr>
          <p:nvPr>
            <p:ph type="body" sz="quarter" idx="14"/>
          </p:nvPr>
        </p:nvSpPr>
        <p:spPr>
          <a:xfrm>
            <a:off x="453969" y="1187179"/>
            <a:ext cx="7021944" cy="477331"/>
          </a:xfrm>
        </p:spPr>
        <p:txBody>
          <a:bodyPr>
            <a:normAutofit/>
          </a:bodyPr>
          <a:lstStyle/>
          <a:p>
            <a:r>
              <a:rPr lang="es-ES" dirty="0"/>
              <a:t>Controlar los Recursos</a:t>
            </a:r>
            <a:endParaRPr lang="es-PE" dirty="0"/>
          </a:p>
        </p:txBody>
      </p:sp>
      <p:sp>
        <p:nvSpPr>
          <p:cNvPr id="3" name="Marcador de texto 2">
            <a:extLst>
              <a:ext uri="{FF2B5EF4-FFF2-40B4-BE49-F238E27FC236}">
                <a16:creationId xmlns:a16="http://schemas.microsoft.com/office/drawing/2014/main" id="{53544037-5188-4F51-851C-F623B95BDE32}"/>
              </a:ext>
            </a:extLst>
          </p:cNvPr>
          <p:cNvSpPr>
            <a:spLocks noGrp="1"/>
          </p:cNvSpPr>
          <p:nvPr>
            <p:ph type="body" sz="quarter" idx="26"/>
          </p:nvPr>
        </p:nvSpPr>
        <p:spPr/>
        <p:txBody>
          <a:bodyPr/>
          <a:lstStyle/>
          <a:p>
            <a:r>
              <a:rPr lang="es-PE" dirty="0"/>
              <a:t>Gestión De Proyectos De TI </a:t>
            </a:r>
          </a:p>
          <a:p>
            <a:endParaRPr lang="es-PE" dirty="0"/>
          </a:p>
        </p:txBody>
      </p:sp>
      <p:sp>
        <p:nvSpPr>
          <p:cNvPr id="5" name="Rectangle 3">
            <a:extLst>
              <a:ext uri="{FF2B5EF4-FFF2-40B4-BE49-F238E27FC236}">
                <a16:creationId xmlns:a16="http://schemas.microsoft.com/office/drawing/2014/main" id="{C3228BD3-929E-48B0-8F64-A68630D92847}"/>
              </a:ext>
            </a:extLst>
          </p:cNvPr>
          <p:cNvSpPr txBox="1">
            <a:spLocks noChangeArrowheads="1"/>
          </p:cNvSpPr>
          <p:nvPr>
            <p:custDataLst>
              <p:tags r:id="rId1"/>
            </p:custDataLst>
          </p:nvPr>
        </p:nvSpPr>
        <p:spPr>
          <a:xfrm>
            <a:off x="272065" y="2376069"/>
            <a:ext cx="7850188" cy="2341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PE" sz="2500"/>
              <a:t>El proceso de realizar el seguimiento del desempeño de los miembros del equipo, proporcionar retroalimentación, resolver problemas y gestionar cambios a fin de optimizar el desempeño del proyecto</a:t>
            </a:r>
          </a:p>
          <a:p>
            <a:pPr lvl="1" algn="just">
              <a:lnSpc>
                <a:spcPct val="80000"/>
              </a:lnSpc>
            </a:pPr>
            <a:endParaRPr lang="es-PE" dirty="0"/>
          </a:p>
        </p:txBody>
      </p:sp>
    </p:spTree>
    <p:extLst>
      <p:ext uri="{BB962C8B-B14F-4D97-AF65-F5344CB8AC3E}">
        <p14:creationId xmlns:p14="http://schemas.microsoft.com/office/powerpoint/2010/main" val="1051986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51CF199-8BD1-4288-AB62-CC97E4300D20}"/>
              </a:ext>
            </a:extLst>
          </p:cNvPr>
          <p:cNvSpPr>
            <a:spLocks noGrp="1"/>
          </p:cNvSpPr>
          <p:nvPr>
            <p:ph type="body" sz="quarter" idx="14"/>
          </p:nvPr>
        </p:nvSpPr>
        <p:spPr>
          <a:xfrm>
            <a:off x="453969" y="1187179"/>
            <a:ext cx="7021944" cy="477331"/>
          </a:xfrm>
        </p:spPr>
        <p:txBody>
          <a:bodyPr>
            <a:normAutofit fontScale="85000" lnSpcReduction="20000"/>
          </a:bodyPr>
          <a:lstStyle/>
          <a:p>
            <a:r>
              <a:rPr lang="es-ES" dirty="0"/>
              <a:t>Controlar los Recursos</a:t>
            </a:r>
          </a:p>
          <a:p>
            <a:r>
              <a:rPr lang="es-ES" dirty="0"/>
              <a:t>Mapa del proceso</a:t>
            </a:r>
            <a:endParaRPr lang="es-PE" dirty="0"/>
          </a:p>
        </p:txBody>
      </p:sp>
      <p:sp>
        <p:nvSpPr>
          <p:cNvPr id="3" name="Marcador de texto 2">
            <a:extLst>
              <a:ext uri="{FF2B5EF4-FFF2-40B4-BE49-F238E27FC236}">
                <a16:creationId xmlns:a16="http://schemas.microsoft.com/office/drawing/2014/main" id="{53544037-5188-4F51-851C-F623B95BDE32}"/>
              </a:ext>
            </a:extLst>
          </p:cNvPr>
          <p:cNvSpPr>
            <a:spLocks noGrp="1"/>
          </p:cNvSpPr>
          <p:nvPr>
            <p:ph type="body" sz="quarter" idx="26"/>
          </p:nvPr>
        </p:nvSpPr>
        <p:spPr/>
        <p:txBody>
          <a:bodyPr/>
          <a:lstStyle/>
          <a:p>
            <a:r>
              <a:rPr lang="es-PE" dirty="0"/>
              <a:t>Gestión De Proyectos De TI </a:t>
            </a:r>
          </a:p>
          <a:p>
            <a:endParaRPr lang="es-PE" dirty="0"/>
          </a:p>
        </p:txBody>
      </p:sp>
      <p:pic>
        <p:nvPicPr>
          <p:cNvPr id="6" name="Picture 5">
            <a:extLst>
              <a:ext uri="{FF2B5EF4-FFF2-40B4-BE49-F238E27FC236}">
                <a16:creationId xmlns:a16="http://schemas.microsoft.com/office/drawing/2014/main" id="{A11651EA-5E4C-42AD-869B-97076366A9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4845" y="2929131"/>
            <a:ext cx="2952328" cy="194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12 Flecha derecha">
            <a:extLst>
              <a:ext uri="{FF2B5EF4-FFF2-40B4-BE49-F238E27FC236}">
                <a16:creationId xmlns:a16="http://schemas.microsoft.com/office/drawing/2014/main" id="{7692FBDD-1062-409B-AC54-4F9DCD3223BC}"/>
              </a:ext>
            </a:extLst>
          </p:cNvPr>
          <p:cNvSpPr/>
          <p:nvPr/>
        </p:nvSpPr>
        <p:spPr>
          <a:xfrm>
            <a:off x="3563108" y="4249775"/>
            <a:ext cx="597024" cy="49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200"/>
          </a:p>
        </p:txBody>
      </p:sp>
      <p:sp>
        <p:nvSpPr>
          <p:cNvPr id="8" name="13 Flecha derecha">
            <a:extLst>
              <a:ext uri="{FF2B5EF4-FFF2-40B4-BE49-F238E27FC236}">
                <a16:creationId xmlns:a16="http://schemas.microsoft.com/office/drawing/2014/main" id="{DF531CEE-90EE-4859-BA2D-307E73D958A8}"/>
              </a:ext>
            </a:extLst>
          </p:cNvPr>
          <p:cNvSpPr/>
          <p:nvPr/>
        </p:nvSpPr>
        <p:spPr>
          <a:xfrm>
            <a:off x="8046316" y="4385097"/>
            <a:ext cx="691234" cy="55894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PE" sz="1200"/>
          </a:p>
        </p:txBody>
      </p:sp>
      <p:pic>
        <p:nvPicPr>
          <p:cNvPr id="9" name="Picture 8" descr="stock photo : Factory with solar panels 3d illustration">
            <a:extLst>
              <a:ext uri="{FF2B5EF4-FFF2-40B4-BE49-F238E27FC236}">
                <a16:creationId xmlns:a16="http://schemas.microsoft.com/office/drawing/2014/main" id="{A9A7C3A8-DEFB-4672-9B2C-FA84B5C67C0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91409" y="5737882"/>
            <a:ext cx="787753" cy="822764"/>
          </a:xfrm>
          <a:prstGeom prst="rect">
            <a:avLst/>
          </a:prstGeom>
          <a:noFill/>
          <a:extLst>
            <a:ext uri="{909E8E84-426E-40DD-AFC4-6F175D3DCCD1}">
              <a14:hiddenFill xmlns:a14="http://schemas.microsoft.com/office/drawing/2010/main">
                <a:solidFill>
                  <a:srgbClr val="FFFFFF"/>
                </a:solidFill>
              </a14:hiddenFill>
            </a:ext>
          </a:extLst>
        </p:spPr>
      </p:pic>
      <p:sp>
        <p:nvSpPr>
          <p:cNvPr id="10" name="15 CuadroTexto">
            <a:extLst>
              <a:ext uri="{FF2B5EF4-FFF2-40B4-BE49-F238E27FC236}">
                <a16:creationId xmlns:a16="http://schemas.microsoft.com/office/drawing/2014/main" id="{95F8AEB5-4DBF-4D05-9153-0F579CA0AAA3}"/>
              </a:ext>
            </a:extLst>
          </p:cNvPr>
          <p:cNvSpPr txBox="1"/>
          <p:nvPr/>
        </p:nvSpPr>
        <p:spPr>
          <a:xfrm>
            <a:off x="7130777" y="5827477"/>
            <a:ext cx="1515883" cy="646331"/>
          </a:xfrm>
          <a:prstGeom prst="rect">
            <a:avLst/>
          </a:prstGeom>
          <a:noFill/>
        </p:spPr>
        <p:txBody>
          <a:bodyPr wrap="square" rtlCol="0">
            <a:spAutoFit/>
          </a:bodyPr>
          <a:lstStyle/>
          <a:p>
            <a:r>
              <a:rPr lang="es-PE" sz="1200" b="1" dirty="0"/>
              <a:t>Factores Ambientales de la Empresa</a:t>
            </a:r>
          </a:p>
        </p:txBody>
      </p:sp>
      <p:sp>
        <p:nvSpPr>
          <p:cNvPr id="11" name="21 CuadroTexto">
            <a:extLst>
              <a:ext uri="{FF2B5EF4-FFF2-40B4-BE49-F238E27FC236}">
                <a16:creationId xmlns:a16="http://schemas.microsoft.com/office/drawing/2014/main" id="{0ADB6048-0BE9-4E3D-BBDE-E5A4209BCED1}"/>
              </a:ext>
            </a:extLst>
          </p:cNvPr>
          <p:cNvSpPr txBox="1"/>
          <p:nvPr/>
        </p:nvSpPr>
        <p:spPr>
          <a:xfrm>
            <a:off x="1221217" y="4023428"/>
            <a:ext cx="1832644" cy="276999"/>
          </a:xfrm>
          <a:prstGeom prst="rect">
            <a:avLst/>
          </a:prstGeom>
          <a:noFill/>
        </p:spPr>
        <p:txBody>
          <a:bodyPr wrap="square" rtlCol="0">
            <a:spAutoFit/>
          </a:bodyPr>
          <a:lstStyle/>
          <a:p>
            <a:r>
              <a:rPr lang="es-PE" sz="1200" b="1" dirty="0"/>
              <a:t>Registro de incidentes</a:t>
            </a:r>
          </a:p>
        </p:txBody>
      </p:sp>
      <p:sp>
        <p:nvSpPr>
          <p:cNvPr id="12" name="22 CuadroTexto">
            <a:extLst>
              <a:ext uri="{FF2B5EF4-FFF2-40B4-BE49-F238E27FC236}">
                <a16:creationId xmlns:a16="http://schemas.microsoft.com/office/drawing/2014/main" id="{65764A82-6CA6-43FF-8B33-DA4FF6B2BCA3}"/>
              </a:ext>
            </a:extLst>
          </p:cNvPr>
          <p:cNvSpPr txBox="1"/>
          <p:nvPr/>
        </p:nvSpPr>
        <p:spPr>
          <a:xfrm>
            <a:off x="4275694" y="2896218"/>
            <a:ext cx="1221045" cy="461665"/>
          </a:xfrm>
          <a:prstGeom prst="rect">
            <a:avLst/>
          </a:prstGeom>
          <a:noFill/>
        </p:spPr>
        <p:txBody>
          <a:bodyPr wrap="square" rtlCol="0">
            <a:spAutoFit/>
          </a:bodyPr>
          <a:lstStyle/>
          <a:p>
            <a:r>
              <a:rPr lang="es-PE" sz="1200" b="1" dirty="0"/>
              <a:t>Análisis de alternativas</a:t>
            </a:r>
          </a:p>
        </p:txBody>
      </p:sp>
      <p:sp>
        <p:nvSpPr>
          <p:cNvPr id="13" name="24 CuadroTexto">
            <a:extLst>
              <a:ext uri="{FF2B5EF4-FFF2-40B4-BE49-F238E27FC236}">
                <a16:creationId xmlns:a16="http://schemas.microsoft.com/office/drawing/2014/main" id="{C28E0C4D-285B-4144-8C09-D8D9AB65B5DE}"/>
              </a:ext>
            </a:extLst>
          </p:cNvPr>
          <p:cNvSpPr txBox="1"/>
          <p:nvPr/>
        </p:nvSpPr>
        <p:spPr>
          <a:xfrm>
            <a:off x="10915071" y="2798586"/>
            <a:ext cx="1090488" cy="276999"/>
          </a:xfrm>
          <a:prstGeom prst="rect">
            <a:avLst/>
          </a:prstGeom>
          <a:noFill/>
        </p:spPr>
        <p:txBody>
          <a:bodyPr wrap="square" rtlCol="0">
            <a:spAutoFit/>
          </a:bodyPr>
          <a:lstStyle/>
          <a:p>
            <a:r>
              <a:rPr lang="es-PE" sz="1200" b="1" dirty="0"/>
              <a:t>Negociación</a:t>
            </a:r>
          </a:p>
        </p:txBody>
      </p:sp>
      <p:cxnSp>
        <p:nvCxnSpPr>
          <p:cNvPr id="14" name="25 Conector recto">
            <a:extLst>
              <a:ext uri="{FF2B5EF4-FFF2-40B4-BE49-F238E27FC236}">
                <a16:creationId xmlns:a16="http://schemas.microsoft.com/office/drawing/2014/main" id="{CFDF7060-D721-41E4-8E55-D944E887FA13}"/>
              </a:ext>
            </a:extLst>
          </p:cNvPr>
          <p:cNvCxnSpPr/>
          <p:nvPr/>
        </p:nvCxnSpPr>
        <p:spPr>
          <a:xfrm flipH="1">
            <a:off x="3692062" y="1912670"/>
            <a:ext cx="20219" cy="2036338"/>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5" name="26 Conector recto">
            <a:extLst>
              <a:ext uri="{FF2B5EF4-FFF2-40B4-BE49-F238E27FC236}">
                <a16:creationId xmlns:a16="http://schemas.microsoft.com/office/drawing/2014/main" id="{2A9B862E-ED48-41A5-8AC6-FD063B035966}"/>
              </a:ext>
            </a:extLst>
          </p:cNvPr>
          <p:cNvCxnSpPr/>
          <p:nvPr/>
        </p:nvCxnSpPr>
        <p:spPr>
          <a:xfrm>
            <a:off x="8939904" y="4625570"/>
            <a:ext cx="1872638" cy="0"/>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6" name="27 Conector recto">
            <a:extLst>
              <a:ext uri="{FF2B5EF4-FFF2-40B4-BE49-F238E27FC236}">
                <a16:creationId xmlns:a16="http://schemas.microsoft.com/office/drawing/2014/main" id="{BD1FDE3E-AAE0-4B3C-989C-9C2E4255A205}"/>
              </a:ext>
            </a:extLst>
          </p:cNvPr>
          <p:cNvCxnSpPr>
            <a:cxnSpLocks/>
          </p:cNvCxnSpPr>
          <p:nvPr/>
        </p:nvCxnSpPr>
        <p:spPr>
          <a:xfrm>
            <a:off x="5591944" y="5603631"/>
            <a:ext cx="0" cy="993721"/>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17" name="31 CuadroTexto">
            <a:extLst>
              <a:ext uri="{FF2B5EF4-FFF2-40B4-BE49-F238E27FC236}">
                <a16:creationId xmlns:a16="http://schemas.microsoft.com/office/drawing/2014/main" id="{F5EF6436-E8A4-44B0-96BB-715F8CE2BB2B}"/>
              </a:ext>
            </a:extLst>
          </p:cNvPr>
          <p:cNvSpPr txBox="1"/>
          <p:nvPr/>
        </p:nvSpPr>
        <p:spPr>
          <a:xfrm>
            <a:off x="9732831" y="2665456"/>
            <a:ext cx="961345" cy="461665"/>
          </a:xfrm>
          <a:prstGeom prst="rect">
            <a:avLst/>
          </a:prstGeom>
          <a:noFill/>
        </p:spPr>
        <p:txBody>
          <a:bodyPr wrap="square" rtlCol="0">
            <a:spAutoFit/>
          </a:bodyPr>
          <a:lstStyle/>
          <a:p>
            <a:r>
              <a:rPr lang="es-PE" sz="1200" b="1" dirty="0"/>
              <a:t>Análisis de tendencias</a:t>
            </a:r>
          </a:p>
        </p:txBody>
      </p:sp>
      <p:sp>
        <p:nvSpPr>
          <p:cNvPr id="18" name="34 CuadroTexto">
            <a:extLst>
              <a:ext uri="{FF2B5EF4-FFF2-40B4-BE49-F238E27FC236}">
                <a16:creationId xmlns:a16="http://schemas.microsoft.com/office/drawing/2014/main" id="{78E5F046-A2B1-40C4-B95A-D42593A72921}"/>
              </a:ext>
            </a:extLst>
          </p:cNvPr>
          <p:cNvSpPr txBox="1"/>
          <p:nvPr/>
        </p:nvSpPr>
        <p:spPr>
          <a:xfrm>
            <a:off x="6482027" y="2095514"/>
            <a:ext cx="1507250" cy="461665"/>
          </a:xfrm>
          <a:prstGeom prst="rect">
            <a:avLst/>
          </a:prstGeom>
          <a:noFill/>
        </p:spPr>
        <p:txBody>
          <a:bodyPr wrap="square" rtlCol="0">
            <a:spAutoFit/>
          </a:bodyPr>
          <a:lstStyle/>
          <a:p>
            <a:r>
              <a:rPr lang="es-PE" sz="1200" b="1" dirty="0"/>
              <a:t>Análisis de costo-beneficio</a:t>
            </a:r>
          </a:p>
        </p:txBody>
      </p:sp>
      <p:sp>
        <p:nvSpPr>
          <p:cNvPr id="19" name="35 CuadroTexto">
            <a:extLst>
              <a:ext uri="{FF2B5EF4-FFF2-40B4-BE49-F238E27FC236}">
                <a16:creationId xmlns:a16="http://schemas.microsoft.com/office/drawing/2014/main" id="{26E842EF-04DB-4644-ABC4-927217DFFC65}"/>
              </a:ext>
            </a:extLst>
          </p:cNvPr>
          <p:cNvSpPr txBox="1"/>
          <p:nvPr/>
        </p:nvSpPr>
        <p:spPr>
          <a:xfrm>
            <a:off x="8339493" y="2865552"/>
            <a:ext cx="1195440" cy="461665"/>
          </a:xfrm>
          <a:prstGeom prst="rect">
            <a:avLst/>
          </a:prstGeom>
          <a:noFill/>
        </p:spPr>
        <p:txBody>
          <a:bodyPr wrap="square" rtlCol="0">
            <a:spAutoFit/>
          </a:bodyPr>
          <a:lstStyle/>
          <a:p>
            <a:r>
              <a:rPr lang="es-PE" sz="1200" b="1" dirty="0"/>
              <a:t>Revisiones del desempeño</a:t>
            </a:r>
          </a:p>
        </p:txBody>
      </p:sp>
      <p:pic>
        <p:nvPicPr>
          <p:cNvPr id="20" name="Picture 2">
            <a:extLst>
              <a:ext uri="{FF2B5EF4-FFF2-40B4-BE49-F238E27FC236}">
                <a16:creationId xmlns:a16="http://schemas.microsoft.com/office/drawing/2014/main" id="{7B4022C0-46E7-4D43-8343-931898A7388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0418" y="2420888"/>
            <a:ext cx="709514"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38 CuadroTexto">
            <a:extLst>
              <a:ext uri="{FF2B5EF4-FFF2-40B4-BE49-F238E27FC236}">
                <a16:creationId xmlns:a16="http://schemas.microsoft.com/office/drawing/2014/main" id="{8F7C9D1E-C239-4B30-9040-4EFDB96FA852}"/>
              </a:ext>
            </a:extLst>
          </p:cNvPr>
          <p:cNvSpPr txBox="1"/>
          <p:nvPr/>
        </p:nvSpPr>
        <p:spPr>
          <a:xfrm>
            <a:off x="971809" y="2518081"/>
            <a:ext cx="1217111" cy="646331"/>
          </a:xfrm>
          <a:prstGeom prst="rect">
            <a:avLst/>
          </a:prstGeom>
          <a:noFill/>
        </p:spPr>
        <p:txBody>
          <a:bodyPr wrap="square" rtlCol="0">
            <a:spAutoFit/>
          </a:bodyPr>
          <a:lstStyle/>
          <a:p>
            <a:r>
              <a:rPr lang="es-PE" sz="1200" b="1" dirty="0"/>
              <a:t>Plan de Gestión de Recursos Humanos</a:t>
            </a:r>
          </a:p>
        </p:txBody>
      </p:sp>
      <p:sp>
        <p:nvSpPr>
          <p:cNvPr id="22" name="44 CuadroTexto">
            <a:extLst>
              <a:ext uri="{FF2B5EF4-FFF2-40B4-BE49-F238E27FC236}">
                <a16:creationId xmlns:a16="http://schemas.microsoft.com/office/drawing/2014/main" id="{12208A01-499D-4565-8307-AED53ABD7B81}"/>
              </a:ext>
            </a:extLst>
          </p:cNvPr>
          <p:cNvSpPr txBox="1"/>
          <p:nvPr/>
        </p:nvSpPr>
        <p:spPr>
          <a:xfrm>
            <a:off x="887103" y="6117162"/>
            <a:ext cx="1217111" cy="461665"/>
          </a:xfrm>
          <a:prstGeom prst="rect">
            <a:avLst/>
          </a:prstGeom>
          <a:noFill/>
        </p:spPr>
        <p:txBody>
          <a:bodyPr wrap="square" rtlCol="0">
            <a:spAutoFit/>
          </a:bodyPr>
          <a:lstStyle/>
          <a:p>
            <a:r>
              <a:rPr lang="es-PE" sz="1200" b="1" dirty="0"/>
              <a:t>Calendarios de Recursos</a:t>
            </a:r>
          </a:p>
        </p:txBody>
      </p:sp>
      <p:sp>
        <p:nvSpPr>
          <p:cNvPr id="23" name="45 CuadroTexto">
            <a:extLst>
              <a:ext uri="{FF2B5EF4-FFF2-40B4-BE49-F238E27FC236}">
                <a16:creationId xmlns:a16="http://schemas.microsoft.com/office/drawing/2014/main" id="{36155447-0269-4094-9B7C-F8A57FB1E024}"/>
              </a:ext>
            </a:extLst>
          </p:cNvPr>
          <p:cNvSpPr txBox="1"/>
          <p:nvPr/>
        </p:nvSpPr>
        <p:spPr>
          <a:xfrm>
            <a:off x="6460318" y="4797153"/>
            <a:ext cx="1507891" cy="276999"/>
          </a:xfrm>
          <a:prstGeom prst="rect">
            <a:avLst/>
          </a:prstGeom>
          <a:noFill/>
        </p:spPr>
        <p:txBody>
          <a:bodyPr wrap="square" rtlCol="0">
            <a:spAutoFit/>
          </a:bodyPr>
          <a:lstStyle/>
          <a:p>
            <a:r>
              <a:rPr lang="es-PE" sz="1200" b="1" u="sng" dirty="0">
                <a:solidFill>
                  <a:srgbClr val="FF0000"/>
                </a:solidFill>
              </a:rPr>
              <a:t>ACTUALIZACIONES</a:t>
            </a:r>
          </a:p>
        </p:txBody>
      </p:sp>
      <p:cxnSp>
        <p:nvCxnSpPr>
          <p:cNvPr id="24" name="47 Conector recto de flecha">
            <a:extLst>
              <a:ext uri="{FF2B5EF4-FFF2-40B4-BE49-F238E27FC236}">
                <a16:creationId xmlns:a16="http://schemas.microsoft.com/office/drawing/2014/main" id="{2B080FB7-3B1C-43E7-A9F4-18328011FD61}"/>
              </a:ext>
            </a:extLst>
          </p:cNvPr>
          <p:cNvCxnSpPr>
            <a:stCxn id="23" idx="2"/>
          </p:cNvCxnSpPr>
          <p:nvPr/>
        </p:nvCxnSpPr>
        <p:spPr>
          <a:xfrm>
            <a:off x="7214263" y="5074152"/>
            <a:ext cx="345488" cy="58709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5" name="Picture 3">
            <a:extLst>
              <a:ext uri="{FF2B5EF4-FFF2-40B4-BE49-F238E27FC236}">
                <a16:creationId xmlns:a16="http://schemas.microsoft.com/office/drawing/2014/main" id="{4458457D-118D-4699-A70B-BD7D560F319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849" y="6117162"/>
            <a:ext cx="640134" cy="615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36 CuadroTexto">
            <a:extLst>
              <a:ext uri="{FF2B5EF4-FFF2-40B4-BE49-F238E27FC236}">
                <a16:creationId xmlns:a16="http://schemas.microsoft.com/office/drawing/2014/main" id="{36E18D69-88E0-4AB4-AF3F-3D37B90A4182}"/>
              </a:ext>
            </a:extLst>
          </p:cNvPr>
          <p:cNvSpPr txBox="1"/>
          <p:nvPr/>
        </p:nvSpPr>
        <p:spPr>
          <a:xfrm>
            <a:off x="9539100" y="3959348"/>
            <a:ext cx="1288802" cy="461665"/>
          </a:xfrm>
          <a:prstGeom prst="rect">
            <a:avLst/>
          </a:prstGeom>
          <a:noFill/>
        </p:spPr>
        <p:txBody>
          <a:bodyPr wrap="square" rtlCol="0">
            <a:spAutoFit/>
          </a:bodyPr>
          <a:lstStyle/>
          <a:p>
            <a:r>
              <a:rPr lang="es-PE" sz="1200" b="1" dirty="0"/>
              <a:t>Resolución de problemas</a:t>
            </a:r>
          </a:p>
        </p:txBody>
      </p:sp>
      <p:sp>
        <p:nvSpPr>
          <p:cNvPr id="27" name="39 CuadroTexto">
            <a:extLst>
              <a:ext uri="{FF2B5EF4-FFF2-40B4-BE49-F238E27FC236}">
                <a16:creationId xmlns:a16="http://schemas.microsoft.com/office/drawing/2014/main" id="{C0E99EDF-63E3-41E9-AC20-664DEB79500D}"/>
              </a:ext>
            </a:extLst>
          </p:cNvPr>
          <p:cNvSpPr txBox="1"/>
          <p:nvPr/>
        </p:nvSpPr>
        <p:spPr>
          <a:xfrm>
            <a:off x="10933155" y="3774681"/>
            <a:ext cx="1090488" cy="276999"/>
          </a:xfrm>
          <a:prstGeom prst="rect">
            <a:avLst/>
          </a:prstGeom>
          <a:noFill/>
        </p:spPr>
        <p:txBody>
          <a:bodyPr wrap="square" rtlCol="0">
            <a:spAutoFit/>
          </a:bodyPr>
          <a:lstStyle/>
          <a:p>
            <a:r>
              <a:rPr lang="es-PE" sz="1200" b="1" dirty="0"/>
              <a:t>Influencia</a:t>
            </a:r>
          </a:p>
        </p:txBody>
      </p:sp>
      <p:sp>
        <p:nvSpPr>
          <p:cNvPr id="28" name="51 CuadroTexto">
            <a:extLst>
              <a:ext uri="{FF2B5EF4-FFF2-40B4-BE49-F238E27FC236}">
                <a16:creationId xmlns:a16="http://schemas.microsoft.com/office/drawing/2014/main" id="{8FF55ADC-507A-48DC-8081-5C566CEDA4E7}"/>
              </a:ext>
            </a:extLst>
          </p:cNvPr>
          <p:cNvSpPr txBox="1"/>
          <p:nvPr/>
        </p:nvSpPr>
        <p:spPr>
          <a:xfrm>
            <a:off x="10025658" y="5220077"/>
            <a:ext cx="1288802" cy="461665"/>
          </a:xfrm>
          <a:prstGeom prst="rect">
            <a:avLst/>
          </a:prstGeom>
          <a:noFill/>
        </p:spPr>
        <p:txBody>
          <a:bodyPr wrap="square" rtlCol="0">
            <a:spAutoFit/>
          </a:bodyPr>
          <a:lstStyle/>
          <a:p>
            <a:r>
              <a:rPr lang="es-PE" sz="1200" b="1" dirty="0"/>
              <a:t>Información para el desempeño</a:t>
            </a:r>
          </a:p>
        </p:txBody>
      </p:sp>
      <p:pic>
        <p:nvPicPr>
          <p:cNvPr id="29" name="Picture 2">
            <a:extLst>
              <a:ext uri="{FF2B5EF4-FFF2-40B4-BE49-F238E27FC236}">
                <a16:creationId xmlns:a16="http://schemas.microsoft.com/office/drawing/2014/main" id="{2CDDFFDA-2FE9-46D5-9EDB-C60C1C9A9B27}"/>
              </a:ext>
            </a:extLst>
          </p:cNvPr>
          <p:cNvPicPr>
            <a:picLocks noChangeAspect="1" noChangeArrowheads="1"/>
          </p:cNvPicPr>
          <p:nvPr>
            <p:custDataLst>
              <p:tags r:id="rId1"/>
            </p:custDataLst>
          </p:nvPr>
        </p:nvPicPr>
        <p:blipFill rotWithShape="1">
          <a:blip r:embed="rId10" cstate="print"/>
          <a:srcRect l="1942" t="18373" r="66565" b="18836"/>
          <a:stretch/>
        </p:blipFill>
        <p:spPr bwMode="auto">
          <a:xfrm>
            <a:off x="4331292" y="2041625"/>
            <a:ext cx="768072" cy="773279"/>
          </a:xfrm>
          <a:prstGeom prst="rect">
            <a:avLst/>
          </a:prstGeom>
          <a:noFill/>
          <a:ln w="9525">
            <a:noFill/>
            <a:miter lim="800000"/>
            <a:headEnd/>
            <a:tailEnd/>
          </a:ln>
        </p:spPr>
      </p:pic>
      <p:pic>
        <p:nvPicPr>
          <p:cNvPr id="30" name="Picture 2">
            <a:extLst>
              <a:ext uri="{FF2B5EF4-FFF2-40B4-BE49-F238E27FC236}">
                <a16:creationId xmlns:a16="http://schemas.microsoft.com/office/drawing/2014/main" id="{F078E1D5-DA76-4C6C-90B3-837C344FD4FE}"/>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7329" b="63762"/>
          <a:stretch/>
        </p:blipFill>
        <p:spPr bwMode="auto">
          <a:xfrm>
            <a:off x="5443985" y="1879131"/>
            <a:ext cx="920055" cy="1034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a:extLst>
              <a:ext uri="{FF2B5EF4-FFF2-40B4-BE49-F238E27FC236}">
                <a16:creationId xmlns:a16="http://schemas.microsoft.com/office/drawing/2014/main" id="{AFEDFDA2-FD93-4017-B2DD-C20FEA3F129B}"/>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342" t="48335" r="76235" b="17818"/>
          <a:stretch/>
        </p:blipFill>
        <p:spPr bwMode="auto">
          <a:xfrm>
            <a:off x="8345334" y="1908743"/>
            <a:ext cx="720080" cy="93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2">
            <a:extLst>
              <a:ext uri="{FF2B5EF4-FFF2-40B4-BE49-F238E27FC236}">
                <a16:creationId xmlns:a16="http://schemas.microsoft.com/office/drawing/2014/main" id="{472A95AF-B787-46CF-B7E3-437145C8FA1D}"/>
              </a:ext>
            </a:extLst>
          </p:cNvPr>
          <p:cNvPicPr>
            <a:picLocks noChangeAspect="1" noChangeArrowheads="1"/>
          </p:cNvPicPr>
          <p:nvPr>
            <p:custDataLst>
              <p:tags r:id="rId2"/>
            </p:custDataLst>
          </p:nvPr>
        </p:nvPicPr>
        <p:blipFill rotWithShape="1">
          <a:blip r:embed="rId12" cstate="print"/>
          <a:srcRect l="7050" t="1613" r="73566" b="68032"/>
          <a:stretch/>
        </p:blipFill>
        <p:spPr bwMode="auto">
          <a:xfrm>
            <a:off x="9683117" y="1862482"/>
            <a:ext cx="767961" cy="798573"/>
          </a:xfrm>
          <a:prstGeom prst="rect">
            <a:avLst/>
          </a:prstGeom>
          <a:noFill/>
          <a:ln w="9525">
            <a:noFill/>
            <a:miter lim="800000"/>
            <a:headEnd/>
            <a:tailEnd/>
          </a:ln>
        </p:spPr>
      </p:pic>
      <p:pic>
        <p:nvPicPr>
          <p:cNvPr id="33" name="Picture 2">
            <a:extLst>
              <a:ext uri="{FF2B5EF4-FFF2-40B4-BE49-F238E27FC236}">
                <a16:creationId xmlns:a16="http://schemas.microsoft.com/office/drawing/2014/main" id="{51062AD5-8CE8-44D4-B86B-EF5CFF95606C}"/>
              </a:ext>
            </a:extLst>
          </p:cNvPr>
          <p:cNvPicPr>
            <a:picLocks noChangeAspect="1" noChangeArrowheads="1"/>
          </p:cNvPicPr>
          <p:nvPr>
            <p:custDataLst>
              <p:tags r:id="rId3"/>
            </p:custDataLst>
          </p:nvPr>
        </p:nvPicPr>
        <p:blipFill rotWithShape="1">
          <a:blip r:embed="rId12" cstate="print"/>
          <a:srcRect l="5815" t="56653" r="75735" b="13507"/>
          <a:stretch/>
        </p:blipFill>
        <p:spPr bwMode="auto">
          <a:xfrm>
            <a:off x="9728364" y="3195005"/>
            <a:ext cx="767557" cy="824308"/>
          </a:xfrm>
          <a:prstGeom prst="rect">
            <a:avLst/>
          </a:prstGeom>
          <a:noFill/>
          <a:ln w="9525">
            <a:noFill/>
            <a:miter lim="800000"/>
            <a:headEnd/>
            <a:tailEnd/>
          </a:ln>
        </p:spPr>
      </p:pic>
      <p:pic>
        <p:nvPicPr>
          <p:cNvPr id="34" name="Picture 2">
            <a:extLst>
              <a:ext uri="{FF2B5EF4-FFF2-40B4-BE49-F238E27FC236}">
                <a16:creationId xmlns:a16="http://schemas.microsoft.com/office/drawing/2014/main" id="{0B43AF30-8855-4F1D-943B-B36D44149F30}"/>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78596" b="68970"/>
          <a:stretch/>
        </p:blipFill>
        <p:spPr bwMode="auto">
          <a:xfrm>
            <a:off x="10915071" y="1941177"/>
            <a:ext cx="935674" cy="810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 descr="https://encrypted-tbn2.gstatic.com/images?q=tbn:ANd9GcTQ_lnAP6jFP4tgmkl4hDscN_nZTyTTlIhSdwZvDXRoRlGZQGpC">
            <a:extLst>
              <a:ext uri="{FF2B5EF4-FFF2-40B4-BE49-F238E27FC236}">
                <a16:creationId xmlns:a16="http://schemas.microsoft.com/office/drawing/2014/main" id="{128B83CA-E38E-40F4-B63C-864F3C5D368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043134" y="3195005"/>
            <a:ext cx="590281" cy="57215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9B9B114D-67E7-4076-979A-A181F15CEB3E}"/>
              </a:ext>
            </a:extLst>
          </p:cNvPr>
          <p:cNvPicPr>
            <a:picLocks noChangeAspect="1" noChangeArrowheads="1"/>
          </p:cNvPicPr>
          <p:nvPr>
            <p:custDataLst>
              <p:tags r:id="rId4"/>
            </p:custDataLst>
          </p:nvPr>
        </p:nvPicPr>
        <p:blipFill rotWithShape="1">
          <a:blip r:embed="rId15" cstate="print"/>
          <a:srcRect l="2509" t="17554" r="74061" b="53724"/>
          <a:stretch/>
        </p:blipFill>
        <p:spPr bwMode="auto">
          <a:xfrm>
            <a:off x="8736119" y="5540317"/>
            <a:ext cx="1155463" cy="813245"/>
          </a:xfrm>
          <a:prstGeom prst="rect">
            <a:avLst/>
          </a:prstGeom>
          <a:noFill/>
          <a:ln w="9525">
            <a:noFill/>
            <a:miter lim="800000"/>
            <a:headEnd/>
            <a:tailEnd/>
          </a:ln>
        </p:spPr>
      </p:pic>
      <p:sp>
        <p:nvSpPr>
          <p:cNvPr id="37" name="21 CuadroTexto">
            <a:extLst>
              <a:ext uri="{FF2B5EF4-FFF2-40B4-BE49-F238E27FC236}">
                <a16:creationId xmlns:a16="http://schemas.microsoft.com/office/drawing/2014/main" id="{E700CD82-39EC-4E09-9612-3E1E4C04CE72}"/>
              </a:ext>
            </a:extLst>
          </p:cNvPr>
          <p:cNvSpPr txBox="1"/>
          <p:nvPr/>
        </p:nvSpPr>
        <p:spPr>
          <a:xfrm>
            <a:off x="1057093" y="4310643"/>
            <a:ext cx="2530168" cy="276999"/>
          </a:xfrm>
          <a:prstGeom prst="rect">
            <a:avLst/>
          </a:prstGeom>
          <a:noFill/>
        </p:spPr>
        <p:txBody>
          <a:bodyPr wrap="square" rtlCol="0">
            <a:spAutoFit/>
          </a:bodyPr>
          <a:lstStyle/>
          <a:p>
            <a:r>
              <a:rPr lang="es-PE" sz="1200" b="1" dirty="0"/>
              <a:t>Registro de lecciones aprendidas</a:t>
            </a:r>
          </a:p>
        </p:txBody>
      </p:sp>
      <p:sp>
        <p:nvSpPr>
          <p:cNvPr id="38" name="21 CuadroTexto">
            <a:extLst>
              <a:ext uri="{FF2B5EF4-FFF2-40B4-BE49-F238E27FC236}">
                <a16:creationId xmlns:a16="http://schemas.microsoft.com/office/drawing/2014/main" id="{231C96C3-3C0D-43C4-8B5B-FBF5B8F759DE}"/>
              </a:ext>
            </a:extLst>
          </p:cNvPr>
          <p:cNvSpPr txBox="1"/>
          <p:nvPr/>
        </p:nvSpPr>
        <p:spPr>
          <a:xfrm>
            <a:off x="1010202" y="4627166"/>
            <a:ext cx="2430522" cy="276999"/>
          </a:xfrm>
          <a:prstGeom prst="rect">
            <a:avLst/>
          </a:prstGeom>
          <a:noFill/>
        </p:spPr>
        <p:txBody>
          <a:bodyPr wrap="square" rtlCol="0">
            <a:spAutoFit/>
          </a:bodyPr>
          <a:lstStyle/>
          <a:p>
            <a:r>
              <a:rPr lang="es-PE" sz="1200" b="1" dirty="0"/>
              <a:t>Asignaciones de recursos </a:t>
            </a:r>
            <a:r>
              <a:rPr lang="es-PE" sz="1200" b="1" dirty="0" err="1"/>
              <a:t>fisicos</a:t>
            </a:r>
            <a:endParaRPr lang="es-PE" sz="1200" b="1" dirty="0"/>
          </a:p>
        </p:txBody>
      </p:sp>
      <p:sp>
        <p:nvSpPr>
          <p:cNvPr id="39" name="21 CuadroTexto">
            <a:extLst>
              <a:ext uri="{FF2B5EF4-FFF2-40B4-BE49-F238E27FC236}">
                <a16:creationId xmlns:a16="http://schemas.microsoft.com/office/drawing/2014/main" id="{8366227B-B80B-4009-AE89-D5C8EC4EE58C}"/>
              </a:ext>
            </a:extLst>
          </p:cNvPr>
          <p:cNvSpPr txBox="1"/>
          <p:nvPr/>
        </p:nvSpPr>
        <p:spPr>
          <a:xfrm>
            <a:off x="1068816" y="4972996"/>
            <a:ext cx="2565338" cy="276999"/>
          </a:xfrm>
          <a:prstGeom prst="rect">
            <a:avLst/>
          </a:prstGeom>
          <a:noFill/>
        </p:spPr>
        <p:txBody>
          <a:bodyPr wrap="square" rtlCol="0">
            <a:spAutoFit/>
          </a:bodyPr>
          <a:lstStyle/>
          <a:p>
            <a:r>
              <a:rPr lang="es-PE" sz="1200" b="1" dirty="0"/>
              <a:t>Cronograma del proyecto</a:t>
            </a:r>
          </a:p>
        </p:txBody>
      </p:sp>
      <p:sp>
        <p:nvSpPr>
          <p:cNvPr id="40" name="21 CuadroTexto">
            <a:extLst>
              <a:ext uri="{FF2B5EF4-FFF2-40B4-BE49-F238E27FC236}">
                <a16:creationId xmlns:a16="http://schemas.microsoft.com/office/drawing/2014/main" id="{DBAB66B7-C6C8-4EF4-A107-F2DA3CD712EB}"/>
              </a:ext>
            </a:extLst>
          </p:cNvPr>
          <p:cNvSpPr txBox="1"/>
          <p:nvPr/>
        </p:nvSpPr>
        <p:spPr>
          <a:xfrm>
            <a:off x="963309" y="5353997"/>
            <a:ext cx="2547753" cy="276999"/>
          </a:xfrm>
          <a:prstGeom prst="rect">
            <a:avLst/>
          </a:prstGeom>
          <a:noFill/>
        </p:spPr>
        <p:txBody>
          <a:bodyPr wrap="square" rtlCol="0">
            <a:spAutoFit/>
          </a:bodyPr>
          <a:lstStyle/>
          <a:p>
            <a:r>
              <a:rPr lang="es-PE" sz="1200" b="1" dirty="0"/>
              <a:t>Estructura de desglose de recursos</a:t>
            </a:r>
          </a:p>
        </p:txBody>
      </p:sp>
      <p:sp>
        <p:nvSpPr>
          <p:cNvPr id="41" name="21 CuadroTexto">
            <a:extLst>
              <a:ext uri="{FF2B5EF4-FFF2-40B4-BE49-F238E27FC236}">
                <a16:creationId xmlns:a16="http://schemas.microsoft.com/office/drawing/2014/main" id="{8333AEF6-9D3A-441C-A7C9-1334907C9A9B}"/>
              </a:ext>
            </a:extLst>
          </p:cNvPr>
          <p:cNvSpPr txBox="1"/>
          <p:nvPr/>
        </p:nvSpPr>
        <p:spPr>
          <a:xfrm>
            <a:off x="1186048" y="5664658"/>
            <a:ext cx="1785752" cy="276999"/>
          </a:xfrm>
          <a:prstGeom prst="rect">
            <a:avLst/>
          </a:prstGeom>
          <a:noFill/>
        </p:spPr>
        <p:txBody>
          <a:bodyPr wrap="square" rtlCol="0">
            <a:spAutoFit/>
          </a:bodyPr>
          <a:lstStyle/>
          <a:p>
            <a:r>
              <a:rPr lang="es-PE" sz="1200" b="1" dirty="0"/>
              <a:t>Requisitos de recursos</a:t>
            </a:r>
          </a:p>
        </p:txBody>
      </p:sp>
      <p:sp>
        <p:nvSpPr>
          <p:cNvPr id="42" name="21 CuadroTexto">
            <a:extLst>
              <a:ext uri="{FF2B5EF4-FFF2-40B4-BE49-F238E27FC236}">
                <a16:creationId xmlns:a16="http://schemas.microsoft.com/office/drawing/2014/main" id="{2AD8FEAA-7597-4F39-99A1-1FE93FCCE5E3}"/>
              </a:ext>
            </a:extLst>
          </p:cNvPr>
          <p:cNvSpPr txBox="1"/>
          <p:nvPr/>
        </p:nvSpPr>
        <p:spPr>
          <a:xfrm>
            <a:off x="1279831" y="3648290"/>
            <a:ext cx="2248815" cy="276999"/>
          </a:xfrm>
          <a:prstGeom prst="rect">
            <a:avLst/>
          </a:prstGeom>
          <a:noFill/>
        </p:spPr>
        <p:txBody>
          <a:bodyPr wrap="square" rtlCol="0">
            <a:spAutoFit/>
          </a:bodyPr>
          <a:lstStyle/>
          <a:p>
            <a:r>
              <a:rPr lang="es-PE" sz="1200" b="1" dirty="0"/>
              <a:t>Registro de riesgos</a:t>
            </a:r>
          </a:p>
        </p:txBody>
      </p:sp>
      <p:pic>
        <p:nvPicPr>
          <p:cNvPr id="43" name="Picture 2" descr="Lecciones aprendidas tras el primer año de consultoría | Comunidad ISM">
            <a:extLst>
              <a:ext uri="{FF2B5EF4-FFF2-40B4-BE49-F238E27FC236}">
                <a16:creationId xmlns:a16="http://schemas.microsoft.com/office/drawing/2014/main" id="{475C0075-692E-4AE5-A82B-F4113E2E4AC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1982" y="4492136"/>
            <a:ext cx="724833" cy="542925"/>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Conector recto de flecha 43">
            <a:extLst>
              <a:ext uri="{FF2B5EF4-FFF2-40B4-BE49-F238E27FC236}">
                <a16:creationId xmlns:a16="http://schemas.microsoft.com/office/drawing/2014/main" id="{5B10C35B-C190-4259-BA88-0917AC110771}"/>
              </a:ext>
            </a:extLst>
          </p:cNvPr>
          <p:cNvCxnSpPr>
            <a:stCxn id="43" idx="3"/>
          </p:cNvCxnSpPr>
          <p:nvPr/>
        </p:nvCxnSpPr>
        <p:spPr>
          <a:xfrm flipV="1">
            <a:off x="896815" y="3581400"/>
            <a:ext cx="334108" cy="1182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A0B786BF-CC50-4923-B4EC-A809FAA5842F}"/>
              </a:ext>
            </a:extLst>
          </p:cNvPr>
          <p:cNvCxnSpPr>
            <a:stCxn id="43" idx="3"/>
          </p:cNvCxnSpPr>
          <p:nvPr/>
        </p:nvCxnSpPr>
        <p:spPr>
          <a:xfrm>
            <a:off x="896815" y="4763599"/>
            <a:ext cx="169985" cy="1156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ángulo 45">
            <a:extLst>
              <a:ext uri="{FF2B5EF4-FFF2-40B4-BE49-F238E27FC236}">
                <a16:creationId xmlns:a16="http://schemas.microsoft.com/office/drawing/2014/main" id="{638A50AD-F200-4CE0-B5A6-8292D5E1A21F}"/>
              </a:ext>
            </a:extLst>
          </p:cNvPr>
          <p:cNvSpPr/>
          <p:nvPr/>
        </p:nvSpPr>
        <p:spPr>
          <a:xfrm>
            <a:off x="10054212" y="5946503"/>
            <a:ext cx="1576778" cy="276999"/>
          </a:xfrm>
          <a:prstGeom prst="rect">
            <a:avLst/>
          </a:prstGeom>
        </p:spPr>
        <p:txBody>
          <a:bodyPr wrap="none">
            <a:spAutoFit/>
          </a:bodyPr>
          <a:lstStyle/>
          <a:p>
            <a:r>
              <a:rPr lang="es-PE" sz="1200" b="1" dirty="0"/>
              <a:t>Solicitudes de cambio</a:t>
            </a:r>
          </a:p>
        </p:txBody>
      </p:sp>
    </p:spTree>
    <p:extLst>
      <p:ext uri="{BB962C8B-B14F-4D97-AF65-F5344CB8AC3E}">
        <p14:creationId xmlns:p14="http://schemas.microsoft.com/office/powerpoint/2010/main" val="4283189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51CF199-8BD1-4288-AB62-CC97E4300D20}"/>
              </a:ext>
            </a:extLst>
          </p:cNvPr>
          <p:cNvSpPr>
            <a:spLocks noGrp="1"/>
          </p:cNvSpPr>
          <p:nvPr>
            <p:ph type="body" sz="quarter" idx="14"/>
          </p:nvPr>
        </p:nvSpPr>
        <p:spPr>
          <a:xfrm>
            <a:off x="453969" y="1187179"/>
            <a:ext cx="7021944" cy="477331"/>
          </a:xfrm>
        </p:spPr>
        <p:txBody>
          <a:bodyPr>
            <a:normAutofit fontScale="85000" lnSpcReduction="20000"/>
          </a:bodyPr>
          <a:lstStyle/>
          <a:p>
            <a:r>
              <a:rPr lang="es-ES" dirty="0"/>
              <a:t>Controlar los Recursos</a:t>
            </a:r>
          </a:p>
          <a:p>
            <a:r>
              <a:rPr lang="es-PE" dirty="0"/>
              <a:t>Herramientas y técnicas</a:t>
            </a:r>
          </a:p>
        </p:txBody>
      </p:sp>
      <p:sp>
        <p:nvSpPr>
          <p:cNvPr id="3" name="Marcador de texto 2">
            <a:extLst>
              <a:ext uri="{FF2B5EF4-FFF2-40B4-BE49-F238E27FC236}">
                <a16:creationId xmlns:a16="http://schemas.microsoft.com/office/drawing/2014/main" id="{53544037-5188-4F51-851C-F623B95BDE32}"/>
              </a:ext>
            </a:extLst>
          </p:cNvPr>
          <p:cNvSpPr>
            <a:spLocks noGrp="1"/>
          </p:cNvSpPr>
          <p:nvPr>
            <p:ph type="body" sz="quarter" idx="26"/>
          </p:nvPr>
        </p:nvSpPr>
        <p:spPr/>
        <p:txBody>
          <a:bodyPr/>
          <a:lstStyle/>
          <a:p>
            <a:r>
              <a:rPr lang="es-PE" dirty="0"/>
              <a:t>Gestión De Proyectos De TI </a:t>
            </a:r>
          </a:p>
          <a:p>
            <a:endParaRPr lang="es-PE" dirty="0"/>
          </a:p>
        </p:txBody>
      </p:sp>
      <p:sp>
        <p:nvSpPr>
          <p:cNvPr id="4" name="Marcador de contenido 2">
            <a:extLst>
              <a:ext uri="{FF2B5EF4-FFF2-40B4-BE49-F238E27FC236}">
                <a16:creationId xmlns:a16="http://schemas.microsoft.com/office/drawing/2014/main" id="{93FB7F97-08E7-48BE-94A1-5FE468D1A776}"/>
              </a:ext>
            </a:extLst>
          </p:cNvPr>
          <p:cNvSpPr txBox="1">
            <a:spLocks/>
          </p:cNvSpPr>
          <p:nvPr/>
        </p:nvSpPr>
        <p:spPr>
          <a:xfrm>
            <a:off x="838200" y="2224725"/>
            <a:ext cx="10515600" cy="3921433"/>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PE" b="1"/>
              <a:t>Resolución de Problemas</a:t>
            </a:r>
          </a:p>
          <a:p>
            <a:pPr marL="0" indent="0">
              <a:buFont typeface="Arial" panose="020B0604020202020204" pitchFamily="34" charset="0"/>
              <a:buNone/>
            </a:pPr>
            <a:r>
              <a:rPr lang="es-PE"/>
              <a:t>Lo más importante que se tiene que saber sobre los problemas es que, si no se resuelven por completo, vuelven a aparecer una y otra vez.</a:t>
            </a:r>
          </a:p>
          <a:p>
            <a:pPr marL="457200" indent="-457200">
              <a:buFont typeface="+mj-lt"/>
              <a:buAutoNum type="arabicPeriod"/>
            </a:pPr>
            <a:r>
              <a:rPr lang="es-PE"/>
              <a:t>Identificar el problema</a:t>
            </a:r>
          </a:p>
          <a:p>
            <a:pPr marL="457200" indent="-457200">
              <a:buFont typeface="+mj-lt"/>
              <a:buAutoNum type="arabicPeriod"/>
            </a:pPr>
            <a:r>
              <a:rPr lang="es-PE"/>
              <a:t>Definir el problema</a:t>
            </a:r>
          </a:p>
          <a:p>
            <a:pPr marL="457200" indent="-457200">
              <a:buFont typeface="+mj-lt"/>
              <a:buAutoNum type="arabicPeriod"/>
            </a:pPr>
            <a:r>
              <a:rPr lang="es-PE"/>
              <a:t>Investigar</a:t>
            </a:r>
          </a:p>
          <a:p>
            <a:pPr marL="457200" indent="-457200">
              <a:buFont typeface="+mj-lt"/>
              <a:buAutoNum type="arabicPeriod"/>
            </a:pPr>
            <a:r>
              <a:rPr lang="es-PE"/>
              <a:t>Analizar</a:t>
            </a:r>
          </a:p>
          <a:p>
            <a:pPr marL="457200" indent="-457200">
              <a:buFont typeface="+mj-lt"/>
              <a:buAutoNum type="arabicPeriod"/>
            </a:pPr>
            <a:r>
              <a:rPr lang="es-PE"/>
              <a:t>Resolver</a:t>
            </a:r>
          </a:p>
          <a:p>
            <a:pPr marL="457200" indent="-457200">
              <a:buFont typeface="+mj-lt"/>
              <a:buAutoNum type="arabicPeriod"/>
            </a:pPr>
            <a:r>
              <a:rPr lang="es-PE"/>
              <a:t>Comprobar la solución</a:t>
            </a:r>
            <a:endParaRPr lang="es-PE" dirty="0"/>
          </a:p>
        </p:txBody>
      </p:sp>
      <p:pic>
        <p:nvPicPr>
          <p:cNvPr id="5" name="Picture 2">
            <a:extLst>
              <a:ext uri="{FF2B5EF4-FFF2-40B4-BE49-F238E27FC236}">
                <a16:creationId xmlns:a16="http://schemas.microsoft.com/office/drawing/2014/main" id="{9BDE82B5-8A5E-47E7-B4F6-537CAA0A0D0B}"/>
              </a:ext>
            </a:extLst>
          </p:cNvPr>
          <p:cNvPicPr>
            <a:picLocks noChangeAspect="1" noChangeArrowheads="1"/>
          </p:cNvPicPr>
          <p:nvPr>
            <p:custDataLst>
              <p:tags r:id="rId1"/>
            </p:custDataLst>
          </p:nvPr>
        </p:nvPicPr>
        <p:blipFill rotWithShape="1">
          <a:blip r:embed="rId3" cstate="print"/>
          <a:srcRect l="5815" t="56653" r="75735" b="13507"/>
          <a:stretch/>
        </p:blipFill>
        <p:spPr bwMode="auto">
          <a:xfrm>
            <a:off x="8737764" y="4232498"/>
            <a:ext cx="1390975" cy="1493820"/>
          </a:xfrm>
          <a:prstGeom prst="rect">
            <a:avLst/>
          </a:prstGeom>
          <a:noFill/>
          <a:ln w="9525">
            <a:noFill/>
            <a:miter lim="800000"/>
            <a:headEnd/>
            <a:tailEnd/>
          </a:ln>
        </p:spPr>
      </p:pic>
    </p:spTree>
    <p:extLst>
      <p:ext uri="{BB962C8B-B14F-4D97-AF65-F5344CB8AC3E}">
        <p14:creationId xmlns:p14="http://schemas.microsoft.com/office/powerpoint/2010/main" val="2971851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51CF199-8BD1-4288-AB62-CC97E4300D20}"/>
              </a:ext>
            </a:extLst>
          </p:cNvPr>
          <p:cNvSpPr>
            <a:spLocks noGrp="1"/>
          </p:cNvSpPr>
          <p:nvPr>
            <p:ph type="body" sz="quarter" idx="14"/>
          </p:nvPr>
        </p:nvSpPr>
        <p:spPr>
          <a:xfrm>
            <a:off x="453969" y="1187179"/>
            <a:ext cx="7021944" cy="477331"/>
          </a:xfrm>
        </p:spPr>
        <p:txBody>
          <a:bodyPr>
            <a:normAutofit fontScale="85000" lnSpcReduction="20000"/>
          </a:bodyPr>
          <a:lstStyle/>
          <a:p>
            <a:r>
              <a:rPr lang="es-ES" dirty="0"/>
              <a:t>Controlar los Recursos</a:t>
            </a:r>
          </a:p>
          <a:p>
            <a:r>
              <a:rPr lang="es-PE" dirty="0"/>
              <a:t>Salidas</a:t>
            </a:r>
          </a:p>
        </p:txBody>
      </p:sp>
      <p:sp>
        <p:nvSpPr>
          <p:cNvPr id="3" name="Marcador de texto 2">
            <a:extLst>
              <a:ext uri="{FF2B5EF4-FFF2-40B4-BE49-F238E27FC236}">
                <a16:creationId xmlns:a16="http://schemas.microsoft.com/office/drawing/2014/main" id="{53544037-5188-4F51-851C-F623B95BDE32}"/>
              </a:ext>
            </a:extLst>
          </p:cNvPr>
          <p:cNvSpPr>
            <a:spLocks noGrp="1"/>
          </p:cNvSpPr>
          <p:nvPr>
            <p:ph type="body" sz="quarter" idx="26"/>
          </p:nvPr>
        </p:nvSpPr>
        <p:spPr/>
        <p:txBody>
          <a:bodyPr/>
          <a:lstStyle/>
          <a:p>
            <a:r>
              <a:rPr lang="es-PE" dirty="0"/>
              <a:t>Gestión De Proyectos De TI </a:t>
            </a:r>
          </a:p>
          <a:p>
            <a:endParaRPr lang="es-PE" dirty="0"/>
          </a:p>
        </p:txBody>
      </p:sp>
      <p:sp>
        <p:nvSpPr>
          <p:cNvPr id="47" name="Marcador de contenido 2">
            <a:extLst>
              <a:ext uri="{FF2B5EF4-FFF2-40B4-BE49-F238E27FC236}">
                <a16:creationId xmlns:a16="http://schemas.microsoft.com/office/drawing/2014/main" id="{5DF39FE6-0E2A-4FBC-A53E-6224230F2F65}"/>
              </a:ext>
            </a:extLst>
          </p:cNvPr>
          <p:cNvSpPr txBox="1">
            <a:spLocks/>
          </p:cNvSpPr>
          <p:nvPr/>
        </p:nvSpPr>
        <p:spPr>
          <a:xfrm>
            <a:off x="507521" y="2009065"/>
            <a:ext cx="10515600" cy="4093961"/>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PE"/>
              <a:t>Información de Desempeño del Trabajo</a:t>
            </a:r>
          </a:p>
          <a:p>
            <a:pPr lvl="1"/>
            <a:r>
              <a:rPr lang="es-PE">
                <a:latin typeface="Arial"/>
                <a:cs typeface="Arial"/>
              </a:rPr>
              <a:t>La información de desempeño del trabajo incluye información sobre como está progresando el trabajo del proyecto mediante la comparación de los requisitos de recursos y la asignación de recursos con la utilización de recursos a través de las actividades del proyecto. Esta comparación puede mostrar brechas en la disponibilidad de recursos que deben ser abordadas.</a:t>
            </a:r>
          </a:p>
          <a:p>
            <a:pPr lvl="1"/>
            <a:endParaRPr lang="es-PE" dirty="0">
              <a:latin typeface="Arial"/>
              <a:cs typeface="Arial"/>
            </a:endParaRPr>
          </a:p>
          <a:p>
            <a:r>
              <a:rPr lang="es-PE"/>
              <a:t>Solicitudes de Cambio</a:t>
            </a:r>
          </a:p>
          <a:p>
            <a:pPr lvl="1"/>
            <a:r>
              <a:rPr lang="es-PE"/>
              <a:t>Cuando se producen solicitudes de cambio como resultado de llevar a cabo el proceso controlar los recursos, o cuando las acciones correctivas o preventivas recomendadas impactan en cualquiera de los componentes del plan para la dirección del proyecto o en los documentos del proyecto, el director del proyecto debe presentar una solicitud de cambio</a:t>
            </a:r>
            <a:endParaRPr lang="es-PE" dirty="0"/>
          </a:p>
        </p:txBody>
      </p:sp>
    </p:spTree>
    <p:extLst>
      <p:ext uri="{BB962C8B-B14F-4D97-AF65-F5344CB8AC3E}">
        <p14:creationId xmlns:p14="http://schemas.microsoft.com/office/powerpoint/2010/main" val="541080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vert="horz" lIns="0" tIns="0" rIns="0" bIns="0" rtlCol="0" anchor="t">
            <a:normAutofit/>
          </a:bodyPr>
          <a:lstStyle/>
          <a:p>
            <a:r>
              <a:rPr lang="es-ES" sz="6000" dirty="0">
                <a:latin typeface="Stag Book"/>
                <a:cs typeface="Arial"/>
              </a:rPr>
              <a:t>Actividad Virtual</a:t>
            </a:r>
            <a:endParaRPr lang="en-US" sz="6000" dirty="0"/>
          </a:p>
          <a:p>
            <a:pPr algn="ctr"/>
            <a:endParaRPr lang="es-PE" sz="6000" dirty="0"/>
          </a:p>
        </p:txBody>
      </p:sp>
    </p:spTree>
    <p:extLst>
      <p:ext uri="{BB962C8B-B14F-4D97-AF65-F5344CB8AC3E}">
        <p14:creationId xmlns:p14="http://schemas.microsoft.com/office/powerpoint/2010/main" val="1834265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9470D82-C3C2-4243-B13D-0D81D2A1113E}"/>
              </a:ext>
            </a:extLst>
          </p:cNvPr>
          <p:cNvSpPr>
            <a:spLocks noGrp="1"/>
          </p:cNvSpPr>
          <p:nvPr>
            <p:ph type="body" sz="quarter" idx="14"/>
          </p:nvPr>
        </p:nvSpPr>
        <p:spPr>
          <a:xfrm>
            <a:off x="853583" y="1538759"/>
            <a:ext cx="10640147" cy="1890241"/>
          </a:xfrm>
        </p:spPr>
        <p:txBody>
          <a:bodyPr>
            <a:normAutofit/>
          </a:bodyPr>
          <a:lstStyle/>
          <a:p>
            <a:pPr>
              <a:lnSpc>
                <a:spcPct val="100000"/>
              </a:lnSpc>
            </a:pPr>
            <a:r>
              <a:rPr lang="es-PE" sz="4000" spc="0" dirty="0"/>
              <a:t>TEMA 5:</a:t>
            </a:r>
            <a:r>
              <a:rPr lang="en-US" sz="4000" spc="0" dirty="0"/>
              <a:t> </a:t>
            </a:r>
          </a:p>
          <a:p>
            <a:r>
              <a:rPr lang="es-PE" dirty="0">
                <a:latin typeface="Stag Book"/>
                <a:cs typeface="Arial"/>
              </a:rPr>
              <a:t>Gestión de los Recursos del Proyecto</a:t>
            </a:r>
            <a:endParaRPr lang="es-PE" sz="4000" spc="0" dirty="0"/>
          </a:p>
        </p:txBody>
      </p:sp>
      <p:sp>
        <p:nvSpPr>
          <p:cNvPr id="5" name="Rectángulo 4">
            <a:extLst>
              <a:ext uri="{FF2B5EF4-FFF2-40B4-BE49-F238E27FC236}">
                <a16:creationId xmlns:a16="http://schemas.microsoft.com/office/drawing/2014/main" id="{079F80E9-C8D2-8B42-B481-B910D99A780C}"/>
              </a:ext>
            </a:extLst>
          </p:cNvPr>
          <p:cNvSpPr/>
          <p:nvPr/>
        </p:nvSpPr>
        <p:spPr>
          <a:xfrm>
            <a:off x="909002" y="3448437"/>
            <a:ext cx="8561879" cy="2585323"/>
          </a:xfrm>
          <a:prstGeom prst="rect">
            <a:avLst/>
          </a:prstGeom>
        </p:spPr>
        <p:txBody>
          <a:bodyPr wrap="square" lIns="91440" tIns="45720" rIns="91440" bIns="45720" anchor="t">
            <a:spAutoFit/>
          </a:bodyPr>
          <a:lstStyle/>
          <a:p>
            <a:endParaRPr lang="en-US" b="1" kern="1600" dirty="0">
              <a:solidFill>
                <a:schemeClr val="bg1"/>
              </a:solidFill>
              <a:latin typeface="Arial" panose="020B0604020202020204" pitchFamily="34" charset="0"/>
              <a:cs typeface="Arial" panose="020B0604020202020204" pitchFamily="34" charset="0"/>
            </a:endParaRPr>
          </a:p>
          <a:p>
            <a:endParaRPr lang="en-US" kern="1600" dirty="0">
              <a:solidFill>
                <a:schemeClr val="bg1"/>
              </a:solidFill>
              <a:latin typeface="Arial" panose="020B0604020202020204" pitchFamily="34" charset="0"/>
              <a:cs typeface="Arial" panose="020B0604020202020204" pitchFamily="34" charset="0"/>
            </a:endParaRPr>
          </a:p>
          <a:p>
            <a:r>
              <a:rPr lang="en-US" b="1" kern="1600" dirty="0">
                <a:solidFill>
                  <a:schemeClr val="bg1"/>
                </a:solidFill>
                <a:latin typeface="Stag Book" panose="02000503060000020004" pitchFamily="2" charset="77"/>
                <a:cs typeface="Arial" panose="020B0604020202020204" pitchFamily="34" charset="0"/>
              </a:rPr>
              <a:t>SUBTEMAS:</a:t>
            </a:r>
          </a:p>
          <a:p>
            <a:pPr marL="285750" lvl="0" indent="-285750">
              <a:buFont typeface="Arial" panose="020B0604020202020204" pitchFamily="34" charset="0"/>
              <a:buChar char="•"/>
              <a:defRPr/>
            </a:pPr>
            <a:r>
              <a:rPr lang="es-PE" kern="1600" dirty="0">
                <a:solidFill>
                  <a:schemeClr val="bg1"/>
                </a:solidFill>
                <a:latin typeface="Stag Book"/>
                <a:cs typeface="Arial"/>
              </a:rPr>
              <a:t>Planificar los Recursos.</a:t>
            </a:r>
          </a:p>
          <a:p>
            <a:pPr marL="285750" lvl="0" indent="-285750">
              <a:buFont typeface="Arial" panose="020B0604020202020204" pitchFamily="34" charset="0"/>
              <a:buChar char="•"/>
              <a:defRPr/>
            </a:pPr>
            <a:r>
              <a:rPr lang="es-PE" kern="1600" dirty="0">
                <a:solidFill>
                  <a:schemeClr val="bg1"/>
                </a:solidFill>
                <a:latin typeface="Stag Book"/>
                <a:cs typeface="Arial"/>
              </a:rPr>
              <a:t>Estimar los Recursos de las Actividades.</a:t>
            </a:r>
          </a:p>
          <a:p>
            <a:pPr marL="285750" lvl="0" indent="-285750">
              <a:buFont typeface="Arial" panose="020B0604020202020204" pitchFamily="34" charset="0"/>
              <a:buChar char="•"/>
              <a:defRPr/>
            </a:pPr>
            <a:r>
              <a:rPr lang="es-PE" kern="1600" dirty="0">
                <a:solidFill>
                  <a:schemeClr val="bg1"/>
                </a:solidFill>
                <a:latin typeface="Stag Book"/>
                <a:cs typeface="Arial"/>
              </a:rPr>
              <a:t>Adquirir Recursos.</a:t>
            </a:r>
          </a:p>
          <a:p>
            <a:pPr marL="285750" lvl="0" indent="-285750">
              <a:buFont typeface="Arial" panose="020B0604020202020204" pitchFamily="34" charset="0"/>
              <a:buChar char="•"/>
              <a:defRPr/>
            </a:pPr>
            <a:r>
              <a:rPr lang="es-PE" kern="1600" dirty="0">
                <a:solidFill>
                  <a:schemeClr val="bg1"/>
                </a:solidFill>
                <a:latin typeface="Stag Book"/>
                <a:cs typeface="Arial"/>
              </a:rPr>
              <a:t>Desarrollar el Equipo.</a:t>
            </a:r>
          </a:p>
          <a:p>
            <a:pPr marL="285750" lvl="0" indent="-285750">
              <a:buFont typeface="Arial" panose="020B0604020202020204" pitchFamily="34" charset="0"/>
              <a:buChar char="•"/>
              <a:defRPr/>
            </a:pPr>
            <a:r>
              <a:rPr lang="es-PE" kern="1600" dirty="0">
                <a:solidFill>
                  <a:schemeClr val="bg1"/>
                </a:solidFill>
                <a:latin typeface="Stag Book"/>
                <a:cs typeface="Arial"/>
              </a:rPr>
              <a:t>Dirigir al Equipo.</a:t>
            </a:r>
          </a:p>
          <a:p>
            <a:pPr marL="285750" lvl="0" indent="-285750">
              <a:buFont typeface="Arial" panose="020B0604020202020204" pitchFamily="34" charset="0"/>
              <a:buChar char="•"/>
              <a:defRPr/>
            </a:pPr>
            <a:r>
              <a:rPr lang="es-PE" kern="1600" dirty="0">
                <a:solidFill>
                  <a:schemeClr val="bg1"/>
                </a:solidFill>
                <a:latin typeface="Stag Book"/>
                <a:cs typeface="Arial"/>
              </a:rPr>
              <a:t>Controlar los Recursos.</a:t>
            </a:r>
          </a:p>
        </p:txBody>
      </p:sp>
    </p:spTree>
    <p:extLst>
      <p:ext uri="{BB962C8B-B14F-4D97-AF65-F5344CB8AC3E}">
        <p14:creationId xmlns:p14="http://schemas.microsoft.com/office/powerpoint/2010/main" val="1026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543C3BF-6F49-134E-B600-33E11315630D}"/>
              </a:ext>
            </a:extLst>
          </p:cNvPr>
          <p:cNvSpPr>
            <a:spLocks noGrp="1"/>
          </p:cNvSpPr>
          <p:nvPr>
            <p:ph type="body" sz="quarter" idx="16"/>
          </p:nvPr>
        </p:nvSpPr>
        <p:spPr/>
        <p:txBody>
          <a:bodyPr/>
          <a:lstStyle/>
          <a:p>
            <a:r>
              <a:rPr lang="es-PE" dirty="0"/>
              <a:t>El trabajo será realizado en grupo de entre 4 y 5 integrantes. </a:t>
            </a:r>
          </a:p>
          <a:p>
            <a:r>
              <a:rPr lang="es-PE" dirty="0"/>
              <a:t>Su grupo como parte de la planificación de recursos del proyecto: </a:t>
            </a:r>
          </a:p>
          <a:p>
            <a:pPr marL="285750" indent="-285750">
              <a:buFont typeface="Arial" panose="020B0604020202020204" pitchFamily="34" charset="0"/>
              <a:buChar char="•"/>
            </a:pPr>
            <a:r>
              <a:rPr lang="es-PE" dirty="0"/>
              <a:t>Realizar el Formato de gestión de recursos</a:t>
            </a:r>
          </a:p>
          <a:p>
            <a:pPr marL="285750" lvl="0" indent="-285750" algn="just">
              <a:lnSpc>
                <a:spcPct val="90000"/>
              </a:lnSpc>
              <a:buFont typeface="Arial" panose="020B0604020202020204" pitchFamily="34" charset="0"/>
              <a:buChar char="•"/>
              <a:defRPr/>
            </a:pPr>
            <a:r>
              <a:rPr lang="es-PE" dirty="0"/>
              <a:t>Rol y responsabilidades</a:t>
            </a:r>
          </a:p>
          <a:p>
            <a:pPr marL="285750" lvl="0" indent="-285750" algn="just">
              <a:lnSpc>
                <a:spcPct val="90000"/>
              </a:lnSpc>
              <a:buFont typeface="Arial" panose="020B0604020202020204" pitchFamily="34" charset="0"/>
              <a:buChar char="•"/>
              <a:defRPr/>
            </a:pPr>
            <a:r>
              <a:rPr lang="es-PE" dirty="0"/>
              <a:t>Organigrama</a:t>
            </a:r>
          </a:p>
          <a:p>
            <a:pPr marL="285750" lvl="0" indent="-285750" algn="just">
              <a:lnSpc>
                <a:spcPct val="90000"/>
              </a:lnSpc>
              <a:buFont typeface="Arial" panose="020B0604020202020204" pitchFamily="34" charset="0"/>
              <a:buChar char="•"/>
              <a:defRPr/>
            </a:pPr>
            <a:r>
              <a:rPr lang="es-PE" dirty="0"/>
              <a:t>Desarrollo del equipo</a:t>
            </a:r>
          </a:p>
          <a:p>
            <a:pPr lvl="0" algn="just">
              <a:lnSpc>
                <a:spcPct val="90000"/>
              </a:lnSpc>
              <a:defRPr/>
            </a:pPr>
            <a:endParaRPr lang="es-PE" dirty="0"/>
          </a:p>
          <a:p>
            <a:pPr lvl="0" algn="just">
              <a:lnSpc>
                <a:spcPct val="90000"/>
              </a:lnSpc>
              <a:defRPr/>
            </a:pPr>
            <a:r>
              <a:rPr lang="es-PE" dirty="0"/>
              <a:t>Duración: 60 minutos</a:t>
            </a:r>
          </a:p>
          <a:p>
            <a:endParaRPr lang="es-PE" dirty="0"/>
          </a:p>
        </p:txBody>
      </p:sp>
      <p:sp>
        <p:nvSpPr>
          <p:cNvPr id="3" name="Marcador de texto 2">
            <a:extLst>
              <a:ext uri="{FF2B5EF4-FFF2-40B4-BE49-F238E27FC236}">
                <a16:creationId xmlns:a16="http://schemas.microsoft.com/office/drawing/2014/main" id="{A0A05108-6537-D24C-A3B6-E057CF557277}"/>
              </a:ext>
            </a:extLst>
          </p:cNvPr>
          <p:cNvSpPr>
            <a:spLocks noGrp="1"/>
          </p:cNvSpPr>
          <p:nvPr>
            <p:ph type="body" sz="quarter" idx="14"/>
          </p:nvPr>
        </p:nvSpPr>
        <p:spPr/>
        <p:txBody>
          <a:bodyPr/>
          <a:lstStyle/>
          <a:p>
            <a:r>
              <a:rPr lang="es-ES" dirty="0">
                <a:latin typeface="Stag Book"/>
                <a:cs typeface="Arial"/>
              </a:rPr>
              <a:t>Actividad Virtual</a:t>
            </a:r>
            <a:endParaRPr lang="es-PE" dirty="0"/>
          </a:p>
        </p:txBody>
      </p:sp>
      <p:sp>
        <p:nvSpPr>
          <p:cNvPr id="7" name="Marcador de texto 1">
            <a:extLst>
              <a:ext uri="{FF2B5EF4-FFF2-40B4-BE49-F238E27FC236}">
                <a16:creationId xmlns:a16="http://schemas.microsoft.com/office/drawing/2014/main" id="{12D05771-930D-E741-8F52-E6D34754458E}"/>
              </a:ext>
            </a:extLst>
          </p:cNvPr>
          <p:cNvSpPr>
            <a:spLocks noGrp="1"/>
          </p:cNvSpPr>
          <p:nvPr>
            <p:ph type="body" sz="quarter" idx="26"/>
          </p:nvPr>
        </p:nvSpPr>
        <p:spPr/>
        <p:txBody>
          <a:bodyPr/>
          <a:lstStyle/>
          <a:p>
            <a:r>
              <a:rPr lang="es-PE" dirty="0"/>
              <a:t>Gestión De Proyectos De TI </a:t>
            </a:r>
          </a:p>
        </p:txBody>
      </p:sp>
    </p:spTree>
    <p:extLst>
      <p:ext uri="{BB962C8B-B14F-4D97-AF65-F5344CB8AC3E}">
        <p14:creationId xmlns:p14="http://schemas.microsoft.com/office/powerpoint/2010/main" val="963236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79C2AC-66F9-4C8F-929B-40A387D8CCE2}"/>
              </a:ext>
            </a:extLst>
          </p:cNvPr>
          <p:cNvSpPr>
            <a:spLocks noGrp="1"/>
          </p:cNvSpPr>
          <p:nvPr>
            <p:ph type="body" sz="quarter" idx="14"/>
          </p:nvPr>
        </p:nvSpPr>
        <p:spPr/>
        <p:txBody>
          <a:bodyPr>
            <a:normAutofit/>
          </a:bodyPr>
          <a:lstStyle/>
          <a:p>
            <a:r>
              <a:rPr lang="es-ES" sz="6000" dirty="0"/>
              <a:t>¡Gracias!</a:t>
            </a:r>
            <a:endParaRPr lang="en-US" sz="6000" dirty="0"/>
          </a:p>
          <a:p>
            <a:pPr algn="ctr"/>
            <a:endParaRPr lang="es-PE" sz="6000" dirty="0"/>
          </a:p>
        </p:txBody>
      </p:sp>
    </p:spTree>
    <p:extLst>
      <p:ext uri="{BB962C8B-B14F-4D97-AF65-F5344CB8AC3E}">
        <p14:creationId xmlns:p14="http://schemas.microsoft.com/office/powerpoint/2010/main" val="3203846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AB43E85-BCAE-3E49-9568-7449B516A171}"/>
              </a:ext>
            </a:extLst>
          </p:cNvPr>
          <p:cNvSpPr>
            <a:spLocks noGrp="1"/>
          </p:cNvSpPr>
          <p:nvPr>
            <p:ph type="body" sz="quarter" idx="14"/>
          </p:nvPr>
        </p:nvSpPr>
        <p:spPr>
          <a:xfrm>
            <a:off x="453969" y="1187179"/>
            <a:ext cx="8036096" cy="477331"/>
          </a:xfrm>
        </p:spPr>
        <p:txBody>
          <a:bodyPr>
            <a:normAutofit fontScale="92500"/>
          </a:bodyPr>
          <a:lstStyle/>
          <a:p>
            <a:r>
              <a:rPr lang="es-PE" sz="3200" dirty="0">
                <a:solidFill>
                  <a:schemeClr val="tx1"/>
                </a:solidFill>
              </a:rPr>
              <a:t>Área de Conocimiento: Recursos Humanos</a:t>
            </a:r>
          </a:p>
        </p:txBody>
      </p:sp>
      <p:sp>
        <p:nvSpPr>
          <p:cNvPr id="4" name="Marcador de texto 3">
            <a:extLst>
              <a:ext uri="{FF2B5EF4-FFF2-40B4-BE49-F238E27FC236}">
                <a16:creationId xmlns:a16="http://schemas.microsoft.com/office/drawing/2014/main" id="{453C5A2C-3996-1D48-B74B-5AE595806D88}"/>
              </a:ext>
            </a:extLst>
          </p:cNvPr>
          <p:cNvSpPr>
            <a:spLocks noGrp="1"/>
          </p:cNvSpPr>
          <p:nvPr>
            <p:ph type="body" sz="quarter" idx="26"/>
          </p:nvPr>
        </p:nvSpPr>
        <p:spPr/>
        <p:txBody>
          <a:bodyPr/>
          <a:lstStyle/>
          <a:p>
            <a:r>
              <a:rPr lang="es-PE" dirty="0"/>
              <a:t>Gestión De Proyectos De TI </a:t>
            </a:r>
          </a:p>
        </p:txBody>
      </p:sp>
      <p:sp>
        <p:nvSpPr>
          <p:cNvPr id="6" name="Rectangle 3">
            <a:extLst>
              <a:ext uri="{FF2B5EF4-FFF2-40B4-BE49-F238E27FC236}">
                <a16:creationId xmlns:a16="http://schemas.microsoft.com/office/drawing/2014/main" id="{C369A1CF-A06E-42AE-B3E1-6564728AA864}"/>
              </a:ext>
            </a:extLst>
          </p:cNvPr>
          <p:cNvSpPr txBox="1">
            <a:spLocks noChangeArrowheads="1"/>
          </p:cNvSpPr>
          <p:nvPr/>
        </p:nvSpPr>
        <p:spPr>
          <a:xfrm>
            <a:off x="2016369" y="1979613"/>
            <a:ext cx="7600950" cy="45847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defRPr/>
            </a:pPr>
            <a:endParaRPr lang="es-ES"/>
          </a:p>
          <a:p>
            <a:pPr>
              <a:spcBef>
                <a:spcPts val="600"/>
              </a:spcBef>
              <a:buFont typeface="Arial" panose="020B0604020202020204" pitchFamily="34" charset="0"/>
              <a:buNone/>
              <a:defRPr/>
            </a:pPr>
            <a:r>
              <a:rPr lang="es-ES" b="1"/>
              <a:t>	</a:t>
            </a:r>
          </a:p>
          <a:p>
            <a:pPr algn="just">
              <a:buFontTx/>
              <a:buNone/>
              <a:defRPr/>
            </a:pPr>
            <a:r>
              <a:rPr lang="es-ES" b="1"/>
              <a:t>	L</a:t>
            </a:r>
            <a:r>
              <a:rPr lang="es-MX"/>
              <a:t>os proyectos no son sólo planillas de cálculos, diagramas de Gantt y planes. Las personas serán las que harán realidad un proyecto exitoso y de allí la importancia de saber liderarlos, motivarlos y retribuirlos de manera apropiada.</a:t>
            </a:r>
            <a:endParaRPr lang="es-MX" b="1">
              <a:solidFill>
                <a:srgbClr val="0000FF"/>
              </a:solidFill>
            </a:endParaRPr>
          </a:p>
          <a:p>
            <a:pPr algn="ctr">
              <a:buClr>
                <a:schemeClr val="tx1"/>
              </a:buClr>
              <a:buSzPct val="75000"/>
              <a:buFontTx/>
              <a:buNone/>
              <a:defRPr/>
            </a:pPr>
            <a:endParaRPr lang="es-MX">
              <a:solidFill>
                <a:srgbClr val="0000FF"/>
              </a:solidFill>
            </a:endParaRPr>
          </a:p>
          <a:p>
            <a:pPr algn="r">
              <a:buClr>
                <a:schemeClr val="tx1"/>
              </a:buClr>
              <a:buSzPct val="75000"/>
              <a:buFontTx/>
              <a:buNone/>
              <a:defRPr/>
            </a:pPr>
            <a:endParaRPr lang="es-MX" sz="1800" i="1">
              <a:solidFill>
                <a:srgbClr val="0000FF"/>
              </a:solidFill>
            </a:endParaRPr>
          </a:p>
          <a:p>
            <a:pPr algn="r">
              <a:buFontTx/>
              <a:buNone/>
              <a:defRPr/>
            </a:pPr>
            <a:r>
              <a:rPr lang="en-US" sz="2000" b="1">
                <a:solidFill>
                  <a:schemeClr val="accent2">
                    <a:lumMod val="75000"/>
                  </a:schemeClr>
                </a:solidFill>
              </a:rPr>
              <a:t>“</a:t>
            </a:r>
            <a:r>
              <a:rPr lang="es-MX" sz="2000" b="1">
                <a:solidFill>
                  <a:schemeClr val="accent2">
                    <a:lumMod val="75000"/>
                  </a:schemeClr>
                </a:solidFill>
              </a:rPr>
              <a:t>El que la ciencia pueda sobrevivir largamente depende de la psicología; es decir, depende de lo que los seres humanos deseen.</a:t>
            </a:r>
            <a:r>
              <a:rPr lang="en-US" sz="2000" b="1">
                <a:solidFill>
                  <a:schemeClr val="accent2">
                    <a:lumMod val="75000"/>
                  </a:schemeClr>
                </a:solidFill>
              </a:rPr>
              <a:t>”</a:t>
            </a:r>
          </a:p>
          <a:p>
            <a:pPr algn="r">
              <a:buFontTx/>
              <a:buNone/>
              <a:defRPr/>
            </a:pPr>
            <a:r>
              <a:rPr lang="en-US" sz="1400" b="1">
                <a:solidFill>
                  <a:srgbClr val="A50021"/>
                </a:solidFill>
              </a:rPr>
              <a:t> </a:t>
            </a:r>
            <a:r>
              <a:rPr lang="es-MX" sz="1400"/>
              <a:t>Bertrand Russell (1872-1970) Filósofo, matemático y escritor inglés.</a:t>
            </a:r>
            <a:endParaRPr lang="es-ES_tradnl" sz="1400" b="1"/>
          </a:p>
          <a:p>
            <a:pPr algn="ctr">
              <a:buClr>
                <a:schemeClr val="tx1"/>
              </a:buClr>
              <a:buSzPct val="75000"/>
              <a:buFontTx/>
              <a:buNone/>
              <a:defRPr/>
            </a:pPr>
            <a:endParaRPr lang="es-MX" dirty="0">
              <a:solidFill>
                <a:srgbClr val="0000FF"/>
              </a:solidFill>
              <a:latin typeface="Arial Narrow" pitchFamily="34" charset="0"/>
            </a:endParaRPr>
          </a:p>
        </p:txBody>
      </p:sp>
    </p:spTree>
    <p:extLst>
      <p:ext uri="{BB962C8B-B14F-4D97-AF65-F5344CB8AC3E}">
        <p14:creationId xmlns:p14="http://schemas.microsoft.com/office/powerpoint/2010/main" val="4066532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5 Tabla"/>
          <p:cNvGraphicFramePr>
            <a:graphicFrameLocks noGrp="1"/>
          </p:cNvGraphicFramePr>
          <p:nvPr/>
        </p:nvGraphicFramePr>
        <p:xfrm>
          <a:off x="1592180" y="567120"/>
          <a:ext cx="8980041" cy="5716059"/>
        </p:xfrm>
        <a:graphic>
          <a:graphicData uri="http://schemas.openxmlformats.org/drawingml/2006/table">
            <a:tbl>
              <a:tblPr firstRow="1" bandRow="1">
                <a:tableStyleId>{5C22544A-7EE6-4342-B048-85BDC9FD1C3A}</a:tableStyleId>
              </a:tblPr>
              <a:tblGrid>
                <a:gridCol w="1419200">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1859458">
                  <a:extLst>
                    <a:ext uri="{9D8B030D-6E8A-4147-A177-3AD203B41FA5}">
                      <a16:colId xmlns:a16="http://schemas.microsoft.com/office/drawing/2014/main" val="20002"/>
                    </a:ext>
                  </a:extLst>
                </a:gridCol>
                <a:gridCol w="1804263">
                  <a:extLst>
                    <a:ext uri="{9D8B030D-6E8A-4147-A177-3AD203B41FA5}">
                      <a16:colId xmlns:a16="http://schemas.microsoft.com/office/drawing/2014/main" val="20003"/>
                    </a:ext>
                  </a:extLst>
                </a:gridCol>
                <a:gridCol w="1536966">
                  <a:extLst>
                    <a:ext uri="{9D8B030D-6E8A-4147-A177-3AD203B41FA5}">
                      <a16:colId xmlns:a16="http://schemas.microsoft.com/office/drawing/2014/main" val="20004"/>
                    </a:ext>
                  </a:extLst>
                </a:gridCol>
                <a:gridCol w="1136018">
                  <a:extLst>
                    <a:ext uri="{9D8B030D-6E8A-4147-A177-3AD203B41FA5}">
                      <a16:colId xmlns:a16="http://schemas.microsoft.com/office/drawing/2014/main" val="20005"/>
                    </a:ext>
                  </a:extLst>
                </a:gridCol>
              </a:tblGrid>
              <a:tr h="316932">
                <a:tc rowSpan="2">
                  <a:txBody>
                    <a:bodyPr/>
                    <a:lstStyle/>
                    <a:p>
                      <a:r>
                        <a:rPr lang="es-PE" sz="1200" dirty="0"/>
                        <a:t>Áreas</a:t>
                      </a:r>
                      <a:r>
                        <a:rPr lang="es-PE" sz="1200" baseline="0" dirty="0"/>
                        <a:t> de Conocimiento</a:t>
                      </a:r>
                      <a:endParaRPr lang="en-US" sz="1200" dirty="0"/>
                    </a:p>
                  </a:txBody>
                  <a:tcPr marL="99063" marR="99063" marT="45725" marB="45725"/>
                </a:tc>
                <a:tc gridSpan="5">
                  <a:txBody>
                    <a:bodyPr/>
                    <a:lstStyle/>
                    <a:p>
                      <a:pPr algn="ctr"/>
                      <a:r>
                        <a:rPr lang="es-PE" sz="1200" dirty="0"/>
                        <a:t>Grupo de Procesos</a:t>
                      </a:r>
                      <a:r>
                        <a:rPr lang="es-PE" sz="1200" baseline="0" dirty="0"/>
                        <a:t> de la Dirección de Proyectos</a:t>
                      </a:r>
                      <a:endParaRPr lang="en-US" sz="1200" dirty="0"/>
                    </a:p>
                  </a:txBody>
                  <a:tcPr marL="99063" marR="99063" marT="45725" marB="457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418752">
                <a:tc vMerge="1">
                  <a:txBody>
                    <a:bodyPr/>
                    <a:lstStyle/>
                    <a:p>
                      <a:endParaRPr lang="en-US" sz="1200" dirty="0">
                        <a:solidFill>
                          <a:schemeClr val="bg1"/>
                        </a:solidFill>
                      </a:endParaRPr>
                    </a:p>
                  </a:txBody>
                  <a:tcPr>
                    <a:solidFill>
                      <a:schemeClr val="tx1"/>
                    </a:solidFill>
                  </a:tcPr>
                </a:tc>
                <a:tc>
                  <a:txBody>
                    <a:bodyPr/>
                    <a:lstStyle/>
                    <a:p>
                      <a:pPr algn="ctr"/>
                      <a:r>
                        <a:rPr lang="es-PE" sz="1200" dirty="0"/>
                        <a:t>Iniciación</a:t>
                      </a:r>
                      <a:endParaRPr lang="en-US" sz="1200" b="1" dirty="0">
                        <a:solidFill>
                          <a:schemeClr val="bg1"/>
                        </a:solidFill>
                      </a:endParaRPr>
                    </a:p>
                  </a:txBody>
                  <a:tcPr marL="99063" marR="99063" marT="45725" marB="45725"/>
                </a:tc>
                <a:tc>
                  <a:txBody>
                    <a:bodyPr/>
                    <a:lstStyle/>
                    <a:p>
                      <a:pPr algn="ctr"/>
                      <a:r>
                        <a:rPr lang="es-PE" sz="1200" dirty="0"/>
                        <a:t>Planificación</a:t>
                      </a:r>
                      <a:endParaRPr lang="en-US" sz="1200" b="1" dirty="0">
                        <a:solidFill>
                          <a:schemeClr val="bg1"/>
                        </a:solidFill>
                      </a:endParaRPr>
                    </a:p>
                  </a:txBody>
                  <a:tcPr marL="99063" marR="99063" marT="45725" marB="45725"/>
                </a:tc>
                <a:tc>
                  <a:txBody>
                    <a:bodyPr/>
                    <a:lstStyle/>
                    <a:p>
                      <a:pPr algn="ctr"/>
                      <a:r>
                        <a:rPr lang="es-PE" sz="1200" dirty="0"/>
                        <a:t>Ejecución</a:t>
                      </a:r>
                      <a:endParaRPr lang="en-US" sz="1200" b="1" dirty="0">
                        <a:solidFill>
                          <a:schemeClr val="bg1"/>
                        </a:solidFill>
                      </a:endParaRPr>
                    </a:p>
                  </a:txBody>
                  <a:tcPr marL="99063" marR="99063" marT="45725" marB="45725"/>
                </a:tc>
                <a:tc>
                  <a:txBody>
                    <a:bodyPr/>
                    <a:lstStyle/>
                    <a:p>
                      <a:pPr algn="ctr"/>
                      <a:r>
                        <a:rPr lang="es-PE" sz="1200" dirty="0"/>
                        <a:t>Seguimiento y Control</a:t>
                      </a:r>
                      <a:endParaRPr lang="en-US" sz="1200" b="1" dirty="0">
                        <a:solidFill>
                          <a:schemeClr val="bg1"/>
                        </a:solidFill>
                      </a:endParaRPr>
                    </a:p>
                  </a:txBody>
                  <a:tcPr marL="99063" marR="99063" marT="45725" marB="45725"/>
                </a:tc>
                <a:tc>
                  <a:txBody>
                    <a:bodyPr/>
                    <a:lstStyle/>
                    <a:p>
                      <a:pPr algn="ctr"/>
                      <a:r>
                        <a:rPr lang="es-PE" sz="1200" dirty="0"/>
                        <a:t>Cierre</a:t>
                      </a:r>
                      <a:endParaRPr lang="en-US" sz="1200" b="1" dirty="0">
                        <a:solidFill>
                          <a:schemeClr val="bg1"/>
                        </a:solidFill>
                      </a:endParaRPr>
                    </a:p>
                  </a:txBody>
                  <a:tcPr marL="99063" marR="99063" marT="45725" marB="45725"/>
                </a:tc>
                <a:extLst>
                  <a:ext uri="{0D108BD9-81ED-4DB2-BD59-A6C34878D82A}">
                    <a16:rowId xmlns:a16="http://schemas.microsoft.com/office/drawing/2014/main" val="10001"/>
                  </a:ext>
                </a:extLst>
              </a:tr>
              <a:tr h="522001">
                <a:tc>
                  <a:txBody>
                    <a:bodyPr/>
                    <a:lstStyle/>
                    <a:p>
                      <a:r>
                        <a:rPr lang="es-PE" sz="1200" dirty="0"/>
                        <a:t>Gestión</a:t>
                      </a:r>
                      <a:r>
                        <a:rPr lang="es-PE" sz="1200" baseline="0" dirty="0"/>
                        <a:t> de la Calidad</a:t>
                      </a:r>
                      <a:endParaRPr lang="en-US" sz="1200" b="1" dirty="0"/>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dirty="0"/>
                        <a:t>Planificar la Calidad</a:t>
                      </a:r>
                      <a:endParaRPr lang="en-US" sz="1200" dirty="0"/>
                    </a:p>
                  </a:txBody>
                  <a:tcPr marL="99063" marR="99063" marT="45725" marB="45725"/>
                </a:tc>
                <a:tc>
                  <a:txBody>
                    <a:bodyPr/>
                    <a:lstStyle/>
                    <a:p>
                      <a:pPr>
                        <a:buFont typeface="Wingdings" pitchFamily="2" charset="2"/>
                        <a:buChar char="ü"/>
                      </a:pPr>
                      <a:r>
                        <a:rPr lang="es-PE" sz="1200" dirty="0"/>
                        <a:t>Realizar</a:t>
                      </a:r>
                      <a:r>
                        <a:rPr lang="es-PE" sz="1200" baseline="0" dirty="0"/>
                        <a:t> el a</a:t>
                      </a:r>
                      <a:r>
                        <a:rPr lang="es-PE" sz="1200" dirty="0"/>
                        <a:t>segurar de la Calidad</a:t>
                      </a:r>
                      <a:endParaRPr lang="en-US" sz="1200" dirty="0"/>
                    </a:p>
                  </a:txBody>
                  <a:tcPr marL="99063" marR="99063" marT="45725" marB="45725"/>
                </a:tc>
                <a:tc>
                  <a:txBody>
                    <a:bodyPr/>
                    <a:lstStyle/>
                    <a:p>
                      <a:pPr>
                        <a:buFont typeface="Wingdings" pitchFamily="2" charset="2"/>
                        <a:buChar char="ü"/>
                      </a:pPr>
                      <a:r>
                        <a:rPr lang="es-PE" sz="1200" dirty="0"/>
                        <a:t>Controlar la Calidad</a:t>
                      </a:r>
                      <a:endParaRPr lang="en-US" sz="1200" dirty="0"/>
                    </a:p>
                  </a:txBody>
                  <a:tcPr marL="99063" marR="99063" marT="45725" marB="45725"/>
                </a:tc>
                <a:tc>
                  <a:txBody>
                    <a:bodyPr/>
                    <a:lstStyle/>
                    <a:p>
                      <a:pPr>
                        <a:buFont typeface="Wingdings" pitchFamily="2" charset="2"/>
                        <a:buChar char="ü"/>
                      </a:pPr>
                      <a:endParaRPr lang="en-US" sz="1200" dirty="0"/>
                    </a:p>
                  </a:txBody>
                  <a:tcPr marL="99063" marR="99063" marT="45725" marB="45725"/>
                </a:tc>
                <a:extLst>
                  <a:ext uri="{0D108BD9-81ED-4DB2-BD59-A6C34878D82A}">
                    <a16:rowId xmlns:a16="http://schemas.microsoft.com/office/drawing/2014/main" val="10002"/>
                  </a:ext>
                </a:extLst>
              </a:tr>
              <a:tr h="921244">
                <a:tc>
                  <a:txBody>
                    <a:bodyPr/>
                    <a:lstStyle/>
                    <a:p>
                      <a:r>
                        <a:rPr lang="es-PE" sz="1200" dirty="0"/>
                        <a:t>Gestión de Recursos Humanos</a:t>
                      </a:r>
                      <a:endParaRPr lang="en-US" sz="1200" b="1" dirty="0"/>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dirty="0"/>
                        <a:t>Planificar la gestión de los recursos</a:t>
                      </a:r>
                    </a:p>
                    <a:p>
                      <a:pPr>
                        <a:buFont typeface="Wingdings" pitchFamily="2" charset="2"/>
                        <a:buChar char="ü"/>
                      </a:pPr>
                      <a:r>
                        <a:rPr lang="es-PE" sz="1200" dirty="0"/>
                        <a:t>Estimar los recursos de las actividades</a:t>
                      </a:r>
                      <a:endParaRPr lang="en-US" sz="1200" dirty="0"/>
                    </a:p>
                  </a:txBody>
                  <a:tcPr marL="99063" marR="99063" marT="45725" marB="45725"/>
                </a:tc>
                <a:tc>
                  <a:txBody>
                    <a:bodyPr/>
                    <a:lstStyle/>
                    <a:p>
                      <a:pPr>
                        <a:buFont typeface="Wingdings" pitchFamily="2" charset="2"/>
                        <a:buChar char="ü"/>
                      </a:pPr>
                      <a:r>
                        <a:rPr lang="es-PE" sz="1200" noProof="0" dirty="0"/>
                        <a:t>Adquirir recursos</a:t>
                      </a:r>
                    </a:p>
                    <a:p>
                      <a:pPr>
                        <a:buFont typeface="Wingdings" pitchFamily="2" charset="2"/>
                        <a:buChar char="ü"/>
                      </a:pPr>
                      <a:r>
                        <a:rPr lang="es-PE" sz="1200" noProof="0" dirty="0"/>
                        <a:t>Desarrollar el Equipo</a:t>
                      </a:r>
                    </a:p>
                    <a:p>
                      <a:pPr>
                        <a:buFont typeface="Wingdings" pitchFamily="2" charset="2"/>
                        <a:buChar char="ü"/>
                      </a:pPr>
                      <a:r>
                        <a:rPr lang="es-PE" sz="1200" noProof="0" dirty="0"/>
                        <a:t>Dirigir el Equipo</a:t>
                      </a:r>
                    </a:p>
                  </a:txBody>
                  <a:tcPr marL="99063" marR="99063" marT="45725" marB="45725"/>
                </a:tc>
                <a:tc>
                  <a:txBody>
                    <a:bodyPr/>
                    <a:lstStyle/>
                    <a:p>
                      <a:pPr>
                        <a:buFont typeface="Wingdings" pitchFamily="2" charset="2"/>
                        <a:buChar char="ü"/>
                      </a:pPr>
                      <a:r>
                        <a:rPr lang="en-US" sz="1200" dirty="0"/>
                        <a:t>Controlar los recursos</a:t>
                      </a:r>
                    </a:p>
                  </a:txBody>
                  <a:tcPr marL="99063" marR="99063" marT="45725" marB="45725"/>
                </a:tc>
                <a:tc>
                  <a:txBody>
                    <a:bodyPr/>
                    <a:lstStyle/>
                    <a:p>
                      <a:pPr>
                        <a:buFont typeface="Wingdings" pitchFamily="2" charset="2"/>
                        <a:buChar char="ü"/>
                      </a:pPr>
                      <a:endParaRPr lang="en-US" sz="1200" dirty="0"/>
                    </a:p>
                  </a:txBody>
                  <a:tcPr marL="99063" marR="99063" marT="45725" marB="45725"/>
                </a:tc>
                <a:extLst>
                  <a:ext uri="{0D108BD9-81ED-4DB2-BD59-A6C34878D82A}">
                    <a16:rowId xmlns:a16="http://schemas.microsoft.com/office/drawing/2014/main" val="10003"/>
                  </a:ext>
                </a:extLst>
              </a:tr>
              <a:tr h="650334">
                <a:tc>
                  <a:txBody>
                    <a:bodyPr/>
                    <a:lstStyle/>
                    <a:p>
                      <a:r>
                        <a:rPr lang="es-PE" sz="1200" dirty="0"/>
                        <a:t>Gestión de Comunicaciones</a:t>
                      </a:r>
                      <a:endParaRPr lang="en-US" sz="1200" b="1" dirty="0"/>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dirty="0"/>
                        <a:t>Planificar las Comunicaciones</a:t>
                      </a:r>
                      <a:endParaRPr lang="en-US" sz="1200" dirty="0"/>
                    </a:p>
                  </a:txBody>
                  <a:tcPr marL="99063" marR="99063" marT="45725" marB="45725"/>
                </a:tc>
                <a:tc>
                  <a:txBody>
                    <a:bodyPr/>
                    <a:lstStyle/>
                    <a:p>
                      <a:pPr>
                        <a:buFont typeface="Wingdings" pitchFamily="2" charset="2"/>
                        <a:buChar char="ü"/>
                      </a:pPr>
                      <a:r>
                        <a:rPr lang="es-PE" sz="1200" noProof="0" dirty="0"/>
                        <a:t>Gestionar las Comunicaciones</a:t>
                      </a:r>
                    </a:p>
                  </a:txBody>
                  <a:tcPr marL="99063" marR="99063" marT="45725" marB="45725"/>
                </a:tc>
                <a:tc>
                  <a:txBody>
                    <a:bodyPr/>
                    <a:lstStyle/>
                    <a:p>
                      <a:pPr>
                        <a:buFont typeface="Wingdings" pitchFamily="2" charset="2"/>
                        <a:buChar char="ü"/>
                      </a:pPr>
                      <a:r>
                        <a:rPr lang="es-PE" sz="1200" dirty="0"/>
                        <a:t>Controlar las Comunicaciones</a:t>
                      </a:r>
                      <a:endParaRPr lang="en-US" sz="1200" dirty="0"/>
                    </a:p>
                  </a:txBody>
                  <a:tcPr marL="99063" marR="99063" marT="45725" marB="45725"/>
                </a:tc>
                <a:tc>
                  <a:txBody>
                    <a:bodyPr/>
                    <a:lstStyle/>
                    <a:p>
                      <a:pPr>
                        <a:buFont typeface="Wingdings" pitchFamily="2" charset="2"/>
                        <a:buChar char="ü"/>
                      </a:pPr>
                      <a:endParaRPr lang="en-US" sz="1200" dirty="0"/>
                    </a:p>
                  </a:txBody>
                  <a:tcPr marL="99063" marR="99063" marT="45725" marB="45725"/>
                </a:tc>
                <a:extLst>
                  <a:ext uri="{0D108BD9-81ED-4DB2-BD59-A6C34878D82A}">
                    <a16:rowId xmlns:a16="http://schemas.microsoft.com/office/drawing/2014/main" val="10004"/>
                  </a:ext>
                </a:extLst>
              </a:tr>
              <a:tr h="921244">
                <a:tc>
                  <a:txBody>
                    <a:bodyPr/>
                    <a:lstStyle/>
                    <a:p>
                      <a:r>
                        <a:rPr lang="es-PE" sz="1200" dirty="0"/>
                        <a:t>Gestión de Riesgos</a:t>
                      </a:r>
                      <a:endParaRPr lang="en-US" sz="1200" b="1" dirty="0"/>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noProof="0" dirty="0"/>
                        <a:t>Planificar los riesgos</a:t>
                      </a:r>
                    </a:p>
                    <a:p>
                      <a:pPr>
                        <a:buFont typeface="Wingdings" pitchFamily="2" charset="2"/>
                        <a:buChar char="ü"/>
                      </a:pPr>
                      <a:r>
                        <a:rPr lang="es-PE" sz="1200" noProof="0" dirty="0"/>
                        <a:t>Identificar riesgos</a:t>
                      </a:r>
                    </a:p>
                    <a:p>
                      <a:pPr>
                        <a:buFont typeface="Wingdings" pitchFamily="2" charset="2"/>
                        <a:buChar char="ü"/>
                      </a:pPr>
                      <a:r>
                        <a:rPr lang="es-PE" sz="1200" noProof="0" dirty="0"/>
                        <a:t>Análisis cualitativo</a:t>
                      </a:r>
                    </a:p>
                    <a:p>
                      <a:pPr>
                        <a:buFont typeface="Wingdings" pitchFamily="2" charset="2"/>
                        <a:buChar char="ü"/>
                      </a:pPr>
                      <a:r>
                        <a:rPr lang="es-PE" sz="1200" noProof="0" dirty="0"/>
                        <a:t>Análisis cuantitativo</a:t>
                      </a:r>
                    </a:p>
                    <a:p>
                      <a:pPr>
                        <a:buFont typeface="Wingdings" pitchFamily="2" charset="2"/>
                        <a:buChar char="ü"/>
                      </a:pPr>
                      <a:r>
                        <a:rPr lang="es-PE" sz="1200" noProof="0" dirty="0"/>
                        <a:t>Plan de respuesta</a:t>
                      </a:r>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dirty="0"/>
                        <a:t>Controlar los Riesgos</a:t>
                      </a:r>
                      <a:endParaRPr lang="en-US" sz="1200" dirty="0"/>
                    </a:p>
                  </a:txBody>
                  <a:tcPr marL="99063" marR="99063" marT="45725" marB="45725"/>
                </a:tc>
                <a:tc>
                  <a:txBody>
                    <a:bodyPr/>
                    <a:lstStyle/>
                    <a:p>
                      <a:pPr>
                        <a:buFont typeface="Wingdings" pitchFamily="2" charset="2"/>
                        <a:buChar char="ü"/>
                      </a:pPr>
                      <a:endParaRPr lang="en-US" sz="1200" dirty="0"/>
                    </a:p>
                  </a:txBody>
                  <a:tcPr marL="99063" marR="99063" marT="45725" marB="45725"/>
                </a:tc>
                <a:extLst>
                  <a:ext uri="{0D108BD9-81ED-4DB2-BD59-A6C34878D82A}">
                    <a16:rowId xmlns:a16="http://schemas.microsoft.com/office/drawing/2014/main" val="10005"/>
                  </a:ext>
                </a:extLst>
              </a:tr>
              <a:tr h="921244">
                <a:tc>
                  <a:txBody>
                    <a:bodyPr/>
                    <a:lstStyle/>
                    <a:p>
                      <a:r>
                        <a:rPr lang="es-PE" sz="1200" noProof="0" dirty="0"/>
                        <a:t>Gestión de Adquisiciones</a:t>
                      </a:r>
                      <a:endParaRPr lang="es-PE" sz="1200" b="1" noProof="0" dirty="0"/>
                    </a:p>
                  </a:txBody>
                  <a:tcPr marL="99063" marR="99063" marT="45725" marB="45725"/>
                </a:tc>
                <a:tc>
                  <a:txBody>
                    <a:bodyPr/>
                    <a:lstStyle/>
                    <a:p>
                      <a:pPr>
                        <a:buFont typeface="Wingdings" pitchFamily="2" charset="2"/>
                        <a:buChar char="ü"/>
                      </a:pPr>
                      <a:endParaRPr lang="en-US" sz="1200" dirty="0"/>
                    </a:p>
                  </a:txBody>
                  <a:tcPr marL="99063" marR="99063" marT="45725" marB="45725"/>
                </a:tc>
                <a:tc>
                  <a:txBody>
                    <a:bodyPr/>
                    <a:lstStyle/>
                    <a:p>
                      <a:pPr>
                        <a:buFont typeface="Wingdings" pitchFamily="2" charset="2"/>
                        <a:buChar char="ü"/>
                      </a:pPr>
                      <a:r>
                        <a:rPr lang="es-PE" sz="1200" noProof="0" dirty="0"/>
                        <a:t>Planificar las Adquisiciones</a:t>
                      </a:r>
                    </a:p>
                  </a:txBody>
                  <a:tcPr marL="99063" marR="99063" marT="45725" marB="45725"/>
                </a:tc>
                <a:tc>
                  <a:txBody>
                    <a:bodyPr/>
                    <a:lstStyle/>
                    <a:p>
                      <a:pPr>
                        <a:buFont typeface="Wingdings" pitchFamily="2" charset="2"/>
                        <a:buChar char="ü"/>
                      </a:pPr>
                      <a:r>
                        <a:rPr lang="es-PE" sz="1200" noProof="0" dirty="0"/>
                        <a:t>Efectuar Adquisiciones</a:t>
                      </a:r>
                    </a:p>
                  </a:txBody>
                  <a:tcPr marL="99063" marR="99063" marT="45725" marB="45725"/>
                </a:tc>
                <a:tc>
                  <a:txBody>
                    <a:bodyPr/>
                    <a:lstStyle/>
                    <a:p>
                      <a:pPr>
                        <a:buFont typeface="Wingdings" pitchFamily="2" charset="2"/>
                        <a:buChar char="ü"/>
                      </a:pPr>
                      <a:r>
                        <a:rPr lang="es-PE" sz="1200" noProof="0" dirty="0"/>
                        <a:t>Controlar las Adquisiciones</a:t>
                      </a:r>
                    </a:p>
                  </a:txBody>
                  <a:tcPr marL="99063" marR="99063" marT="45725" marB="45725"/>
                </a:tc>
                <a:tc>
                  <a:txBody>
                    <a:bodyPr/>
                    <a:lstStyle/>
                    <a:p>
                      <a:pPr>
                        <a:buFont typeface="Wingdings" pitchFamily="2" charset="2"/>
                        <a:buChar char="ü"/>
                      </a:pPr>
                      <a:r>
                        <a:rPr lang="es-PE" sz="1200" noProof="0" dirty="0"/>
                        <a:t>Cerrar las Adquisiciones</a:t>
                      </a:r>
                    </a:p>
                  </a:txBody>
                  <a:tcPr marL="99063" marR="99063" marT="45725" marB="45725"/>
                </a:tc>
                <a:extLst>
                  <a:ext uri="{0D108BD9-81ED-4DB2-BD59-A6C34878D82A}">
                    <a16:rowId xmlns:a16="http://schemas.microsoft.com/office/drawing/2014/main" val="10006"/>
                  </a:ext>
                </a:extLst>
              </a:tr>
              <a:tr h="921244">
                <a:tc>
                  <a:txBody>
                    <a:bodyPr/>
                    <a:lstStyle/>
                    <a:p>
                      <a:r>
                        <a:rPr lang="es-PE" sz="1200" noProof="0" dirty="0"/>
                        <a:t>Gestión de Interesados</a:t>
                      </a:r>
                      <a:endParaRPr lang="es-PE" sz="1200" b="1" noProof="0" dirty="0"/>
                    </a:p>
                  </a:txBody>
                  <a:tcPr marL="99063" marR="99063" marT="45725" marB="45725"/>
                </a:tc>
                <a:tc>
                  <a:txBody>
                    <a:bodyPr/>
                    <a:lstStyle/>
                    <a:p>
                      <a:pPr>
                        <a:buFont typeface="Wingdings" pitchFamily="2" charset="2"/>
                        <a:buChar char="ü"/>
                      </a:pPr>
                      <a:r>
                        <a:rPr lang="es-PE" sz="1200" noProof="0" dirty="0"/>
                        <a:t>Identificar</a:t>
                      </a:r>
                      <a:r>
                        <a:rPr lang="es-PE" sz="1200" baseline="0" noProof="0" dirty="0"/>
                        <a:t> a los Interesados</a:t>
                      </a:r>
                      <a:endParaRPr lang="es-PE" sz="1200" noProof="0" dirty="0"/>
                    </a:p>
                  </a:txBody>
                  <a:tcPr marL="99063" marR="99063" marT="45725" marB="45725"/>
                </a:tc>
                <a:tc>
                  <a:txBody>
                    <a:bodyPr/>
                    <a:lstStyle/>
                    <a:p>
                      <a:pPr>
                        <a:buFont typeface="Wingdings" pitchFamily="2" charset="2"/>
                        <a:buChar char="ü"/>
                      </a:pPr>
                      <a:r>
                        <a:rPr lang="es-PE" sz="1200" noProof="0" dirty="0"/>
                        <a:t>Planificar la gestión de los Interesados</a:t>
                      </a:r>
                    </a:p>
                  </a:txBody>
                  <a:tcPr marL="99063" marR="99063" marT="45725" marB="45725"/>
                </a:tc>
                <a:tc>
                  <a:txBody>
                    <a:bodyPr/>
                    <a:lstStyle/>
                    <a:p>
                      <a:pPr>
                        <a:buFont typeface="Wingdings" pitchFamily="2" charset="2"/>
                        <a:buChar char="ü"/>
                      </a:pPr>
                      <a:r>
                        <a:rPr lang="es-PE" sz="1200" noProof="0" dirty="0"/>
                        <a:t>Gestionar la participación</a:t>
                      </a:r>
                      <a:r>
                        <a:rPr lang="es-PE" sz="1200" baseline="0" noProof="0" dirty="0"/>
                        <a:t> de</a:t>
                      </a:r>
                      <a:r>
                        <a:rPr lang="es-PE" sz="1200" noProof="0" dirty="0"/>
                        <a:t> los Interesados</a:t>
                      </a:r>
                    </a:p>
                  </a:txBody>
                  <a:tcPr marL="99063" marR="99063" marT="45725" marB="45725"/>
                </a:tc>
                <a:tc>
                  <a:txBody>
                    <a:bodyPr/>
                    <a:lstStyle/>
                    <a:p>
                      <a:pPr>
                        <a:buFont typeface="Wingdings" pitchFamily="2" charset="2"/>
                        <a:buChar char="ü"/>
                      </a:pPr>
                      <a:r>
                        <a:rPr lang="es-PE" sz="1200" noProof="0" dirty="0"/>
                        <a:t>Controlar la participación de los Interesados</a:t>
                      </a:r>
                    </a:p>
                  </a:txBody>
                  <a:tcPr marL="99063" marR="99063" marT="45725" marB="45725"/>
                </a:tc>
                <a:tc>
                  <a:txBody>
                    <a:bodyPr/>
                    <a:lstStyle/>
                    <a:p>
                      <a:pPr>
                        <a:buFont typeface="Wingdings" pitchFamily="2" charset="2"/>
                        <a:buChar char="ü"/>
                      </a:pPr>
                      <a:endParaRPr lang="en-US" sz="1200" dirty="0"/>
                    </a:p>
                  </a:txBody>
                  <a:tcPr marL="99063" marR="99063" marT="45725" marB="45725"/>
                </a:tc>
                <a:extLst>
                  <a:ext uri="{0D108BD9-81ED-4DB2-BD59-A6C34878D82A}">
                    <a16:rowId xmlns:a16="http://schemas.microsoft.com/office/drawing/2014/main" val="10007"/>
                  </a:ext>
                </a:extLst>
              </a:tr>
            </a:tbl>
          </a:graphicData>
        </a:graphic>
      </p:graphicFrame>
      <p:sp>
        <p:nvSpPr>
          <p:cNvPr id="8" name="7 Rectángulo redondeado"/>
          <p:cNvSpPr/>
          <p:nvPr/>
        </p:nvSpPr>
        <p:spPr>
          <a:xfrm>
            <a:off x="1533461" y="1845677"/>
            <a:ext cx="9046615" cy="938554"/>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129119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CC83832-4F5A-4897-B0E9-FEFA2D3FCC72}"/>
              </a:ext>
            </a:extLst>
          </p:cNvPr>
          <p:cNvSpPr>
            <a:spLocks noGrp="1"/>
          </p:cNvSpPr>
          <p:nvPr>
            <p:ph type="body" sz="quarter" idx="14"/>
          </p:nvPr>
        </p:nvSpPr>
        <p:spPr/>
        <p:txBody>
          <a:bodyPr>
            <a:normAutofit fontScale="92500"/>
          </a:bodyPr>
          <a:lstStyle/>
          <a:p>
            <a:r>
              <a:rPr lang="es-PE" dirty="0"/>
              <a:t>Planificar la Gestión de los RRHH</a:t>
            </a:r>
          </a:p>
        </p:txBody>
      </p:sp>
      <p:sp>
        <p:nvSpPr>
          <p:cNvPr id="4" name="Marcador de texto 3">
            <a:extLst>
              <a:ext uri="{FF2B5EF4-FFF2-40B4-BE49-F238E27FC236}">
                <a16:creationId xmlns:a16="http://schemas.microsoft.com/office/drawing/2014/main" id="{7E8640AE-52B6-4D93-ADF9-1CB6FF553943}"/>
              </a:ext>
            </a:extLst>
          </p:cNvPr>
          <p:cNvSpPr>
            <a:spLocks noGrp="1"/>
          </p:cNvSpPr>
          <p:nvPr>
            <p:ph type="body" sz="quarter" idx="26"/>
          </p:nvPr>
        </p:nvSpPr>
        <p:spPr/>
        <p:txBody>
          <a:bodyPr/>
          <a:lstStyle/>
          <a:p>
            <a:r>
              <a:rPr lang="es-PE" dirty="0"/>
              <a:t>Gestión De Proyectos De TI </a:t>
            </a:r>
          </a:p>
          <a:p>
            <a:endParaRPr lang="es-PE" dirty="0"/>
          </a:p>
        </p:txBody>
      </p:sp>
      <p:sp>
        <p:nvSpPr>
          <p:cNvPr id="7" name="Rectangle 3">
            <a:extLst>
              <a:ext uri="{FF2B5EF4-FFF2-40B4-BE49-F238E27FC236}">
                <a16:creationId xmlns:a16="http://schemas.microsoft.com/office/drawing/2014/main" id="{B878187E-9AE2-4B4E-AC89-43A9DF07E6B0}"/>
              </a:ext>
            </a:extLst>
          </p:cNvPr>
          <p:cNvSpPr txBox="1">
            <a:spLocks noChangeArrowheads="1"/>
          </p:cNvSpPr>
          <p:nvPr>
            <p:custDataLst>
              <p:tags r:id="rId1"/>
            </p:custDataLst>
          </p:nvPr>
        </p:nvSpPr>
        <p:spPr>
          <a:xfrm>
            <a:off x="1348154" y="1908175"/>
            <a:ext cx="7850188" cy="460851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80000"/>
              </a:lnSpc>
            </a:pPr>
            <a:r>
              <a:rPr lang="es-PE"/>
              <a:t>Cuando planificamos las necesidades de recursos humanos para realizar las actividades del proyecto, deberíamos dar respuesta a las siguientes preguntas:</a:t>
            </a:r>
          </a:p>
          <a:p>
            <a:pPr lvl="1" algn="just">
              <a:lnSpc>
                <a:spcPct val="80000"/>
              </a:lnSpc>
            </a:pPr>
            <a:endParaRPr lang="es-PE"/>
          </a:p>
          <a:p>
            <a:pPr lvl="2" algn="just">
              <a:lnSpc>
                <a:spcPct val="80000"/>
              </a:lnSpc>
            </a:pPr>
            <a:r>
              <a:rPr lang="es-PE" sz="2200"/>
              <a:t>¿Cómo y cuándo se incorporará cada persona? </a:t>
            </a:r>
          </a:p>
          <a:p>
            <a:pPr lvl="2" algn="just">
              <a:lnSpc>
                <a:spcPct val="80000"/>
              </a:lnSpc>
            </a:pPr>
            <a:r>
              <a:rPr lang="es-PE" sz="2200"/>
              <a:t>¿Cuáles son sus capacidades actuales y sus necesidades de formación? </a:t>
            </a:r>
          </a:p>
          <a:p>
            <a:pPr lvl="2" algn="just">
              <a:lnSpc>
                <a:spcPct val="80000"/>
              </a:lnSpc>
            </a:pPr>
            <a:r>
              <a:rPr lang="es-PE" sz="2200"/>
              <a:t>¿Cuáles serán sus roles y responsabilidades? </a:t>
            </a:r>
          </a:p>
          <a:p>
            <a:pPr lvl="2" algn="just">
              <a:lnSpc>
                <a:spcPct val="80000"/>
              </a:lnSpc>
            </a:pPr>
            <a:r>
              <a:rPr lang="es-PE" sz="2200"/>
              <a:t>¿Cuáles serán los paquetes de trabajo que asignaremos a cada miembro del equipo? </a:t>
            </a:r>
          </a:p>
          <a:p>
            <a:pPr lvl="2" algn="just">
              <a:lnSpc>
                <a:spcPct val="80000"/>
              </a:lnSpc>
            </a:pPr>
            <a:r>
              <a:rPr lang="es-PE" sz="2200"/>
              <a:t>¿Cuándo deberá enviar los informes cada persona? </a:t>
            </a:r>
          </a:p>
          <a:p>
            <a:pPr lvl="2" algn="just">
              <a:lnSpc>
                <a:spcPct val="80000"/>
              </a:lnSpc>
            </a:pPr>
            <a:r>
              <a:rPr lang="es-PE" sz="2200"/>
              <a:t>¿A qué reunión deberá asistir cada uno? </a:t>
            </a:r>
          </a:p>
          <a:p>
            <a:pPr lvl="2" algn="just">
              <a:lnSpc>
                <a:spcPct val="80000"/>
              </a:lnSpc>
            </a:pPr>
            <a:r>
              <a:rPr lang="es-PE" sz="2200"/>
              <a:t>¿Cómo será el plan de recompensas individual y grupal? </a:t>
            </a:r>
          </a:p>
          <a:p>
            <a:pPr lvl="2" algn="just">
              <a:lnSpc>
                <a:spcPct val="80000"/>
              </a:lnSpc>
            </a:pPr>
            <a:r>
              <a:rPr lang="es-PE" sz="2200"/>
              <a:t>¿Cómo vamos a proteger al personal de las contingencias externas? </a:t>
            </a:r>
          </a:p>
          <a:p>
            <a:pPr lvl="2" algn="just">
              <a:lnSpc>
                <a:spcPct val="80000"/>
              </a:lnSpc>
            </a:pPr>
            <a:r>
              <a:rPr lang="es-PE" sz="2200"/>
              <a:t>¿Cómo y cuándo desafectaremos a las personas? </a:t>
            </a:r>
            <a:endParaRPr lang="es-PE" sz="2200" dirty="0"/>
          </a:p>
        </p:txBody>
      </p:sp>
    </p:spTree>
    <p:extLst>
      <p:ext uri="{BB962C8B-B14F-4D97-AF65-F5344CB8AC3E}">
        <p14:creationId xmlns:p14="http://schemas.microsoft.com/office/powerpoint/2010/main" val="3654396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0333E36-CE37-4F74-8D65-31886E0804D7}"/>
              </a:ext>
            </a:extLst>
          </p:cNvPr>
          <p:cNvSpPr>
            <a:spLocks noGrp="1"/>
          </p:cNvSpPr>
          <p:nvPr>
            <p:ph type="body" sz="quarter" idx="14"/>
          </p:nvPr>
        </p:nvSpPr>
        <p:spPr/>
        <p:txBody>
          <a:bodyPr>
            <a:normAutofit fontScale="85000" lnSpcReduction="20000"/>
          </a:bodyPr>
          <a:lstStyle/>
          <a:p>
            <a:r>
              <a:rPr lang="es-PE" dirty="0"/>
              <a:t>Planificar la Gestión de los RRHH</a:t>
            </a:r>
          </a:p>
          <a:p>
            <a:r>
              <a:rPr lang="es-ES" dirty="0"/>
              <a:t>Mapa del Proceso</a:t>
            </a:r>
            <a:endParaRPr lang="es-PE" dirty="0"/>
          </a:p>
        </p:txBody>
      </p:sp>
      <p:sp>
        <p:nvSpPr>
          <p:cNvPr id="6" name="Marcador de texto 5">
            <a:extLst>
              <a:ext uri="{FF2B5EF4-FFF2-40B4-BE49-F238E27FC236}">
                <a16:creationId xmlns:a16="http://schemas.microsoft.com/office/drawing/2014/main" id="{9F29023F-5C92-40CA-B4C9-EBCF72DB4BF2}"/>
              </a:ext>
            </a:extLst>
          </p:cNvPr>
          <p:cNvSpPr>
            <a:spLocks noGrp="1"/>
          </p:cNvSpPr>
          <p:nvPr>
            <p:ph type="body" sz="quarter" idx="26"/>
          </p:nvPr>
        </p:nvSpPr>
        <p:spPr/>
        <p:txBody>
          <a:bodyPr/>
          <a:lstStyle/>
          <a:p>
            <a:r>
              <a:rPr lang="es-PE" dirty="0"/>
              <a:t>Gestión De Proyectos De TI </a:t>
            </a:r>
          </a:p>
          <a:p>
            <a:endParaRPr lang="es-PE" dirty="0"/>
          </a:p>
        </p:txBody>
      </p:sp>
      <p:pic>
        <p:nvPicPr>
          <p:cNvPr id="4" name="Picture 5">
            <a:extLst>
              <a:ext uri="{FF2B5EF4-FFF2-40B4-BE49-F238E27FC236}">
                <a16:creationId xmlns:a16="http://schemas.microsoft.com/office/drawing/2014/main" id="{64211453-615D-4354-85D6-C862AA12F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3429" y="3667685"/>
            <a:ext cx="2952328" cy="194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12 Flecha derecha">
            <a:extLst>
              <a:ext uri="{FF2B5EF4-FFF2-40B4-BE49-F238E27FC236}">
                <a16:creationId xmlns:a16="http://schemas.microsoft.com/office/drawing/2014/main" id="{CFE793ED-1246-40D3-A3FB-84C098037CA8}"/>
              </a:ext>
            </a:extLst>
          </p:cNvPr>
          <p:cNvSpPr/>
          <p:nvPr/>
        </p:nvSpPr>
        <p:spPr>
          <a:xfrm>
            <a:off x="4377861" y="4484237"/>
            <a:ext cx="597024" cy="49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200"/>
          </a:p>
        </p:txBody>
      </p:sp>
      <p:sp>
        <p:nvSpPr>
          <p:cNvPr id="8" name="13 Flecha derecha">
            <a:extLst>
              <a:ext uri="{FF2B5EF4-FFF2-40B4-BE49-F238E27FC236}">
                <a16:creationId xmlns:a16="http://schemas.microsoft.com/office/drawing/2014/main" id="{EE9E7DB9-FC1A-438E-8FE2-E2EB9EABF244}"/>
              </a:ext>
            </a:extLst>
          </p:cNvPr>
          <p:cNvSpPr/>
          <p:nvPr/>
        </p:nvSpPr>
        <p:spPr>
          <a:xfrm>
            <a:off x="7893915" y="4408544"/>
            <a:ext cx="691234" cy="55894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PE" sz="1200"/>
          </a:p>
        </p:txBody>
      </p:sp>
      <p:pic>
        <p:nvPicPr>
          <p:cNvPr id="9" name="Picture 8" descr="stock photo : Factory with solar panels 3d illustration">
            <a:extLst>
              <a:ext uri="{FF2B5EF4-FFF2-40B4-BE49-F238E27FC236}">
                <a16:creationId xmlns:a16="http://schemas.microsoft.com/office/drawing/2014/main" id="{DEDD0DA3-61D5-4FBB-8A6A-FC1436CF76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189" y="4125670"/>
            <a:ext cx="787753" cy="822764"/>
          </a:xfrm>
          <a:prstGeom prst="rect">
            <a:avLst/>
          </a:prstGeom>
          <a:noFill/>
          <a:extLst>
            <a:ext uri="{909E8E84-426E-40DD-AFC4-6F175D3DCCD1}">
              <a14:hiddenFill xmlns:a14="http://schemas.microsoft.com/office/drawing/2010/main">
                <a:solidFill>
                  <a:srgbClr val="FFFFFF"/>
                </a:solidFill>
              </a14:hiddenFill>
            </a:ext>
          </a:extLst>
        </p:spPr>
      </p:pic>
      <p:sp>
        <p:nvSpPr>
          <p:cNvPr id="10" name="15 CuadroTexto">
            <a:extLst>
              <a:ext uri="{FF2B5EF4-FFF2-40B4-BE49-F238E27FC236}">
                <a16:creationId xmlns:a16="http://schemas.microsoft.com/office/drawing/2014/main" id="{7B3D1D50-2C68-4695-A522-A158A8BC7149}"/>
              </a:ext>
            </a:extLst>
          </p:cNvPr>
          <p:cNvSpPr txBox="1"/>
          <p:nvPr/>
        </p:nvSpPr>
        <p:spPr>
          <a:xfrm>
            <a:off x="2032110" y="4197679"/>
            <a:ext cx="1515883" cy="646331"/>
          </a:xfrm>
          <a:prstGeom prst="rect">
            <a:avLst/>
          </a:prstGeom>
          <a:noFill/>
        </p:spPr>
        <p:txBody>
          <a:bodyPr wrap="square" rtlCol="0">
            <a:spAutoFit/>
          </a:bodyPr>
          <a:lstStyle/>
          <a:p>
            <a:r>
              <a:rPr lang="es-PE" sz="1200" b="1" dirty="0"/>
              <a:t>Factores Ambientales de la Empresa</a:t>
            </a:r>
          </a:p>
        </p:txBody>
      </p:sp>
      <p:pic>
        <p:nvPicPr>
          <p:cNvPr id="11" name="Picture 10" descr="stock vector : folder with documents">
            <a:extLst>
              <a:ext uri="{FF2B5EF4-FFF2-40B4-BE49-F238E27FC236}">
                <a16:creationId xmlns:a16="http://schemas.microsoft.com/office/drawing/2014/main" id="{BCF5DEBD-D0C5-4350-8C9A-6EC18F7307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4086"/>
          <a:stretch/>
        </p:blipFill>
        <p:spPr bwMode="auto">
          <a:xfrm>
            <a:off x="1216188" y="5020808"/>
            <a:ext cx="952500" cy="761047"/>
          </a:xfrm>
          <a:prstGeom prst="rect">
            <a:avLst/>
          </a:prstGeom>
          <a:noFill/>
          <a:extLst>
            <a:ext uri="{909E8E84-426E-40DD-AFC4-6F175D3DCCD1}">
              <a14:hiddenFill xmlns:a14="http://schemas.microsoft.com/office/drawing/2010/main">
                <a:solidFill>
                  <a:srgbClr val="FFFFFF"/>
                </a:solidFill>
              </a14:hiddenFill>
            </a:ext>
          </a:extLst>
        </p:spPr>
      </p:pic>
      <p:sp>
        <p:nvSpPr>
          <p:cNvPr id="12" name="17 CuadroTexto">
            <a:extLst>
              <a:ext uri="{FF2B5EF4-FFF2-40B4-BE49-F238E27FC236}">
                <a16:creationId xmlns:a16="http://schemas.microsoft.com/office/drawing/2014/main" id="{241CB2F8-33BF-4F28-93A4-B6C2D890220B}"/>
              </a:ext>
            </a:extLst>
          </p:cNvPr>
          <p:cNvSpPr txBox="1"/>
          <p:nvPr/>
        </p:nvSpPr>
        <p:spPr>
          <a:xfrm>
            <a:off x="2131997" y="5036027"/>
            <a:ext cx="1515883" cy="646331"/>
          </a:xfrm>
          <a:prstGeom prst="rect">
            <a:avLst/>
          </a:prstGeom>
          <a:noFill/>
        </p:spPr>
        <p:txBody>
          <a:bodyPr wrap="square" rtlCol="0">
            <a:spAutoFit/>
          </a:bodyPr>
          <a:lstStyle/>
          <a:p>
            <a:r>
              <a:rPr lang="es-PE" sz="1200" b="1" dirty="0"/>
              <a:t>Activos de los Procesos de la Organización</a:t>
            </a:r>
          </a:p>
        </p:txBody>
      </p:sp>
      <p:sp>
        <p:nvSpPr>
          <p:cNvPr id="13" name="20 CuadroTexto">
            <a:extLst>
              <a:ext uri="{FF2B5EF4-FFF2-40B4-BE49-F238E27FC236}">
                <a16:creationId xmlns:a16="http://schemas.microsoft.com/office/drawing/2014/main" id="{2CE32E96-559C-43EB-9F81-02920625F208}"/>
              </a:ext>
            </a:extLst>
          </p:cNvPr>
          <p:cNvSpPr txBox="1"/>
          <p:nvPr/>
        </p:nvSpPr>
        <p:spPr>
          <a:xfrm>
            <a:off x="2152292" y="2732539"/>
            <a:ext cx="1481346" cy="461665"/>
          </a:xfrm>
          <a:prstGeom prst="rect">
            <a:avLst/>
          </a:prstGeom>
          <a:noFill/>
        </p:spPr>
        <p:txBody>
          <a:bodyPr wrap="square" rtlCol="0">
            <a:spAutoFit/>
          </a:bodyPr>
          <a:lstStyle/>
          <a:p>
            <a:r>
              <a:rPr lang="es-PE" sz="1200" b="1" dirty="0"/>
              <a:t>Plan de Dirección del Proyecto</a:t>
            </a:r>
          </a:p>
        </p:txBody>
      </p:sp>
      <p:pic>
        <p:nvPicPr>
          <p:cNvPr id="14" name="Picture 8">
            <a:extLst>
              <a:ext uri="{FF2B5EF4-FFF2-40B4-BE49-F238E27FC236}">
                <a16:creationId xmlns:a16="http://schemas.microsoft.com/office/drawing/2014/main" id="{D2039658-DFF8-491C-BFC2-81A26597B7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2172" y="2486144"/>
            <a:ext cx="1153766" cy="864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a:extLst>
              <a:ext uri="{FF2B5EF4-FFF2-40B4-BE49-F238E27FC236}">
                <a16:creationId xmlns:a16="http://schemas.microsoft.com/office/drawing/2014/main" id="{C0F16363-165D-4A18-98C5-F94265A8FD8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26333" y="5115077"/>
            <a:ext cx="709514"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25 CuadroTexto">
            <a:extLst>
              <a:ext uri="{FF2B5EF4-FFF2-40B4-BE49-F238E27FC236}">
                <a16:creationId xmlns:a16="http://schemas.microsoft.com/office/drawing/2014/main" id="{DD8E522F-BA32-4DF2-B04E-1009133C8FA2}"/>
              </a:ext>
            </a:extLst>
          </p:cNvPr>
          <p:cNvSpPr txBox="1"/>
          <p:nvPr/>
        </p:nvSpPr>
        <p:spPr>
          <a:xfrm>
            <a:off x="9407724" y="5212270"/>
            <a:ext cx="1217111" cy="461665"/>
          </a:xfrm>
          <a:prstGeom prst="rect">
            <a:avLst/>
          </a:prstGeom>
          <a:noFill/>
        </p:spPr>
        <p:txBody>
          <a:bodyPr wrap="square" rtlCol="0">
            <a:spAutoFit/>
          </a:bodyPr>
          <a:lstStyle/>
          <a:p>
            <a:r>
              <a:rPr lang="es-PE" sz="1200" b="1" dirty="0"/>
              <a:t>Plan de Gestión de Recursos</a:t>
            </a:r>
          </a:p>
        </p:txBody>
      </p:sp>
      <p:sp>
        <p:nvSpPr>
          <p:cNvPr id="17" name="38 CuadroTexto">
            <a:extLst>
              <a:ext uri="{FF2B5EF4-FFF2-40B4-BE49-F238E27FC236}">
                <a16:creationId xmlns:a16="http://schemas.microsoft.com/office/drawing/2014/main" id="{9CD03199-083D-462A-805E-B27119AB7581}"/>
              </a:ext>
            </a:extLst>
          </p:cNvPr>
          <p:cNvSpPr txBox="1"/>
          <p:nvPr/>
        </p:nvSpPr>
        <p:spPr>
          <a:xfrm>
            <a:off x="5189870" y="2979901"/>
            <a:ext cx="1221045" cy="461665"/>
          </a:xfrm>
          <a:prstGeom prst="rect">
            <a:avLst/>
          </a:prstGeom>
          <a:noFill/>
        </p:spPr>
        <p:txBody>
          <a:bodyPr wrap="square" rtlCol="0">
            <a:spAutoFit/>
          </a:bodyPr>
          <a:lstStyle/>
          <a:p>
            <a:r>
              <a:rPr lang="es-PE" sz="1200" b="1" dirty="0"/>
              <a:t>Representación de datos</a:t>
            </a:r>
          </a:p>
        </p:txBody>
      </p:sp>
      <p:pic>
        <p:nvPicPr>
          <p:cNvPr id="18" name="Picture 14">
            <a:extLst>
              <a:ext uri="{FF2B5EF4-FFF2-40B4-BE49-F238E27FC236}">
                <a16:creationId xmlns:a16="http://schemas.microsoft.com/office/drawing/2014/main" id="{1519995A-A55B-4DA6-A1F3-49C230E8CB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8707" y="2050534"/>
            <a:ext cx="1143001" cy="976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45 CuadroTexto">
            <a:extLst>
              <a:ext uri="{FF2B5EF4-FFF2-40B4-BE49-F238E27FC236}">
                <a16:creationId xmlns:a16="http://schemas.microsoft.com/office/drawing/2014/main" id="{E269519F-B01F-4067-9EBE-46C4FED02394}"/>
              </a:ext>
            </a:extLst>
          </p:cNvPr>
          <p:cNvSpPr txBox="1"/>
          <p:nvPr/>
        </p:nvSpPr>
        <p:spPr>
          <a:xfrm>
            <a:off x="9411828" y="3176613"/>
            <a:ext cx="1090488" cy="276999"/>
          </a:xfrm>
          <a:prstGeom prst="rect">
            <a:avLst/>
          </a:prstGeom>
          <a:noFill/>
        </p:spPr>
        <p:txBody>
          <a:bodyPr wrap="square" rtlCol="0">
            <a:spAutoFit/>
          </a:bodyPr>
          <a:lstStyle/>
          <a:p>
            <a:r>
              <a:rPr lang="es-PE" sz="1200" b="1" dirty="0"/>
              <a:t>Reuniones</a:t>
            </a:r>
          </a:p>
        </p:txBody>
      </p:sp>
      <p:cxnSp>
        <p:nvCxnSpPr>
          <p:cNvPr id="20" name="57 Conector recto">
            <a:extLst>
              <a:ext uri="{FF2B5EF4-FFF2-40B4-BE49-F238E27FC236}">
                <a16:creationId xmlns:a16="http://schemas.microsoft.com/office/drawing/2014/main" id="{B522D88E-A255-46CA-B3E0-7BE68EADDDA9}"/>
              </a:ext>
            </a:extLst>
          </p:cNvPr>
          <p:cNvCxnSpPr/>
          <p:nvPr/>
        </p:nvCxnSpPr>
        <p:spPr>
          <a:xfrm flipH="1">
            <a:off x="4377862" y="2276085"/>
            <a:ext cx="20219" cy="2036338"/>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21" name="58 Conector recto">
            <a:extLst>
              <a:ext uri="{FF2B5EF4-FFF2-40B4-BE49-F238E27FC236}">
                <a16:creationId xmlns:a16="http://schemas.microsoft.com/office/drawing/2014/main" id="{DE34A56F-A5EA-42D6-BF3A-6E8C503871DA}"/>
              </a:ext>
            </a:extLst>
          </p:cNvPr>
          <p:cNvCxnSpPr/>
          <p:nvPr/>
        </p:nvCxnSpPr>
        <p:spPr>
          <a:xfrm>
            <a:off x="8769919" y="4672463"/>
            <a:ext cx="1872638" cy="0"/>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22" name="59 Conector recto">
            <a:extLst>
              <a:ext uri="{FF2B5EF4-FFF2-40B4-BE49-F238E27FC236}">
                <a16:creationId xmlns:a16="http://schemas.microsoft.com/office/drawing/2014/main" id="{2B4197B8-E3F2-4288-B806-3D1D896370D8}"/>
              </a:ext>
            </a:extLst>
          </p:cNvPr>
          <p:cNvCxnSpPr>
            <a:cxnSpLocks/>
          </p:cNvCxnSpPr>
          <p:nvPr/>
        </p:nvCxnSpPr>
        <p:spPr>
          <a:xfrm>
            <a:off x="4413775" y="5509846"/>
            <a:ext cx="0" cy="1116813"/>
          </a:xfrm>
          <a:prstGeom prst="line">
            <a:avLst/>
          </a:prstGeom>
          <a:ln w="25400">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23" name="61 CuadroTexto">
            <a:extLst>
              <a:ext uri="{FF2B5EF4-FFF2-40B4-BE49-F238E27FC236}">
                <a16:creationId xmlns:a16="http://schemas.microsoft.com/office/drawing/2014/main" id="{EE978096-07FC-4589-9675-7A15944AD2F7}"/>
              </a:ext>
            </a:extLst>
          </p:cNvPr>
          <p:cNvSpPr txBox="1"/>
          <p:nvPr/>
        </p:nvSpPr>
        <p:spPr>
          <a:xfrm>
            <a:off x="2130724" y="3407332"/>
            <a:ext cx="1276667" cy="646331"/>
          </a:xfrm>
          <a:prstGeom prst="rect">
            <a:avLst/>
          </a:prstGeom>
          <a:noFill/>
        </p:spPr>
        <p:txBody>
          <a:bodyPr wrap="square" rtlCol="0">
            <a:spAutoFit/>
          </a:bodyPr>
          <a:lstStyle/>
          <a:p>
            <a:r>
              <a:rPr lang="es-PE" sz="1200" b="1" dirty="0"/>
              <a:t>Requisitos de recursos de las actividades</a:t>
            </a:r>
          </a:p>
        </p:txBody>
      </p:sp>
      <p:pic>
        <p:nvPicPr>
          <p:cNvPr id="24" name="Picture 9">
            <a:extLst>
              <a:ext uri="{FF2B5EF4-FFF2-40B4-BE49-F238E27FC236}">
                <a16:creationId xmlns:a16="http://schemas.microsoft.com/office/drawing/2014/main" id="{9EF82FD1-B5D7-429F-BDB3-19A623BBCB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8360" y="3407067"/>
            <a:ext cx="727685" cy="591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6">
            <a:extLst>
              <a:ext uri="{FF2B5EF4-FFF2-40B4-BE49-F238E27FC236}">
                <a16:creationId xmlns:a16="http://schemas.microsoft.com/office/drawing/2014/main" id="{3A5854E9-B492-4A10-B00B-9F17FD40B52E}"/>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6848"/>
          <a:stretch/>
        </p:blipFill>
        <p:spPr bwMode="auto">
          <a:xfrm>
            <a:off x="8239533" y="1859813"/>
            <a:ext cx="961345" cy="909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64 CuadroTexto">
            <a:extLst>
              <a:ext uri="{FF2B5EF4-FFF2-40B4-BE49-F238E27FC236}">
                <a16:creationId xmlns:a16="http://schemas.microsoft.com/office/drawing/2014/main" id="{DD761BC6-8668-4B8B-AA25-F2C5B4C850FB}"/>
              </a:ext>
            </a:extLst>
          </p:cNvPr>
          <p:cNvSpPr txBox="1"/>
          <p:nvPr/>
        </p:nvSpPr>
        <p:spPr>
          <a:xfrm>
            <a:off x="8239533" y="2739503"/>
            <a:ext cx="961345" cy="461665"/>
          </a:xfrm>
          <a:prstGeom prst="rect">
            <a:avLst/>
          </a:prstGeom>
          <a:noFill/>
        </p:spPr>
        <p:txBody>
          <a:bodyPr wrap="square" rtlCol="0">
            <a:spAutoFit/>
          </a:bodyPr>
          <a:lstStyle/>
          <a:p>
            <a:r>
              <a:rPr lang="es-PE" sz="1200" b="1" dirty="0"/>
              <a:t>Juicio de expertos</a:t>
            </a:r>
          </a:p>
        </p:txBody>
      </p:sp>
      <p:pic>
        <p:nvPicPr>
          <p:cNvPr id="27" name="Picture 2" descr="https://encrypted-tbn1.gstatic.com/images?q=tbn:ANd9GcT5FRQBopMjzN8y3d_TfGPXntxvyVpvmUrm2dGbk712B9SkgHTwEQ">
            <a:extLst>
              <a:ext uri="{FF2B5EF4-FFF2-40B4-BE49-F238E27FC236}">
                <a16:creationId xmlns:a16="http://schemas.microsoft.com/office/drawing/2014/main" id="{30AAABF7-6A35-4AEA-83ED-105AFCA9A00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55835" y="2269259"/>
            <a:ext cx="1255080" cy="637501"/>
          </a:xfrm>
          <a:prstGeom prst="rect">
            <a:avLst/>
          </a:prstGeom>
          <a:noFill/>
          <a:extLst>
            <a:ext uri="{909E8E84-426E-40DD-AFC4-6F175D3DCCD1}">
              <a14:hiddenFill xmlns:a14="http://schemas.microsoft.com/office/drawing/2010/main">
                <a:solidFill>
                  <a:srgbClr val="FFFFFF"/>
                </a:solidFill>
              </a14:hiddenFill>
            </a:ext>
          </a:extLst>
        </p:spPr>
      </p:pic>
      <p:sp>
        <p:nvSpPr>
          <p:cNvPr id="28" name="66 CuadroTexto">
            <a:extLst>
              <a:ext uri="{FF2B5EF4-FFF2-40B4-BE49-F238E27FC236}">
                <a16:creationId xmlns:a16="http://schemas.microsoft.com/office/drawing/2014/main" id="{896D9DE7-D194-45B8-89A6-83A61CC9CB0D}"/>
              </a:ext>
            </a:extLst>
          </p:cNvPr>
          <p:cNvSpPr txBox="1"/>
          <p:nvPr/>
        </p:nvSpPr>
        <p:spPr>
          <a:xfrm>
            <a:off x="7150039" y="2934848"/>
            <a:ext cx="1195440" cy="461665"/>
          </a:xfrm>
          <a:prstGeom prst="rect">
            <a:avLst/>
          </a:prstGeom>
          <a:noFill/>
        </p:spPr>
        <p:txBody>
          <a:bodyPr wrap="square" rtlCol="0">
            <a:spAutoFit/>
          </a:bodyPr>
          <a:lstStyle/>
          <a:p>
            <a:r>
              <a:rPr lang="es-PE" sz="1200" b="1" dirty="0"/>
              <a:t>Teoría de la Organización</a:t>
            </a:r>
          </a:p>
        </p:txBody>
      </p:sp>
      <p:pic>
        <p:nvPicPr>
          <p:cNvPr id="29" name="Picture 4">
            <a:extLst>
              <a:ext uri="{FF2B5EF4-FFF2-40B4-BE49-F238E27FC236}">
                <a16:creationId xmlns:a16="http://schemas.microsoft.com/office/drawing/2014/main" id="{56D50328-D994-49FE-91A4-C058E0CCE93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14034" y="2099783"/>
            <a:ext cx="783530" cy="783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
            <a:extLst>
              <a:ext uri="{FF2B5EF4-FFF2-40B4-BE49-F238E27FC236}">
                <a16:creationId xmlns:a16="http://schemas.microsoft.com/office/drawing/2014/main" id="{C843D515-F50E-4B9B-93D2-F109C5E321D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55641" y="5836046"/>
            <a:ext cx="709514"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25 CuadroTexto">
            <a:extLst>
              <a:ext uri="{FF2B5EF4-FFF2-40B4-BE49-F238E27FC236}">
                <a16:creationId xmlns:a16="http://schemas.microsoft.com/office/drawing/2014/main" id="{91CBE3E9-A1FE-487D-93F5-70D3E296B6A9}"/>
              </a:ext>
            </a:extLst>
          </p:cNvPr>
          <p:cNvSpPr txBox="1"/>
          <p:nvPr/>
        </p:nvSpPr>
        <p:spPr>
          <a:xfrm>
            <a:off x="9437032" y="5933239"/>
            <a:ext cx="1217111" cy="646331"/>
          </a:xfrm>
          <a:prstGeom prst="rect">
            <a:avLst/>
          </a:prstGeom>
          <a:noFill/>
        </p:spPr>
        <p:txBody>
          <a:bodyPr wrap="square" rtlCol="0">
            <a:spAutoFit/>
          </a:bodyPr>
          <a:lstStyle/>
          <a:p>
            <a:r>
              <a:rPr lang="es-PE" sz="1200" b="1" dirty="0"/>
              <a:t>Acta de constitución del equipo</a:t>
            </a:r>
          </a:p>
        </p:txBody>
      </p:sp>
    </p:spTree>
    <p:extLst>
      <p:ext uri="{BB962C8B-B14F-4D97-AF65-F5344CB8AC3E}">
        <p14:creationId xmlns:p14="http://schemas.microsoft.com/office/powerpoint/2010/main" val="4116449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0333E36-CE37-4F74-8D65-31886E0804D7}"/>
              </a:ext>
            </a:extLst>
          </p:cNvPr>
          <p:cNvSpPr>
            <a:spLocks noGrp="1"/>
          </p:cNvSpPr>
          <p:nvPr>
            <p:ph type="body" sz="quarter" idx="14"/>
          </p:nvPr>
        </p:nvSpPr>
        <p:spPr/>
        <p:txBody>
          <a:bodyPr>
            <a:normAutofit fontScale="85000" lnSpcReduction="20000"/>
          </a:bodyPr>
          <a:lstStyle/>
          <a:p>
            <a:r>
              <a:rPr lang="es-PE" dirty="0"/>
              <a:t>Planificar la Gestión de los RRHH</a:t>
            </a:r>
          </a:p>
          <a:p>
            <a:r>
              <a:rPr lang="es-MX" dirty="0"/>
              <a:t>Diagramas Matriciales</a:t>
            </a:r>
            <a:endParaRPr lang="es-PE" dirty="0"/>
          </a:p>
        </p:txBody>
      </p:sp>
      <p:sp>
        <p:nvSpPr>
          <p:cNvPr id="6" name="Marcador de texto 5">
            <a:extLst>
              <a:ext uri="{FF2B5EF4-FFF2-40B4-BE49-F238E27FC236}">
                <a16:creationId xmlns:a16="http://schemas.microsoft.com/office/drawing/2014/main" id="{9F29023F-5C92-40CA-B4C9-EBCF72DB4BF2}"/>
              </a:ext>
            </a:extLst>
          </p:cNvPr>
          <p:cNvSpPr>
            <a:spLocks noGrp="1"/>
          </p:cNvSpPr>
          <p:nvPr>
            <p:ph type="body" sz="quarter" idx="26"/>
          </p:nvPr>
        </p:nvSpPr>
        <p:spPr/>
        <p:txBody>
          <a:bodyPr/>
          <a:lstStyle/>
          <a:p>
            <a:r>
              <a:rPr lang="es-PE" dirty="0"/>
              <a:t>Gestión De Proyectos De TI </a:t>
            </a:r>
          </a:p>
          <a:p>
            <a:endParaRPr lang="es-PE" dirty="0"/>
          </a:p>
        </p:txBody>
      </p:sp>
      <p:sp>
        <p:nvSpPr>
          <p:cNvPr id="26" name="10 Rectángulo">
            <a:extLst>
              <a:ext uri="{FF2B5EF4-FFF2-40B4-BE49-F238E27FC236}">
                <a16:creationId xmlns:a16="http://schemas.microsoft.com/office/drawing/2014/main" id="{616CE7BF-814B-4B39-BCD2-82B31B429244}"/>
              </a:ext>
            </a:extLst>
          </p:cNvPr>
          <p:cNvSpPr/>
          <p:nvPr/>
        </p:nvSpPr>
        <p:spPr>
          <a:xfrm>
            <a:off x="1524000" y="5733256"/>
            <a:ext cx="9144000" cy="112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1 Rectángulo">
            <a:extLst>
              <a:ext uri="{FF2B5EF4-FFF2-40B4-BE49-F238E27FC236}">
                <a16:creationId xmlns:a16="http://schemas.microsoft.com/office/drawing/2014/main" id="{EFA0B4E6-343D-42FB-BD3D-5123807BEC4E}"/>
              </a:ext>
            </a:extLst>
          </p:cNvPr>
          <p:cNvSpPr/>
          <p:nvPr/>
        </p:nvSpPr>
        <p:spPr>
          <a:xfrm>
            <a:off x="224656" y="1714948"/>
            <a:ext cx="12139871" cy="923330"/>
          </a:xfrm>
          <a:prstGeom prst="rect">
            <a:avLst/>
          </a:prstGeom>
        </p:spPr>
        <p:txBody>
          <a:bodyPr wrap="square">
            <a:spAutoFit/>
          </a:bodyPr>
          <a:lstStyle/>
          <a:p>
            <a:pPr marL="285750" indent="-285750">
              <a:buFont typeface="Arial" panose="020B0604020202020204" pitchFamily="34" charset="0"/>
              <a:buChar char="•"/>
            </a:pPr>
            <a:r>
              <a:rPr lang="es-PE" dirty="0"/>
              <a:t>Sirve como una herramienta de comunicación para  que todos los involucrados entiendan “quién hace que” en el proyecto. </a:t>
            </a:r>
          </a:p>
          <a:p>
            <a:pPr marL="285750" indent="-285750">
              <a:buFont typeface="Arial" panose="020B0604020202020204" pitchFamily="34" charset="0"/>
              <a:buChar char="•"/>
            </a:pPr>
            <a:r>
              <a:rPr lang="es-PE" dirty="0"/>
              <a:t>Puede ser desarrollado para varios niveles o grupos  dentro de un proyecto. </a:t>
            </a:r>
          </a:p>
          <a:p>
            <a:pPr marL="285750" indent="-285750">
              <a:buFont typeface="Arial" panose="020B0604020202020204" pitchFamily="34" charset="0"/>
              <a:buChar char="•"/>
            </a:pPr>
            <a:r>
              <a:rPr lang="es-PE" dirty="0"/>
              <a:t>No muestra cuando (tiempo) las personas realizarán  su trabajo.</a:t>
            </a:r>
            <a:endParaRPr lang="es-MX" dirty="0"/>
          </a:p>
        </p:txBody>
      </p:sp>
      <p:pic>
        <p:nvPicPr>
          <p:cNvPr id="28" name="Picture 2">
            <a:extLst>
              <a:ext uri="{FF2B5EF4-FFF2-40B4-BE49-F238E27FC236}">
                <a16:creationId xmlns:a16="http://schemas.microsoft.com/office/drawing/2014/main" id="{CFE0C533-E90E-45CE-8FBC-5E98207A4C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4042" y="2812219"/>
            <a:ext cx="6048672" cy="3082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2 Rectángulo">
            <a:extLst>
              <a:ext uri="{FF2B5EF4-FFF2-40B4-BE49-F238E27FC236}">
                <a16:creationId xmlns:a16="http://schemas.microsoft.com/office/drawing/2014/main" id="{C0FC5CCE-4ADC-41F4-BF4D-A3D4DBD75D7B}"/>
              </a:ext>
            </a:extLst>
          </p:cNvPr>
          <p:cNvSpPr/>
          <p:nvPr/>
        </p:nvSpPr>
        <p:spPr>
          <a:xfrm>
            <a:off x="3115407" y="6068674"/>
            <a:ext cx="6948265"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MX" dirty="0"/>
              <a:t>La letra A de la matriz RACI proviene del término en inglés “</a:t>
            </a:r>
            <a:r>
              <a:rPr lang="es-MX" dirty="0" err="1"/>
              <a:t>Accountable</a:t>
            </a:r>
            <a:r>
              <a:rPr lang="es-MX" dirty="0"/>
              <a:t>”, que podría traducirse como “que rinde cuentas”. </a:t>
            </a:r>
          </a:p>
        </p:txBody>
      </p:sp>
    </p:spTree>
    <p:extLst>
      <p:ext uri="{BB962C8B-B14F-4D97-AF65-F5344CB8AC3E}">
        <p14:creationId xmlns:p14="http://schemas.microsoft.com/office/powerpoint/2010/main" val="2973504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AFA518F-E112-4F04-BE51-BEA80B33A8A4}"/>
              </a:ext>
            </a:extLst>
          </p:cNvPr>
          <p:cNvSpPr>
            <a:spLocks noGrp="1"/>
          </p:cNvSpPr>
          <p:nvPr>
            <p:ph type="body" sz="quarter" idx="14"/>
          </p:nvPr>
        </p:nvSpPr>
        <p:spPr>
          <a:xfrm>
            <a:off x="453969" y="1000273"/>
            <a:ext cx="5476717" cy="477331"/>
          </a:xfrm>
        </p:spPr>
        <p:txBody>
          <a:bodyPr>
            <a:normAutofit fontScale="85000" lnSpcReduction="20000"/>
          </a:bodyPr>
          <a:lstStyle/>
          <a:p>
            <a:r>
              <a:rPr lang="es-PE" dirty="0"/>
              <a:t>Planificar la Gestión de los RRHH</a:t>
            </a:r>
          </a:p>
          <a:p>
            <a:r>
              <a:rPr lang="es-ES" dirty="0"/>
              <a:t>Salidas</a:t>
            </a:r>
            <a:endParaRPr lang="es-PE" dirty="0"/>
          </a:p>
        </p:txBody>
      </p:sp>
      <p:sp>
        <p:nvSpPr>
          <p:cNvPr id="3" name="Marcador de texto 2">
            <a:extLst>
              <a:ext uri="{FF2B5EF4-FFF2-40B4-BE49-F238E27FC236}">
                <a16:creationId xmlns:a16="http://schemas.microsoft.com/office/drawing/2014/main" id="{F15C2EBE-2196-44E4-BF06-A502CD233E4C}"/>
              </a:ext>
            </a:extLst>
          </p:cNvPr>
          <p:cNvSpPr>
            <a:spLocks noGrp="1"/>
          </p:cNvSpPr>
          <p:nvPr>
            <p:ph type="body" sz="quarter" idx="26"/>
          </p:nvPr>
        </p:nvSpPr>
        <p:spPr/>
        <p:txBody>
          <a:bodyPr/>
          <a:lstStyle/>
          <a:p>
            <a:r>
              <a:rPr lang="es-PE" dirty="0"/>
              <a:t>Gestión De Proyectos De TI </a:t>
            </a:r>
          </a:p>
          <a:p>
            <a:endParaRPr lang="es-PE" dirty="0"/>
          </a:p>
        </p:txBody>
      </p:sp>
      <p:sp>
        <p:nvSpPr>
          <p:cNvPr id="6" name="Rectangle 3">
            <a:extLst>
              <a:ext uri="{FF2B5EF4-FFF2-40B4-BE49-F238E27FC236}">
                <a16:creationId xmlns:a16="http://schemas.microsoft.com/office/drawing/2014/main" id="{684EC59A-6D05-4BED-A13B-6BBA33E67649}"/>
              </a:ext>
            </a:extLst>
          </p:cNvPr>
          <p:cNvSpPr txBox="1">
            <a:spLocks noChangeArrowheads="1"/>
          </p:cNvSpPr>
          <p:nvPr/>
        </p:nvSpPr>
        <p:spPr>
          <a:xfrm>
            <a:off x="-172529" y="1711206"/>
            <a:ext cx="11959861" cy="2112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s-PE"/>
              <a:t>Plan de Gestión de Recursos</a:t>
            </a:r>
          </a:p>
          <a:p>
            <a:pPr lvl="2" algn="just">
              <a:lnSpc>
                <a:spcPct val="80000"/>
              </a:lnSpc>
            </a:pPr>
            <a:r>
              <a:rPr lang="es-ES"/>
              <a:t>Forma parte del Plan de Dirección de Proyecto (PDP).</a:t>
            </a:r>
          </a:p>
          <a:p>
            <a:pPr lvl="2" algn="just">
              <a:lnSpc>
                <a:spcPct val="80000"/>
              </a:lnSpc>
            </a:pPr>
            <a:r>
              <a:rPr lang="es-ES"/>
              <a:t>Proporciona una guía para definir, adquirir, dirigir y liberar los recursos humanos del proyecto.</a:t>
            </a:r>
          </a:p>
          <a:p>
            <a:pPr lvl="2" algn="just">
              <a:lnSpc>
                <a:spcPct val="80000"/>
              </a:lnSpc>
            </a:pPr>
            <a:endParaRPr lang="es-ES"/>
          </a:p>
          <a:p>
            <a:pPr>
              <a:lnSpc>
                <a:spcPct val="80000"/>
              </a:lnSpc>
            </a:pPr>
            <a:endParaRPr lang="en-US" sz="3000" dirty="0"/>
          </a:p>
        </p:txBody>
      </p:sp>
      <p:sp>
        <p:nvSpPr>
          <p:cNvPr id="7" name="6 Rectángulo">
            <a:extLst>
              <a:ext uri="{FF2B5EF4-FFF2-40B4-BE49-F238E27FC236}">
                <a16:creationId xmlns:a16="http://schemas.microsoft.com/office/drawing/2014/main" id="{03081398-BE25-492C-B4F8-6E2291AE30C4}"/>
              </a:ext>
            </a:extLst>
          </p:cNvPr>
          <p:cNvSpPr/>
          <p:nvPr/>
        </p:nvSpPr>
        <p:spPr>
          <a:xfrm>
            <a:off x="1524000" y="5733256"/>
            <a:ext cx="9144000" cy="112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15 Grupo">
            <a:extLst>
              <a:ext uri="{FF2B5EF4-FFF2-40B4-BE49-F238E27FC236}">
                <a16:creationId xmlns:a16="http://schemas.microsoft.com/office/drawing/2014/main" id="{530D06F2-3752-4C51-9D99-2EBDBE286C1C}"/>
              </a:ext>
            </a:extLst>
          </p:cNvPr>
          <p:cNvGrpSpPr/>
          <p:nvPr/>
        </p:nvGrpSpPr>
        <p:grpSpPr>
          <a:xfrm>
            <a:off x="2769618" y="3952995"/>
            <a:ext cx="2444193" cy="1561649"/>
            <a:chOff x="1475656" y="3449786"/>
            <a:chExt cx="2444193" cy="1561649"/>
          </a:xfrm>
        </p:grpSpPr>
        <p:pic>
          <p:nvPicPr>
            <p:cNvPr id="9" name="Picture 2">
              <a:extLst>
                <a:ext uri="{FF2B5EF4-FFF2-40B4-BE49-F238E27FC236}">
                  <a16:creationId xmlns:a16="http://schemas.microsoft.com/office/drawing/2014/main" id="{55385171-47CB-4F7B-B4BC-E4A58764E1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003" y="3449786"/>
              <a:ext cx="709514" cy="70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1 Rectángulo">
              <a:extLst>
                <a:ext uri="{FF2B5EF4-FFF2-40B4-BE49-F238E27FC236}">
                  <a16:creationId xmlns:a16="http://schemas.microsoft.com/office/drawing/2014/main" id="{6260D8AB-2689-4CA9-B78D-AABB8BC130A2}"/>
                </a:ext>
              </a:extLst>
            </p:cNvPr>
            <p:cNvSpPr/>
            <p:nvPr/>
          </p:nvSpPr>
          <p:spPr>
            <a:xfrm>
              <a:off x="1475656" y="4365104"/>
              <a:ext cx="1640160" cy="646331"/>
            </a:xfrm>
            <a:prstGeom prst="rect">
              <a:avLst/>
            </a:prstGeom>
          </p:spPr>
          <p:txBody>
            <a:bodyPr wrap="square">
              <a:spAutoFit/>
            </a:bodyPr>
            <a:lstStyle/>
            <a:p>
              <a:r>
                <a:rPr lang="es-ES" dirty="0">
                  <a:solidFill>
                    <a:schemeClr val="tx2"/>
                  </a:solidFill>
                </a:rPr>
                <a:t>Plan de Gestión de Recursos</a:t>
              </a:r>
              <a:endParaRPr lang="es-PE" dirty="0">
                <a:solidFill>
                  <a:schemeClr val="tx2"/>
                </a:solidFill>
              </a:endParaRPr>
            </a:p>
          </p:txBody>
        </p:sp>
        <p:cxnSp>
          <p:nvCxnSpPr>
            <p:cNvPr id="11" name="3 Conector recto de flecha">
              <a:extLst>
                <a:ext uri="{FF2B5EF4-FFF2-40B4-BE49-F238E27FC236}">
                  <a16:creationId xmlns:a16="http://schemas.microsoft.com/office/drawing/2014/main" id="{889E48E6-845B-461D-BB2C-79F077D1ABCD}"/>
                </a:ext>
              </a:extLst>
            </p:cNvPr>
            <p:cNvCxnSpPr/>
            <p:nvPr/>
          </p:nvCxnSpPr>
          <p:spPr>
            <a:xfrm flipH="1">
              <a:off x="2971800" y="3501008"/>
              <a:ext cx="948049" cy="21074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12 Conector recto de flecha">
              <a:extLst>
                <a:ext uri="{FF2B5EF4-FFF2-40B4-BE49-F238E27FC236}">
                  <a16:creationId xmlns:a16="http://schemas.microsoft.com/office/drawing/2014/main" id="{41D23F69-3DF8-4322-BA0E-C38A47775F05}"/>
                </a:ext>
              </a:extLst>
            </p:cNvPr>
            <p:cNvCxnSpPr/>
            <p:nvPr/>
          </p:nvCxnSpPr>
          <p:spPr>
            <a:xfrm flipH="1" flipV="1">
              <a:off x="2971800" y="3861048"/>
              <a:ext cx="948049" cy="50405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3" name="14 Conector recto de flecha">
              <a:extLst>
                <a:ext uri="{FF2B5EF4-FFF2-40B4-BE49-F238E27FC236}">
                  <a16:creationId xmlns:a16="http://schemas.microsoft.com/office/drawing/2014/main" id="{7D1278D1-948C-465F-B53B-B4A98E07A07F}"/>
                </a:ext>
              </a:extLst>
            </p:cNvPr>
            <p:cNvCxnSpPr/>
            <p:nvPr/>
          </p:nvCxnSpPr>
          <p:spPr>
            <a:xfrm flipH="1" flipV="1">
              <a:off x="2971800" y="4066506"/>
              <a:ext cx="948049" cy="80484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14" name="CuadroTexto 13">
            <a:extLst>
              <a:ext uri="{FF2B5EF4-FFF2-40B4-BE49-F238E27FC236}">
                <a16:creationId xmlns:a16="http://schemas.microsoft.com/office/drawing/2014/main" id="{AFFBB162-F923-4123-8D50-034254C72E97}"/>
              </a:ext>
            </a:extLst>
          </p:cNvPr>
          <p:cNvSpPr txBox="1"/>
          <p:nvPr/>
        </p:nvSpPr>
        <p:spPr>
          <a:xfrm>
            <a:off x="5505645" y="3252491"/>
            <a:ext cx="2924906" cy="29578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PE" dirty="0"/>
              <a:t>Organigrama del Proyecto</a:t>
            </a:r>
          </a:p>
          <a:p>
            <a:pPr marL="285750" indent="-285750">
              <a:lnSpc>
                <a:spcPct val="150000"/>
              </a:lnSpc>
              <a:buFont typeface="Arial" panose="020B0604020202020204" pitchFamily="34" charset="0"/>
              <a:buChar char="•"/>
            </a:pPr>
            <a:r>
              <a:rPr lang="es-PE" dirty="0"/>
              <a:t>Gestión de los recursos del equipo del proyecto</a:t>
            </a:r>
          </a:p>
          <a:p>
            <a:pPr marL="285750" indent="-285750">
              <a:lnSpc>
                <a:spcPct val="150000"/>
              </a:lnSpc>
              <a:buFont typeface="Arial" panose="020B0604020202020204" pitchFamily="34" charset="0"/>
              <a:buChar char="•"/>
            </a:pPr>
            <a:r>
              <a:rPr lang="es-PE" dirty="0"/>
              <a:t>Capacitación</a:t>
            </a:r>
          </a:p>
          <a:p>
            <a:pPr marL="285750" indent="-285750">
              <a:lnSpc>
                <a:spcPct val="150000"/>
              </a:lnSpc>
              <a:buFont typeface="Arial" panose="020B0604020202020204" pitchFamily="34" charset="0"/>
              <a:buChar char="•"/>
            </a:pPr>
            <a:r>
              <a:rPr lang="es-PE" dirty="0"/>
              <a:t>Desarrollo del equipo</a:t>
            </a:r>
          </a:p>
          <a:p>
            <a:pPr marL="285750" indent="-285750">
              <a:lnSpc>
                <a:spcPct val="150000"/>
              </a:lnSpc>
              <a:buFont typeface="Arial" panose="020B0604020202020204" pitchFamily="34" charset="0"/>
              <a:buChar char="•"/>
            </a:pPr>
            <a:r>
              <a:rPr lang="es-PE" dirty="0"/>
              <a:t>Control de recursos</a:t>
            </a:r>
          </a:p>
          <a:p>
            <a:pPr marL="285750" indent="-285750">
              <a:lnSpc>
                <a:spcPct val="150000"/>
              </a:lnSpc>
              <a:buFont typeface="Arial" panose="020B0604020202020204" pitchFamily="34" charset="0"/>
              <a:buChar char="•"/>
            </a:pPr>
            <a:r>
              <a:rPr lang="es-PE" dirty="0"/>
              <a:t>Plan de reconocimiento</a:t>
            </a:r>
          </a:p>
        </p:txBody>
      </p:sp>
    </p:spTree>
    <p:extLst>
      <p:ext uri="{BB962C8B-B14F-4D97-AF65-F5344CB8AC3E}">
        <p14:creationId xmlns:p14="http://schemas.microsoft.com/office/powerpoint/2010/main" val="5105285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HAPEID" val="VpoTy5TZex3Ps4bi4x1Pej"/>
</p:tagLst>
</file>

<file path=ppt/tags/tag10.xml><?xml version="1.0" encoding="utf-8"?>
<p:tagLst xmlns:a="http://schemas.openxmlformats.org/drawingml/2006/main" xmlns:r="http://schemas.openxmlformats.org/officeDocument/2006/relationships" xmlns:p="http://schemas.openxmlformats.org/presentationml/2006/main">
  <p:tag name="DVSHAPEID" val="2invVma11KILC378EH5TMY"/>
</p:tagLst>
</file>

<file path=ppt/tags/tag11.xml><?xml version="1.0" encoding="utf-8"?>
<p:tagLst xmlns:a="http://schemas.openxmlformats.org/drawingml/2006/main" xmlns:r="http://schemas.openxmlformats.org/officeDocument/2006/relationships" xmlns:p="http://schemas.openxmlformats.org/presentationml/2006/main">
  <p:tag name="DVSHAPEID" val="xmdtWA3YNW6OeWgY5Mj6yO"/>
</p:tagLst>
</file>

<file path=ppt/tags/tag12.xml><?xml version="1.0" encoding="utf-8"?>
<p:tagLst xmlns:a="http://schemas.openxmlformats.org/drawingml/2006/main" xmlns:r="http://schemas.openxmlformats.org/officeDocument/2006/relationships" xmlns:p="http://schemas.openxmlformats.org/presentationml/2006/main">
  <p:tag name="DVSHAPEID" val="VpoTy5TZex3Ps4bi4x1Pej"/>
</p:tagLst>
</file>

<file path=ppt/tags/tag13.xml><?xml version="1.0" encoding="utf-8"?>
<p:tagLst xmlns:a="http://schemas.openxmlformats.org/drawingml/2006/main" xmlns:r="http://schemas.openxmlformats.org/officeDocument/2006/relationships" xmlns:p="http://schemas.openxmlformats.org/presentationml/2006/main">
  <p:tag name="DVSHAPEID" val="SD9vvILVOz1Fyv7AjEIHlx"/>
</p:tagLst>
</file>

<file path=ppt/tags/tag14.xml><?xml version="1.0" encoding="utf-8"?>
<p:tagLst xmlns:a="http://schemas.openxmlformats.org/drawingml/2006/main" xmlns:r="http://schemas.openxmlformats.org/officeDocument/2006/relationships" xmlns:p="http://schemas.openxmlformats.org/presentationml/2006/main">
  <p:tag name="DVSHAPEID" val="7Mfb2sJVwlgNEeJB89HuOW"/>
</p:tagLst>
</file>

<file path=ppt/tags/tag15.xml><?xml version="1.0" encoding="utf-8"?>
<p:tagLst xmlns:a="http://schemas.openxmlformats.org/drawingml/2006/main" xmlns:r="http://schemas.openxmlformats.org/officeDocument/2006/relationships" xmlns:p="http://schemas.openxmlformats.org/presentationml/2006/main">
  <p:tag name="DVSHAPEID" val="7Mfb2sJVwlgNEeJB89HuOW"/>
</p:tagLst>
</file>

<file path=ppt/tags/tag16.xml><?xml version="1.0" encoding="utf-8"?>
<p:tagLst xmlns:a="http://schemas.openxmlformats.org/drawingml/2006/main" xmlns:r="http://schemas.openxmlformats.org/officeDocument/2006/relationships" xmlns:p="http://schemas.openxmlformats.org/presentationml/2006/main">
  <p:tag name="DVSHAPEID" val="grAwSFX2vg5FnICdiRlUXd"/>
</p:tagLst>
</file>

<file path=ppt/tags/tag17.xml><?xml version="1.0" encoding="utf-8"?>
<p:tagLst xmlns:a="http://schemas.openxmlformats.org/drawingml/2006/main" xmlns:r="http://schemas.openxmlformats.org/officeDocument/2006/relationships" xmlns:p="http://schemas.openxmlformats.org/presentationml/2006/main">
  <p:tag name="DVSHAPEID" val="1dUXsnRPzdz8QBUW1KJzas"/>
</p:tagLst>
</file>

<file path=ppt/tags/tag18.xml><?xml version="1.0" encoding="utf-8"?>
<p:tagLst xmlns:a="http://schemas.openxmlformats.org/drawingml/2006/main" xmlns:r="http://schemas.openxmlformats.org/officeDocument/2006/relationships" xmlns:p="http://schemas.openxmlformats.org/presentationml/2006/main">
  <p:tag name="DVSHAPEID" val="grAwSFX2vg5FnICdiRlUXd"/>
</p:tagLst>
</file>

<file path=ppt/tags/tag19.xml><?xml version="1.0" encoding="utf-8"?>
<p:tagLst xmlns:a="http://schemas.openxmlformats.org/drawingml/2006/main" xmlns:r="http://schemas.openxmlformats.org/officeDocument/2006/relationships" xmlns:p="http://schemas.openxmlformats.org/presentationml/2006/main">
  <p:tag name="DVSHAPEID" val="grAwSFX2vg5FnICdiRlUXd"/>
</p:tagLst>
</file>

<file path=ppt/tags/tag2.xml><?xml version="1.0" encoding="utf-8"?>
<p:tagLst xmlns:a="http://schemas.openxmlformats.org/drawingml/2006/main" xmlns:r="http://schemas.openxmlformats.org/officeDocument/2006/relationships" xmlns:p="http://schemas.openxmlformats.org/presentationml/2006/main">
  <p:tag name="DVSHAPEID" val="VpoTy5TZex3Ps4bi4x1Pej"/>
</p:tagLst>
</file>

<file path=ppt/tags/tag20.xml><?xml version="1.0" encoding="utf-8"?>
<p:tagLst xmlns:a="http://schemas.openxmlformats.org/drawingml/2006/main" xmlns:r="http://schemas.openxmlformats.org/officeDocument/2006/relationships" xmlns:p="http://schemas.openxmlformats.org/presentationml/2006/main">
  <p:tag name="DVSHAPEID" val="VpoTy5TZex3Ps4bi4x1Pej"/>
</p:tagLst>
</file>

<file path=ppt/tags/tag21.xml><?xml version="1.0" encoding="utf-8"?>
<p:tagLst xmlns:a="http://schemas.openxmlformats.org/drawingml/2006/main" xmlns:r="http://schemas.openxmlformats.org/officeDocument/2006/relationships" xmlns:p="http://schemas.openxmlformats.org/presentationml/2006/main">
  <p:tag name="DVSHAPEID" val="SD9vvILVOz1Fyv7AjEIHlx"/>
</p:tagLst>
</file>

<file path=ppt/tags/tag22.xml><?xml version="1.0" encoding="utf-8"?>
<p:tagLst xmlns:a="http://schemas.openxmlformats.org/drawingml/2006/main" xmlns:r="http://schemas.openxmlformats.org/officeDocument/2006/relationships" xmlns:p="http://schemas.openxmlformats.org/presentationml/2006/main">
  <p:tag name="DVSHAPEID" val="7Mfb2sJVwlgNEeJB89HuOW"/>
</p:tagLst>
</file>

<file path=ppt/tags/tag23.xml><?xml version="1.0" encoding="utf-8"?>
<p:tagLst xmlns:a="http://schemas.openxmlformats.org/drawingml/2006/main" xmlns:r="http://schemas.openxmlformats.org/officeDocument/2006/relationships" xmlns:p="http://schemas.openxmlformats.org/presentationml/2006/main">
  <p:tag name="DVSHAPEID" val="7Mfb2sJVwlgNEeJB89HuOW"/>
</p:tagLst>
</file>

<file path=ppt/tags/tag24.xml><?xml version="1.0" encoding="utf-8"?>
<p:tagLst xmlns:a="http://schemas.openxmlformats.org/drawingml/2006/main" xmlns:r="http://schemas.openxmlformats.org/officeDocument/2006/relationships" xmlns:p="http://schemas.openxmlformats.org/presentationml/2006/main">
  <p:tag name="DVSHAPEID" val="grAwSFX2vg5FnICdiRlUXd"/>
</p:tagLst>
</file>

<file path=ppt/tags/tag25.xml><?xml version="1.0" encoding="utf-8"?>
<p:tagLst xmlns:a="http://schemas.openxmlformats.org/drawingml/2006/main" xmlns:r="http://schemas.openxmlformats.org/officeDocument/2006/relationships" xmlns:p="http://schemas.openxmlformats.org/presentationml/2006/main">
  <p:tag name="DVSHAPEID" val="7Mfb2sJVwlgNEeJB89HuOW"/>
</p:tagLst>
</file>

<file path=ppt/tags/tag3.xml><?xml version="1.0" encoding="utf-8"?>
<p:tagLst xmlns:a="http://schemas.openxmlformats.org/drawingml/2006/main" xmlns:r="http://schemas.openxmlformats.org/officeDocument/2006/relationships" xmlns:p="http://schemas.openxmlformats.org/presentationml/2006/main">
  <p:tag name="DVSHAPEID" val="5gK5B3Q9jjz6JQe9mskxuq"/>
</p:tagLst>
</file>

<file path=ppt/tags/tag4.xml><?xml version="1.0" encoding="utf-8"?>
<p:tagLst xmlns:a="http://schemas.openxmlformats.org/drawingml/2006/main" xmlns:r="http://schemas.openxmlformats.org/officeDocument/2006/relationships" xmlns:p="http://schemas.openxmlformats.org/presentationml/2006/main">
  <p:tag name="DVSHAPEID" val="5gK5B3Q9jjz6JQe9mskxuq"/>
</p:tagLst>
</file>

<file path=ppt/tags/tag5.xml><?xml version="1.0" encoding="utf-8"?>
<p:tagLst xmlns:a="http://schemas.openxmlformats.org/drawingml/2006/main" xmlns:r="http://schemas.openxmlformats.org/officeDocument/2006/relationships" xmlns:p="http://schemas.openxmlformats.org/presentationml/2006/main">
  <p:tag name="DVSHAPEID" val="2invVma11KILC378EH5TMY"/>
</p:tagLst>
</file>

<file path=ppt/tags/tag6.xml><?xml version="1.0" encoding="utf-8"?>
<p:tagLst xmlns:a="http://schemas.openxmlformats.org/drawingml/2006/main" xmlns:r="http://schemas.openxmlformats.org/officeDocument/2006/relationships" xmlns:p="http://schemas.openxmlformats.org/presentationml/2006/main">
  <p:tag name="DVSHAPEID" val="grAwSFX2vg5FnICdiRlUXd"/>
</p:tagLst>
</file>

<file path=ppt/tags/tag7.xml><?xml version="1.0" encoding="utf-8"?>
<p:tagLst xmlns:a="http://schemas.openxmlformats.org/drawingml/2006/main" xmlns:r="http://schemas.openxmlformats.org/officeDocument/2006/relationships" xmlns:p="http://schemas.openxmlformats.org/presentationml/2006/main">
  <p:tag name="DVSHAPEID" val="VpoTy5TZex3Ps4bi4x1Pej"/>
</p:tagLst>
</file>

<file path=ppt/tags/tag8.xml><?xml version="1.0" encoding="utf-8"?>
<p:tagLst xmlns:a="http://schemas.openxmlformats.org/drawingml/2006/main" xmlns:r="http://schemas.openxmlformats.org/officeDocument/2006/relationships" xmlns:p="http://schemas.openxmlformats.org/presentationml/2006/main">
  <p:tag name="DVSHAPEID" val="5gK5B3Q9jjz6JQe9mskxuq"/>
</p:tagLst>
</file>

<file path=ppt/tags/tag9.xml><?xml version="1.0" encoding="utf-8"?>
<p:tagLst xmlns:a="http://schemas.openxmlformats.org/drawingml/2006/main" xmlns:r="http://schemas.openxmlformats.org/officeDocument/2006/relationships" xmlns:p="http://schemas.openxmlformats.org/presentationml/2006/main">
  <p:tag name="DVSHAPEID" val="5gK5B3Q9jjz6JQe9mskxuq"/>
</p:tagLst>
</file>

<file path=ppt/theme/theme1.xml><?xml version="1.0" encoding="utf-8"?>
<a:theme xmlns:a="http://schemas.openxmlformats.org/drawingml/2006/main" name="Idat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at Tema" id="{F9A5B7A9-AE16-1C41-B438-813154C9E26F}" vid="{0ADD631B-3883-9845-989E-D5E8CD3ACA0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49D2303A14EF9B43A7C463568E04D10C" ma:contentTypeVersion="11" ma:contentTypeDescription="Crear nuevo documento." ma:contentTypeScope="" ma:versionID="0f81435806f86a3fc3367c7472e2e5ec">
  <xsd:schema xmlns:xsd="http://www.w3.org/2001/XMLSchema" xmlns:xs="http://www.w3.org/2001/XMLSchema" xmlns:p="http://schemas.microsoft.com/office/2006/metadata/properties" xmlns:ns3="92f665f1-379d-4402-bd07-afabc33bff16" xmlns:ns4="b2f1b6dc-0811-4178-b44e-61abc6c46c0b" targetNamespace="http://schemas.microsoft.com/office/2006/metadata/properties" ma:root="true" ma:fieldsID="6abce332dc5dd6c3cefa26a5ce9b81db" ns3:_="" ns4:_="">
    <xsd:import namespace="92f665f1-379d-4402-bd07-afabc33bff16"/>
    <xsd:import namespace="b2f1b6dc-0811-4178-b44e-61abc6c46c0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f665f1-379d-4402-bd07-afabc33bff16"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f1b6dc-0811-4178-b44e-61abc6c46c0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4FE58E-FE7F-43F1-BD0D-4A9D60109A8B}">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purl.org/dc/elements/1.1/"/>
    <ds:schemaRef ds:uri="92f665f1-379d-4402-bd07-afabc33bff16"/>
    <ds:schemaRef ds:uri="http://schemas.microsoft.com/office/infopath/2007/PartnerControls"/>
    <ds:schemaRef ds:uri="b2f1b6dc-0811-4178-b44e-61abc6c46c0b"/>
    <ds:schemaRef ds:uri="http://www.w3.org/XML/1998/namespace"/>
    <ds:schemaRef ds:uri="http://purl.org/dc/dcmitype/"/>
  </ds:schemaRefs>
</ds:datastoreItem>
</file>

<file path=customXml/itemProps2.xml><?xml version="1.0" encoding="utf-8"?>
<ds:datastoreItem xmlns:ds="http://schemas.openxmlformats.org/officeDocument/2006/customXml" ds:itemID="{9C3AF350-0AF4-41D5-8E1C-AD4B41B8428B}">
  <ds:schemaRefs>
    <ds:schemaRef ds:uri="http://schemas.microsoft.com/sharepoint/v3/contenttype/forms"/>
  </ds:schemaRefs>
</ds:datastoreItem>
</file>

<file path=customXml/itemProps3.xml><?xml version="1.0" encoding="utf-8"?>
<ds:datastoreItem xmlns:ds="http://schemas.openxmlformats.org/officeDocument/2006/customXml" ds:itemID="{03D6E518-7FE5-4386-83CD-D75D39A2C1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f665f1-379d-4402-bd07-afabc33bff16"/>
    <ds:schemaRef ds:uri="b2f1b6dc-0811-4178-b44e-61abc6c46c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4588</TotalTime>
  <Words>2267</Words>
  <Application>Microsoft Office PowerPoint</Application>
  <PresentationFormat>Widescreen</PresentationFormat>
  <Paragraphs>319</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Idat Tema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piero robles chavez</dc:creator>
  <cp:lastModifiedBy>Christian Morales LL.</cp:lastModifiedBy>
  <cp:revision>303</cp:revision>
  <dcterms:created xsi:type="dcterms:W3CDTF">2019-08-23T20:21:46Z</dcterms:created>
  <dcterms:modified xsi:type="dcterms:W3CDTF">2021-07-09T03:28:14Z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0x01010049D2303A14EF9B43A7C463568E04D10C</vt:lpwstr>
  </property>
</Properties>
</file>